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69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Simon </a:t>
            </a:r>
            <a:r>
              <a:rPr lang="en-US" dirty="0" smtClean="0"/>
              <a:t>Pseudo-Code – </a:t>
            </a:r>
            <a:r>
              <a:rPr lang="en-US" dirty="0"/>
              <a:t>Feb </a:t>
            </a:r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Presentations: Module A1, Level 4</a:t>
            </a:r>
          </a:p>
          <a:p>
            <a:pPr lvl="1"/>
            <a:r>
              <a:rPr lang="en-CA" dirty="0" smtClean="0"/>
              <a:t>New Module: B.1 Simon Pseudo-Code</a:t>
            </a:r>
            <a:endParaRPr lang="en-US" dirty="0"/>
          </a:p>
          <a:p>
            <a:pPr lvl="1"/>
            <a:r>
              <a:rPr lang="en-US" dirty="0" smtClean="0"/>
              <a:t>Complete Previous Work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smtClean="0"/>
              <a:t>Upcoming</a:t>
            </a:r>
            <a:endParaRPr lang="en-US" dirty="0"/>
          </a:p>
          <a:p>
            <a:pPr lvl="1"/>
            <a:r>
              <a:rPr lang="en-US" dirty="0" smtClean="0"/>
              <a:t>Tomorrow: </a:t>
            </a:r>
            <a:r>
              <a:rPr lang="en-US" dirty="0" smtClean="0"/>
              <a:t>Continue Mod B.1</a:t>
            </a:r>
            <a:endParaRPr lang="en-US" dirty="0" smtClean="0"/>
          </a:p>
          <a:p>
            <a:pPr lvl="1"/>
            <a:r>
              <a:rPr lang="en-CA" dirty="0" smtClean="0"/>
              <a:t>This Week: </a:t>
            </a:r>
            <a:r>
              <a:rPr lang="en-CA" dirty="0" smtClean="0"/>
              <a:t>Presentations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32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Simon Pseudo-Code – Feb 12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25</cp:revision>
  <dcterms:created xsi:type="dcterms:W3CDTF">2006-08-16T00:00:00Z</dcterms:created>
  <dcterms:modified xsi:type="dcterms:W3CDTF">2018-02-12T14:40:20Z</dcterms:modified>
</cp:coreProperties>
</file>