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Mid-Term </a:t>
            </a:r>
            <a:r>
              <a:rPr lang="en-US" sz="3600" dirty="0" smtClean="0"/>
              <a:t>Part 1 </a:t>
            </a:r>
            <a:r>
              <a:rPr lang="en-US" sz="3600" dirty="0" smtClean="0"/>
              <a:t>– </a:t>
            </a:r>
            <a:r>
              <a:rPr lang="en-US" sz="3600" dirty="0" smtClean="0"/>
              <a:t>Apr11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Mid-Term </a:t>
            </a:r>
            <a:r>
              <a:rPr lang="en-CA" dirty="0" smtClean="0"/>
              <a:t>Part 1 – Short Answer</a:t>
            </a:r>
            <a:endParaRPr lang="en-CA" dirty="0" smtClean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Mid-Term Part 2 - Programming</a:t>
            </a:r>
            <a:endParaRPr lang="en-CA" dirty="0" smtClean="0"/>
          </a:p>
          <a:p>
            <a:pPr lvl="1"/>
            <a:r>
              <a:rPr lang="en-CA" dirty="0" smtClean="0"/>
              <a:t>Friday: </a:t>
            </a:r>
            <a:r>
              <a:rPr lang="en-CA" dirty="0" smtClean="0"/>
              <a:t>Mid-Term </a:t>
            </a:r>
            <a:r>
              <a:rPr lang="en-CA" dirty="0" smtClean="0"/>
              <a:t>– Catch Up Part 1 / 2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Mid-Term Part 1 – Apr11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74</cp:revision>
  <dcterms:created xsi:type="dcterms:W3CDTF">2006-08-16T00:00:00Z</dcterms:created>
  <dcterms:modified xsi:type="dcterms:W3CDTF">2018-04-12T13:36:45Z</dcterms:modified>
</cp:coreProperties>
</file>