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Computer Networking  </a:t>
            </a:r>
            <a:r>
              <a:rPr lang="en-US" sz="3600" dirty="0" smtClean="0"/>
              <a:t>– </a:t>
            </a:r>
            <a:r>
              <a:rPr lang="en-US" sz="3600" dirty="0" smtClean="0"/>
              <a:t>Apr17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CA" dirty="0" smtClean="0"/>
              <a:t>Module A.3 – Computer Networking</a:t>
            </a:r>
          </a:p>
          <a:p>
            <a:pPr lvl="2"/>
            <a:r>
              <a:rPr lang="en-CA" dirty="0" smtClean="0"/>
              <a:t>Assign Topics (Today)</a:t>
            </a:r>
          </a:p>
          <a:p>
            <a:pPr lvl="2"/>
            <a:r>
              <a:rPr lang="en-CA" dirty="0" smtClean="0"/>
              <a:t>Work On Presentations (Today / Tomorrow)</a:t>
            </a:r>
          </a:p>
          <a:p>
            <a:pPr lvl="2"/>
            <a:r>
              <a:rPr lang="en-CA" dirty="0" smtClean="0"/>
              <a:t>Presentations / Answer All Questions (Thursday)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mtClean="0"/>
              <a:t>See Above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Computer Networking  – Apr17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77</cp:revision>
  <dcterms:created xsi:type="dcterms:W3CDTF">2006-08-16T00:00:00Z</dcterms:created>
  <dcterms:modified xsi:type="dcterms:W3CDTF">2018-04-17T16:06:52Z</dcterms:modified>
</cp:coreProperties>
</file>