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06" d="100"/>
          <a:sy n="106" d="100"/>
        </p:scale>
        <p:origin x="13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91862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94746-6FAE-4802-947B-1D3EE5494F01}"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65284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300963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168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85910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36239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77576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46083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150094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199360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307600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194746-6FAE-4802-947B-1D3EE5494F01}"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155750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194746-6FAE-4802-947B-1D3EE5494F01}"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18075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78453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46518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0194746-6FAE-4802-947B-1D3EE5494F01}" type="datetimeFigureOut">
              <a:rPr lang="en-US" smtClean="0"/>
              <a:t>5/30/2018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35044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94746-6FAE-4802-947B-1D3EE5494F01}"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355B2-0C89-4AD2-A686-9F5626BF43A1}" type="slidenum">
              <a:rPr lang="en-US" smtClean="0"/>
              <a:t>‹#›</a:t>
            </a:fld>
            <a:endParaRPr lang="en-US"/>
          </a:p>
        </p:txBody>
      </p:sp>
    </p:spTree>
    <p:extLst>
      <p:ext uri="{BB962C8B-B14F-4D97-AF65-F5344CB8AC3E}">
        <p14:creationId xmlns:p14="http://schemas.microsoft.com/office/powerpoint/2010/main" val="213319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194746-6FAE-4802-947B-1D3EE5494F01}" type="datetimeFigureOut">
              <a:rPr lang="en-US" smtClean="0"/>
              <a:t>5/30/2018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C355B2-0C89-4AD2-A686-9F5626BF43A1}" type="slidenum">
              <a:rPr lang="en-US" smtClean="0"/>
              <a:t>‹#›</a:t>
            </a:fld>
            <a:endParaRPr lang="en-US"/>
          </a:p>
        </p:txBody>
      </p:sp>
    </p:spTree>
    <p:extLst>
      <p:ext uri="{BB962C8B-B14F-4D97-AF65-F5344CB8AC3E}">
        <p14:creationId xmlns:p14="http://schemas.microsoft.com/office/powerpoint/2010/main" val="31817987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Computer Engineering</a:t>
            </a:r>
            <a:endParaRPr lang="en-US" dirty="0"/>
          </a:p>
        </p:txBody>
      </p:sp>
      <p:sp>
        <p:nvSpPr>
          <p:cNvPr id="3" name="Subtitle 2"/>
          <p:cNvSpPr>
            <a:spLocks noGrp="1"/>
          </p:cNvSpPr>
          <p:nvPr>
            <p:ph type="subTitle" idx="1"/>
          </p:nvPr>
        </p:nvSpPr>
        <p:spPr/>
        <p:txBody>
          <a:bodyPr/>
          <a:lstStyle/>
          <a:p>
            <a:r>
              <a:rPr lang="en-CA" dirty="0" smtClean="0"/>
              <a:t>By: Sukhpreet, </a:t>
            </a:r>
            <a:r>
              <a:rPr lang="en-CA" dirty="0" err="1" smtClean="0"/>
              <a:t>Damanveer</a:t>
            </a:r>
            <a:endParaRPr lang="en-US" dirty="0"/>
          </a:p>
        </p:txBody>
      </p:sp>
      <p:pic>
        <p:nvPicPr>
          <p:cNvPr id="1026" name="Picture 2" descr="Image result for computer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0" y="2641664"/>
            <a:ext cx="45720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77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it is?</a:t>
            </a:r>
            <a:endParaRPr lang="en-US" dirty="0"/>
          </a:p>
        </p:txBody>
      </p:sp>
      <p:sp>
        <p:nvSpPr>
          <p:cNvPr id="3" name="Content Placeholder 2"/>
          <p:cNvSpPr>
            <a:spLocks noGrp="1"/>
          </p:cNvSpPr>
          <p:nvPr>
            <p:ph idx="1"/>
          </p:nvPr>
        </p:nvSpPr>
        <p:spPr/>
        <p:txBody>
          <a:bodyPr/>
          <a:lstStyle/>
          <a:p>
            <a:r>
              <a:rPr lang="en-US" dirty="0"/>
              <a:t>Computer engineering is a discipline that integrates several fields of computer science and electronics </a:t>
            </a:r>
            <a:r>
              <a:rPr lang="en-US" dirty="0" smtClean="0"/>
              <a:t>engineering required </a:t>
            </a:r>
            <a:r>
              <a:rPr lang="en-US" dirty="0"/>
              <a:t>to develop computer hardware and </a:t>
            </a:r>
            <a:r>
              <a:rPr lang="en-US" dirty="0" smtClean="0"/>
              <a:t>software</a:t>
            </a:r>
          </a:p>
          <a:p>
            <a:endParaRPr lang="en-CA" dirty="0"/>
          </a:p>
          <a:p>
            <a:r>
              <a:rPr lang="en-US" dirty="0" smtClean="0"/>
              <a:t>Consists </a:t>
            </a:r>
            <a:r>
              <a:rPr lang="en-US" dirty="0"/>
              <a:t>of engineering, marketing, and manufacturing professionals. Computer software engineers usually work in cozy offices or laboratories with </a:t>
            </a:r>
            <a:r>
              <a:rPr lang="en-US" dirty="0" smtClean="0"/>
              <a:t>computers</a:t>
            </a:r>
          </a:p>
          <a:p>
            <a:endParaRPr lang="en-CA" dirty="0"/>
          </a:p>
          <a:p>
            <a:r>
              <a:rPr lang="en-CA" dirty="0" smtClean="0"/>
              <a:t>People buying computer are the customer’s</a:t>
            </a:r>
            <a:endParaRPr lang="en-US" dirty="0"/>
          </a:p>
        </p:txBody>
      </p:sp>
      <p:pic>
        <p:nvPicPr>
          <p:cNvPr id="6146" name="Picture 2" descr="Image result for manufa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495" y="4523522"/>
            <a:ext cx="3303505" cy="233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2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Career Opportunities</a:t>
            </a:r>
            <a:endParaRPr lang="en-US" dirty="0"/>
          </a:p>
        </p:txBody>
      </p:sp>
      <p:sp>
        <p:nvSpPr>
          <p:cNvPr id="3" name="Content Placeholder 2"/>
          <p:cNvSpPr>
            <a:spLocks noGrp="1"/>
          </p:cNvSpPr>
          <p:nvPr>
            <p:ph idx="1"/>
          </p:nvPr>
        </p:nvSpPr>
        <p:spPr/>
        <p:txBody>
          <a:bodyPr/>
          <a:lstStyle/>
          <a:p>
            <a:r>
              <a:rPr lang="en-US" dirty="0"/>
              <a:t>Computer Engineer salary in Canada. The average Computer Engineer salary in Canada is $77,725 per year or $40 per hour. This is around 2.4 times more than the Median wage of the country</a:t>
            </a:r>
            <a:r>
              <a:rPr lang="en-US" dirty="0" smtClean="0"/>
              <a:t>.</a:t>
            </a:r>
          </a:p>
          <a:p>
            <a:endParaRPr lang="en-CA" dirty="0"/>
          </a:p>
          <a:p>
            <a:r>
              <a:rPr lang="en-CA" dirty="0" smtClean="0"/>
              <a:t>There are over 5,000 jobs in Ontario alone.</a:t>
            </a:r>
            <a:endParaRPr lang="en-US" dirty="0"/>
          </a:p>
        </p:txBody>
      </p:sp>
      <p:pic>
        <p:nvPicPr>
          <p:cNvPr id="5122" name="Picture 2" descr="Image result for mon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6708" y="3606068"/>
            <a:ext cx="4263001" cy="284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5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Technology Connections</a:t>
            </a:r>
            <a:endParaRPr lang="en-US" dirty="0"/>
          </a:p>
        </p:txBody>
      </p:sp>
      <p:sp>
        <p:nvSpPr>
          <p:cNvPr id="3" name="Content Placeholder 2"/>
          <p:cNvSpPr>
            <a:spLocks noGrp="1"/>
          </p:cNvSpPr>
          <p:nvPr>
            <p:ph idx="1"/>
          </p:nvPr>
        </p:nvSpPr>
        <p:spPr/>
        <p:txBody>
          <a:bodyPr/>
          <a:lstStyle/>
          <a:p>
            <a:r>
              <a:rPr lang="en-US" dirty="0" smtClean="0"/>
              <a:t>Computer</a:t>
            </a:r>
            <a:r>
              <a:rPr lang="en-US" dirty="0"/>
              <a:t> software engineers develop, design, and test software. They construct, and maintain computer programs, as well as set up networks such as "intranets" for companies. Software engineers can also design or code new applications to meet the needs of a business or </a:t>
            </a:r>
            <a:r>
              <a:rPr lang="en-US" dirty="0" smtClean="0"/>
              <a:t>individual</a:t>
            </a:r>
          </a:p>
          <a:p>
            <a:endParaRPr lang="en-CA" dirty="0"/>
          </a:p>
          <a:p>
            <a:r>
              <a:rPr lang="en-CA" dirty="0" smtClean="0"/>
              <a:t>Some types of computers used are Dell, </a:t>
            </a:r>
            <a:r>
              <a:rPr lang="en-CA" dirty="0" err="1" smtClean="0"/>
              <a:t>etc</a:t>
            </a:r>
            <a:endParaRPr lang="en-US" dirty="0"/>
          </a:p>
        </p:txBody>
      </p:sp>
      <p:pic>
        <p:nvPicPr>
          <p:cNvPr id="4098" name="Picture 2" descr="Image result for d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399" y="3753724"/>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8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 Requirements</a:t>
            </a:r>
            <a:endParaRPr lang="en-US" dirty="0"/>
          </a:p>
        </p:txBody>
      </p:sp>
      <p:sp>
        <p:nvSpPr>
          <p:cNvPr id="3" name="Content Placeholder 2"/>
          <p:cNvSpPr>
            <a:spLocks noGrp="1"/>
          </p:cNvSpPr>
          <p:nvPr>
            <p:ph idx="1"/>
          </p:nvPr>
        </p:nvSpPr>
        <p:spPr/>
        <p:txBody>
          <a:bodyPr/>
          <a:lstStyle/>
          <a:p>
            <a:r>
              <a:rPr lang="en-CA" dirty="0" smtClean="0"/>
              <a:t>University Requirements &amp; College Requirements</a:t>
            </a:r>
          </a:p>
          <a:p>
            <a:pPr marL="0" indent="0">
              <a:buNone/>
            </a:pPr>
            <a:r>
              <a:rPr lang="en-US" dirty="0" smtClean="0"/>
              <a:t>	</a:t>
            </a:r>
            <a:r>
              <a:rPr lang="en-US" sz="2000" dirty="0" smtClean="0"/>
              <a:t>Advanced </a:t>
            </a:r>
            <a:r>
              <a:rPr lang="en-US" sz="2000" dirty="0"/>
              <a:t>Functions (</a:t>
            </a:r>
            <a:r>
              <a:rPr lang="en-US" sz="2000" dirty="0" smtClean="0"/>
              <a:t>MHF4U)</a:t>
            </a:r>
          </a:p>
          <a:p>
            <a:pPr marL="0" indent="0">
              <a:buNone/>
            </a:pPr>
            <a:r>
              <a:rPr lang="en-US" sz="2000" dirty="0" smtClean="0"/>
              <a:t>	Calculus </a:t>
            </a:r>
            <a:r>
              <a:rPr lang="en-US" sz="2000" dirty="0"/>
              <a:t>and Vectors (</a:t>
            </a:r>
            <a:r>
              <a:rPr lang="en-US" sz="2000" dirty="0" smtClean="0"/>
              <a:t>MCV4U)</a:t>
            </a:r>
          </a:p>
          <a:p>
            <a:pPr marL="0" indent="0">
              <a:buNone/>
            </a:pPr>
            <a:r>
              <a:rPr lang="en-US" sz="2000" dirty="0" smtClean="0"/>
              <a:t>	Chemistry </a:t>
            </a:r>
            <a:r>
              <a:rPr lang="en-US" sz="2000" dirty="0"/>
              <a:t>(SCH4U)</a:t>
            </a:r>
          </a:p>
          <a:p>
            <a:pPr marL="0" indent="0">
              <a:buNone/>
            </a:pPr>
            <a:r>
              <a:rPr lang="en-US" sz="2000" dirty="0" smtClean="0"/>
              <a:t>	Physics </a:t>
            </a:r>
            <a:r>
              <a:rPr lang="en-US" sz="2000" dirty="0"/>
              <a:t>(SPH4U)</a:t>
            </a:r>
          </a:p>
          <a:p>
            <a:pPr marL="0" indent="0">
              <a:buNone/>
            </a:pPr>
            <a:r>
              <a:rPr lang="en-US" sz="2000" dirty="0" smtClean="0"/>
              <a:t>	English </a:t>
            </a:r>
            <a:r>
              <a:rPr lang="en-US" sz="2000" dirty="0"/>
              <a:t>(ENG4U</a:t>
            </a:r>
            <a:r>
              <a:rPr lang="en-US" sz="2000" dirty="0" smtClean="0"/>
              <a:t>)</a:t>
            </a:r>
          </a:p>
          <a:p>
            <a:pPr marL="0" indent="0">
              <a:buNone/>
            </a:pPr>
            <a:endParaRPr lang="en-CA" sz="2000" dirty="0"/>
          </a:p>
          <a:p>
            <a:pPr marL="0" indent="0">
              <a:buNone/>
            </a:pPr>
            <a:endParaRPr lang="en-US" sz="2000" dirty="0" smtClean="0"/>
          </a:p>
          <a:p>
            <a:pPr marL="0" indent="0">
              <a:buNone/>
            </a:pPr>
            <a:endParaRPr lang="en-US" sz="2000" dirty="0"/>
          </a:p>
          <a:p>
            <a:pPr marL="0" indent="0">
              <a:buNone/>
            </a:pPr>
            <a:endParaRPr lang="en-US" dirty="0"/>
          </a:p>
        </p:txBody>
      </p:sp>
      <p:pic>
        <p:nvPicPr>
          <p:cNvPr id="3074" name="Picture 2" descr="Image result for mat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502" y="2705878"/>
            <a:ext cx="3665893" cy="206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7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College Programs</a:t>
            </a:r>
            <a:endParaRPr lang="en-US" dirty="0"/>
          </a:p>
        </p:txBody>
      </p:sp>
      <p:sp>
        <p:nvSpPr>
          <p:cNvPr id="3" name="Content Placeholder 2"/>
          <p:cNvSpPr>
            <a:spLocks noGrp="1"/>
          </p:cNvSpPr>
          <p:nvPr>
            <p:ph idx="1"/>
          </p:nvPr>
        </p:nvSpPr>
        <p:spPr/>
        <p:txBody>
          <a:bodyPr/>
          <a:lstStyle/>
          <a:p>
            <a:r>
              <a:rPr lang="en-CA" dirty="0" smtClean="0"/>
              <a:t>Humber College, Sheridan College, Georgian College</a:t>
            </a:r>
          </a:p>
          <a:p>
            <a:r>
              <a:rPr lang="en-CA" dirty="0" smtClean="0"/>
              <a:t>All Types of programs like engineers, mechanics, medicals</a:t>
            </a:r>
          </a:p>
          <a:p>
            <a:endParaRPr lang="en-US" dirty="0"/>
          </a:p>
        </p:txBody>
      </p:sp>
      <p:pic>
        <p:nvPicPr>
          <p:cNvPr id="2050" name="Picture 2" descr="Image result for georgian colle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173" y="3383285"/>
            <a:ext cx="5304639" cy="286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38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59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Computer Engineering</vt:lpstr>
      <vt:lpstr>What it is?</vt:lpstr>
      <vt:lpstr>Career Opportunities</vt:lpstr>
      <vt:lpstr>Technology Connections</vt:lpstr>
      <vt:lpstr>Program Requirements</vt:lpstr>
      <vt:lpstr>College Programs</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dc:title>
  <dc:creator>Sekhon, Sukhpreet</dc:creator>
  <cp:lastModifiedBy>Damanveer Takhar - Louise Arbour SS</cp:lastModifiedBy>
  <cp:revision>8</cp:revision>
  <dcterms:created xsi:type="dcterms:W3CDTF">2018-05-22T16:51:15Z</dcterms:created>
  <dcterms:modified xsi:type="dcterms:W3CDTF">2018-05-30T17:29:37Z</dcterms:modified>
</cp:coreProperties>
</file>