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066AA-1948-4E3E-BB08-C5A50A4DE8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CEE7F-8804-4834-9081-D07B8485D62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2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</a:t>
            </a:r>
            <a:r>
              <a:rPr lang="en-CA" dirty="0" err="1" smtClean="0"/>
              <a:t>Ramin</a:t>
            </a:r>
            <a:r>
              <a:rPr lang="en-CA" dirty="0" smtClean="0"/>
              <a:t> &amp; Daman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mean?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Random Access Memory (RAM)</a:t>
            </a:r>
          </a:p>
          <a:p>
            <a:r>
              <a:rPr lang="en-CA" dirty="0" smtClean="0"/>
              <a:t>Sends/Receives data quickly between CPU</a:t>
            </a:r>
          </a:p>
          <a:p>
            <a:r>
              <a:rPr lang="en-CA" dirty="0" smtClean="0"/>
              <a:t>This is way quicker than using just the HDD</a:t>
            </a:r>
          </a:p>
          <a:p>
            <a:r>
              <a:rPr lang="en-CA" dirty="0" smtClean="0"/>
              <a:t>Ram holds temporary data used by any open application or active process</a:t>
            </a:r>
          </a:p>
          <a:p>
            <a:r>
              <a:rPr lang="en-CA" dirty="0" smtClean="0"/>
              <a:t>Multiple types of RAM, which have different speeds, power consumption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eans it is tied to the system clock speed</a:t>
            </a:r>
          </a:p>
          <a:p>
            <a:r>
              <a:rPr lang="en-CA" dirty="0" smtClean="0"/>
              <a:t>Made available in 1996</a:t>
            </a:r>
          </a:p>
          <a:p>
            <a:r>
              <a:rPr lang="en-CA" dirty="0" smtClean="0"/>
              <a:t>Found on a DIMM (Dual Inline Memory Module)</a:t>
            </a:r>
          </a:p>
          <a:p>
            <a:r>
              <a:rPr lang="en-CA" dirty="0" smtClean="0"/>
              <a:t>Comes in various pin sizes, most common being the desktop size (168pins) and laptop size (68 or 144 Pin)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Micro-DIMM &amp; SO-DIMM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Size of 172 Pins</a:t>
            </a:r>
          </a:p>
          <a:p>
            <a:r>
              <a:rPr lang="en-CA" dirty="0" smtClean="0"/>
              <a:t>Really small in size </a:t>
            </a:r>
          </a:p>
          <a:p>
            <a:endParaRPr lang="en-CA" dirty="0"/>
          </a:p>
          <a:p>
            <a:r>
              <a:rPr lang="en-CA" dirty="0" smtClean="0"/>
              <a:t>Small outline</a:t>
            </a:r>
          </a:p>
          <a:p>
            <a:r>
              <a:rPr lang="en-CA" dirty="0" smtClean="0"/>
              <a:t>Common forms of 72 Pins, 144 Pins, 200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RDRAM &amp; DDR 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Handles speeds up to 1066 MHz</a:t>
            </a:r>
          </a:p>
          <a:p>
            <a:r>
              <a:rPr lang="en-CA" dirty="0" smtClean="0"/>
              <a:t>Stick of the RDRAM is known as RIMM memory</a:t>
            </a:r>
          </a:p>
          <a:p>
            <a:endParaRPr lang="en-CA" dirty="0"/>
          </a:p>
          <a:p>
            <a:r>
              <a:rPr lang="en-CA" dirty="0" smtClean="0"/>
              <a:t>Not as fast as RDRAM</a:t>
            </a:r>
          </a:p>
          <a:p>
            <a:r>
              <a:rPr lang="en-CA" dirty="0" smtClean="0"/>
              <a:t>DDR was adopted as main form of RAM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RAM Variations &amp; Latency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RAM stick comes in two types, single sided and double sided RAM. </a:t>
            </a:r>
          </a:p>
          <a:p>
            <a:endParaRPr lang="en-CA" dirty="0"/>
          </a:p>
          <a:p>
            <a:r>
              <a:rPr lang="en-CA" dirty="0" smtClean="0"/>
              <a:t>Latency is basically lag. A lower latency means it will take the RAM less time to respond</a:t>
            </a:r>
          </a:p>
          <a:p>
            <a:r>
              <a:rPr lang="en-CA" dirty="0" smtClean="0"/>
              <a:t>Higher latency is better 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to add more 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Page File and Virtual Memory</a:t>
            </a:r>
          </a:p>
          <a:p>
            <a:endParaRPr lang="en-CA" dirty="0" smtClean="0"/>
          </a:p>
          <a:p>
            <a:r>
              <a:rPr lang="en-CA" dirty="0" smtClean="0"/>
              <a:t>Only normally used if you RAM is low because there is a lot of open programs </a:t>
            </a:r>
          </a:p>
          <a:p>
            <a:endParaRPr lang="en-CA" dirty="0" smtClean="0"/>
          </a:p>
          <a:p>
            <a:r>
              <a:rPr lang="en-CA" dirty="0" smtClean="0"/>
              <a:t>When RAM is low, it swaps inactive programs to the </a:t>
            </a:r>
            <a:r>
              <a:rPr lang="en-CA" dirty="0" err="1" smtClean="0"/>
              <a:t>Pagefile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can check RAM by doing CTRL – SHIFT – ESC and checking the performance of your desktop/laptop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Serial Presence Detect</a:t>
            </a:r>
          </a:p>
          <a:p>
            <a:r>
              <a:rPr lang="en-CA" dirty="0" smtClean="0"/>
              <a:t>SPD is normally the smallest chip on the RAM</a:t>
            </a:r>
          </a:p>
          <a:p>
            <a:r>
              <a:rPr lang="en-CA" dirty="0" smtClean="0"/>
              <a:t>The motherboards detect and auto setup any DIMM or RIMM that get’s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Fisher</a:t>
            </a:r>
            <a:r>
              <a:rPr lang="en-US" dirty="0"/>
              <a:t>, Tim. “What Is RAM For?” </a:t>
            </a:r>
            <a:r>
              <a:rPr lang="en-US" i="1" dirty="0" err="1"/>
              <a:t>Lifewire</a:t>
            </a:r>
            <a:r>
              <a:rPr lang="en-US" dirty="0"/>
              <a:t>, www.lifewire.com/what-is-random-access-memory-ram-2618159.</a:t>
            </a:r>
          </a:p>
        </p:txBody>
      </p:sp>
    </p:spTree>
    <p:extLst>
      <p:ext uri="{BB962C8B-B14F-4D97-AF65-F5344CB8AC3E}">
        <p14:creationId xmlns:p14="http://schemas.microsoft.com/office/powerpoint/2010/main" val="6542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298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RAM</vt:lpstr>
      <vt:lpstr>What does it mean? </vt:lpstr>
      <vt:lpstr>SDRAM</vt:lpstr>
      <vt:lpstr>Micro-DIMM &amp; SO-DIMM</vt:lpstr>
      <vt:lpstr>RDRAM &amp; DDR SDRAM</vt:lpstr>
      <vt:lpstr>Different RAM Variations &amp; Latency </vt:lpstr>
      <vt:lpstr>When to add more RAM?</vt:lpstr>
      <vt:lpstr>SPD</vt:lpstr>
      <vt:lpstr>Work Citied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</dc:title>
  <dc:creator>Takhar, Damanveer</dc:creator>
  <cp:lastModifiedBy>Takhar, Damanveer</cp:lastModifiedBy>
  <cp:revision>3</cp:revision>
  <dcterms:created xsi:type="dcterms:W3CDTF">2018-03-19T16:49:10Z</dcterms:created>
  <dcterms:modified xsi:type="dcterms:W3CDTF">2018-03-20T16:50:01Z</dcterms:modified>
</cp:coreProperties>
</file>