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amVhf1z+ew3eWYIpzOThXOM0H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GillSans-bold.fntdata"/><Relationship Id="rId6" Type="http://schemas.openxmlformats.org/officeDocument/2006/relationships/slide" Target="slides/slide2.xml"/><Relationship Id="rId18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11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6" name="Google Shape;46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6" name="Google Shape;56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2" name="Google Shape;62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0" name="Google Shape;70;p18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9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9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19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0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0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IN"/>
              <a:t>MODEL FORMULATION AND PREDICTION</a:t>
            </a:r>
            <a:endParaRPr/>
          </a:p>
        </p:txBody>
      </p:sp>
      <p:sp>
        <p:nvSpPr>
          <p:cNvPr id="101" name="Google Shape;101;p1"/>
          <p:cNvSpPr txBox="1"/>
          <p:nvPr>
            <p:ph idx="1" type="body"/>
          </p:nvPr>
        </p:nvSpPr>
        <p:spPr>
          <a:xfrm>
            <a:off x="9620250" y="4263395"/>
            <a:ext cx="224561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Daman Virdi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IN"/>
              <a:t>HAND WRITTEN DIGIT PREDICTION PROJECT</a:t>
            </a:r>
            <a:endParaRPr/>
          </a:p>
        </p:txBody>
      </p:sp>
      <p:sp>
        <p:nvSpPr>
          <p:cNvPr id="107" name="Google Shape;107;p2"/>
          <p:cNvSpPr txBox="1"/>
          <p:nvPr>
            <p:ph idx="1" type="subTitle"/>
          </p:nvPr>
        </p:nvSpPr>
        <p:spPr>
          <a:xfrm>
            <a:off x="9927976" y="4864704"/>
            <a:ext cx="225375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DAMAN VIRDI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TENSORFLOW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IN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TensorFlow is a free and open-source software library for machine learning.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IN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It particular focus on training and inference of deep neural networks.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IN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Tensorflow is a symbolic math library based on dataflow and differentiable programming.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NEURAL NETWORK</a:t>
            </a:r>
            <a:endParaRPr/>
          </a:p>
        </p:txBody>
      </p:sp>
      <p:pic>
        <p:nvPicPr>
          <p:cNvPr id="119" name="Google Shape;11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811" y="2463354"/>
            <a:ext cx="6955302" cy="344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SINGLE NEURON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37" y="2424355"/>
            <a:ext cx="8162925" cy="320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WHAT IS A TENSOR?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 multi- dimensional array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312" y="2124075"/>
            <a:ext cx="64293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MNIST DATASET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IN">
                <a:latin typeface="Roboto"/>
                <a:ea typeface="Roboto"/>
                <a:cs typeface="Roboto"/>
                <a:sym typeface="Roboto"/>
              </a:rPr>
              <a:t>It's a dataset of hand-written digits, 0 through 9.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IN">
                <a:latin typeface="Roboto"/>
                <a:ea typeface="Roboto"/>
                <a:cs typeface="Roboto"/>
                <a:sym typeface="Roboto"/>
              </a:rPr>
              <a:t>It's 28x28 images of these hand-written digits.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N"/>
              <a:t>STEPS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1. Importing the Libraries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2. Importing the dataset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3. Splitting the dataset into Training set and Test set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4. Training model on the training set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5. Predicting the Test set results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6. Visualizing the Test set result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2021-01-02T11:26:20Z</dcterms:created>
  <dc:creator>Daman Virdi</dc:creator>
</cp:coreProperties>
</file>