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6"/>
    <p:restoredTop sz="96327"/>
  </p:normalViewPr>
  <p:slideViewPr>
    <p:cSldViewPr snapToGrid="0">
      <p:cViewPr varScale="1">
        <p:scale>
          <a:sx n="157" d="100"/>
          <a:sy n="157" d="100"/>
        </p:scale>
        <p:origin x="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6519-80FD-FB7D-7AB0-2CCDAE0BD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84F91-35AB-6D4D-E8BC-6F4FEA901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76607-3BDA-6DC8-3260-BDE75E45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4295-BF5D-9A43-97C7-B1A3D862BB37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88E51-F61D-F3B0-BF31-33D00F94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0357-2132-4108-8290-BB444446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A1B4-4A8E-A04D-8995-7F474E1B2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9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DE0C-04C9-0557-98F5-3F59E87B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567C4-CBAF-5B09-2578-5431FE95C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AAB19-F50C-21C0-E897-4F9D7C1A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4295-BF5D-9A43-97C7-B1A3D862BB37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816E7-26FD-2A1A-3192-0BFAA31F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C30AE-E25F-67AD-FD5A-EB63E8F9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A1B4-4A8E-A04D-8995-7F474E1B2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8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77639-01D2-AE70-3827-1D6A0E564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92B69-4B72-E99C-56C4-13175C575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95834-F0E1-A7C9-7C31-C60A476E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4295-BF5D-9A43-97C7-B1A3D862BB37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204F4-9F5F-E21A-5BDB-0916F32B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43BC8-3C19-18EF-450B-AAF56383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A1B4-4A8E-A04D-8995-7F474E1B2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5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0E52-54EB-6696-44B3-05267733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29926-5A9A-A35F-B324-65F33C7F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BC85F-291B-9193-40CB-FD648DC2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4295-BF5D-9A43-97C7-B1A3D862BB37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C88A1-4358-D555-3C9D-940218B4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75A1D-FB4E-1C56-C8FF-F8543C21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A1B4-4A8E-A04D-8995-7F474E1B2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7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DDB0-9C10-2C68-E1A6-A868D4D1B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5DDD3-42C6-2926-D5F7-5E1D354DC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54F62-1CF2-502F-38E8-DBB1BE6F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4295-BF5D-9A43-97C7-B1A3D862BB37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92A80-DD56-211F-9FD3-E1BD9D4D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C931A-1163-C2DA-9735-B74A3B62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A1B4-4A8E-A04D-8995-7F474E1B2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8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FB56-C66A-F002-E4C8-7E28D1AC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B6B34-AEBB-5A78-234D-208EDBF15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E3EA9-7780-E574-C85A-D06D43887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B517C-CB22-DDB4-BFF3-A50FBD3F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4295-BF5D-9A43-97C7-B1A3D862BB37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0CDFD-3505-EBC3-2228-87030EBF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028A5-1981-67DD-8F29-0A960F66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A1B4-4A8E-A04D-8995-7F474E1B2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6B81-D2AF-D3E4-8B89-2E35A237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D2E6E-533A-8ACA-273B-1491B132B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11A34-0F64-3F66-FB8B-5F002E4C2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2B713-B378-6C6C-57A8-0F197B3E2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388A3-C194-23CA-9844-A3F4FBBFC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A137C-54D5-D349-C81A-EABAB5C5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4295-BF5D-9A43-97C7-B1A3D862BB37}" type="datetimeFigureOut">
              <a:rPr lang="en-US" smtClean="0"/>
              <a:t>11/4/23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7E7A71-CF7C-264E-4324-A14879F9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9B549-B82E-E60F-03F1-4F293A02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A1B4-4A8E-A04D-8995-7F474E1B2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3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419B-5754-F188-A5EA-A902D583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CF9BF-18DA-09AF-852B-D579E7BD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4295-BF5D-9A43-97C7-B1A3D862BB37}" type="datetimeFigureOut">
              <a:rPr lang="en-US" smtClean="0"/>
              <a:t>11/4/23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1CCDD-A370-EDBB-5BF5-7ECAAA5A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D5C89-D5AE-C537-DC17-F3D8A7DC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A1B4-4A8E-A04D-8995-7F474E1B2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2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34512-B1E8-9B2E-8C73-D3BE9068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4295-BF5D-9A43-97C7-B1A3D862BB37}" type="datetimeFigureOut">
              <a:rPr lang="en-US" smtClean="0"/>
              <a:t>11/4/23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0DE1D-0D96-6524-3E53-1A34C62A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7C852-977C-5F0C-E279-9E63614A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A1B4-4A8E-A04D-8995-7F474E1B2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0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60D9-1DD0-F193-52D1-29FC68BF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E1471-A9D2-15E8-16F4-FF5456EF6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308CB-6B2D-9144-F276-680E7D19A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37BAF-9FD7-D0CB-20E0-96FEFB47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4295-BF5D-9A43-97C7-B1A3D862BB37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BDD58-83AC-286B-E7B5-445BB421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EA1C7-C3B6-AE1D-9960-B8C0AA64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A1B4-4A8E-A04D-8995-7F474E1B2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5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05A9-5459-343B-6299-418E2F66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35EE3-A1B7-8DCC-D9F7-3D94BD341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6C8CB-43C7-7CBC-7F29-804CA1F9C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9B80C-CF64-75C4-5107-ECA99B4C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4295-BF5D-9A43-97C7-B1A3D862BB37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644E0-9E27-0CD4-2726-A910535C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4A9A3-30AB-838D-0943-6FC0D04D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A1B4-4A8E-A04D-8995-7F474E1B2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5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1D3DD-1F20-FF3B-F281-807016883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9D678-F405-A0F0-F7DB-A6FED74D4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ED4D4-D45C-4DB0-1E14-6B243AC7F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E4295-BF5D-9A43-97C7-B1A3D862BB37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C364B-F724-9A61-EA65-F1F230BDA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6E667-E397-388F-7385-A291CBF92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3A1B4-4A8E-A04D-8995-7F474E1B2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chikethmurthy/kubernetes-administrator-certific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B1D4D-C873-87AD-9620-4B1E23DE3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3" b="2232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C17DE-4986-74A8-C7EC-836248304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bg1"/>
                </a:solidFill>
              </a:rPr>
              <a:t>Welcome to the Class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3846B-7E25-C528-1798-7A155174E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We will start at 7:02 AM IST</a:t>
            </a:r>
          </a:p>
        </p:txBody>
      </p:sp>
    </p:spTree>
    <p:extLst>
      <p:ext uri="{BB962C8B-B14F-4D97-AF65-F5344CB8AC3E}">
        <p14:creationId xmlns:p14="http://schemas.microsoft.com/office/powerpoint/2010/main" val="1015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2E21F-41F2-DC93-B15F-C122748E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Welcome to the Class on Kubernetes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8796-956B-0591-13A6-23E046F76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/>
              <a:t>Ground Rules for Best Learning Experience :</a:t>
            </a:r>
          </a:p>
          <a:p>
            <a:pPr lvl="1"/>
            <a:r>
              <a:rPr lang="en-US" sz="2200" dirty="0"/>
              <a:t>Learners will be on Mute when a new concept is being taught by instructor</a:t>
            </a:r>
          </a:p>
          <a:p>
            <a:pPr lvl="1"/>
            <a:r>
              <a:rPr lang="en-US" sz="2200" dirty="0"/>
              <a:t>Once a topic is completed, you will have the option to unmute yourselves to discuss on queries (This is recommended to avoid disrupting the learning flow of other learners)</a:t>
            </a:r>
          </a:p>
          <a:p>
            <a:pPr lvl="1"/>
            <a:r>
              <a:rPr lang="en-US" sz="2200" dirty="0"/>
              <a:t>We will have a break of 20 mins after 1.5 Hours (approx. – 8:30 AM IST)</a:t>
            </a:r>
          </a:p>
          <a:p>
            <a:pPr lvl="1"/>
            <a:r>
              <a:rPr lang="en-US" sz="2200" dirty="0"/>
              <a:t>All source codes will be uploaded to LMS at the end of every class, as well as Instructor Repository - </a:t>
            </a:r>
            <a:r>
              <a:rPr lang="en-US" sz="2200" dirty="0">
                <a:hlinkClick r:id="rId2"/>
              </a:rPr>
              <a:t>https://github.com/nachikethmurthy/kubernetes-administrator-certification</a:t>
            </a:r>
            <a:endParaRPr lang="en-US" sz="2200" dirty="0"/>
          </a:p>
          <a:p>
            <a:pPr lvl="1"/>
            <a:r>
              <a:rPr lang="en-US" sz="2200" dirty="0"/>
              <a:t>We have learners from every level, please be respectful to each other Happy Learning</a:t>
            </a:r>
          </a:p>
        </p:txBody>
      </p:sp>
    </p:spTree>
    <p:extLst>
      <p:ext uri="{BB962C8B-B14F-4D97-AF65-F5344CB8AC3E}">
        <p14:creationId xmlns:p14="http://schemas.microsoft.com/office/powerpoint/2010/main" val="235455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134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Welcome to the Class</vt:lpstr>
      <vt:lpstr>Welcome to the Class on Kubernetes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Class</dc:title>
  <dc:creator>Manifold AI Learning Learn the Future</dc:creator>
  <cp:lastModifiedBy>Manifold AI Learning Learn the Future</cp:lastModifiedBy>
  <cp:revision>3</cp:revision>
  <dcterms:created xsi:type="dcterms:W3CDTF">2023-11-02T15:09:17Z</dcterms:created>
  <dcterms:modified xsi:type="dcterms:W3CDTF">2023-11-04T01:36:55Z</dcterms:modified>
</cp:coreProperties>
</file>