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e6e659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e6e659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e6e659c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e6e659c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e6e659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e6e659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7e6e659c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7e6e659c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e6e659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e6e659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315580"/>
            <a:ext cx="7136700" cy="14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Trade Predictor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Damani Walker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is to give investors clear signals on when to buy/sell stocks using machine learning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Originally, a Monte Carlo simulation was going to be used in order to determine when the best time in the future to buy/sell stocks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Instead, we took the current return at a specific point in time and shifted it back 30 days to see if machine learning models could predict future returns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Model Training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175"/>
            <a:ext cx="3999900" cy="1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</a:t>
            </a:r>
            <a:r>
              <a:rPr lang="en"/>
              <a:t>gathered</a:t>
            </a:r>
            <a:r>
              <a:rPr lang="en"/>
              <a:t> from historical csv’s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calculate the returns for the stock to see the general trajectory.</a:t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32400" y="656575"/>
            <a:ext cx="3999900" cy="1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a column for “Future Close” which takes the closing price 30 days after the first and sets it to the beginning.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2537625"/>
            <a:ext cx="4527600" cy="1845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283186"/>
            <a:ext cx="3999901" cy="89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399" y="3398220"/>
            <a:ext cx="3999901" cy="90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5134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Model Training (cont’d)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175"/>
            <a:ext cx="3999900" cy="17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added the “Short” and “Long” columns to serve as a </a:t>
            </a:r>
            <a:r>
              <a:rPr lang="en"/>
              <a:t>feature</a:t>
            </a:r>
            <a:r>
              <a:rPr lang="en"/>
              <a:t> for the upcoming signal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a short window of 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a long window of 95</a:t>
            </a:r>
            <a:endParaRPr/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4832400" y="1266175"/>
            <a:ext cx="3999900" cy="15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information, we can create our “Signal” column to determine when to buy/sell</a:t>
            </a:r>
            <a:endParaRPr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Buy if Signal = 1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Sell iff Signal = 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using the diff() function we can visualize our entry/exit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25" y="2817775"/>
            <a:ext cx="4759951" cy="202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&amp; Discussion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175"/>
            <a:ext cx="39999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Originally, a Support Vector Machine (SVM) Classifier was used:</a:t>
            </a:r>
            <a:endParaRPr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as you can see from the results, it did not perform very well. The precision and recall were completely different in from the training data to the testing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could most likely be due to the fact that there wasn’t enough data to support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future, a different model will be used, such as an oversampling model or a balanced random forest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46" y="1955875"/>
            <a:ext cx="3286824" cy="12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747" y="3415572"/>
            <a:ext cx="3668807" cy="13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800"/>
              <a:t>The End</a:t>
            </a:r>
            <a:endParaRPr b="1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