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7" r:id="rId3"/>
    <p:sldId id="278" r:id="rId4"/>
    <p:sldId id="281" r:id="rId5"/>
    <p:sldId id="282" r:id="rId6"/>
    <p:sldId id="274" r:id="rId7"/>
    <p:sldId id="284" r:id="rId8"/>
    <p:sldId id="283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58998" autoAdjust="0"/>
  </p:normalViewPr>
  <p:slideViewPr>
    <p:cSldViewPr snapToGrid="0">
      <p:cViewPr varScale="1">
        <p:scale>
          <a:sx n="42" d="100"/>
          <a:sy n="42" d="100"/>
        </p:scale>
        <p:origin x="18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80817-A619-40DC-ADF1-C97DCE43DF65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01F4D-7D41-4D47-9544-0FD88EDC9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74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google.com/colaboratory/faq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200" dirty="0"/>
              <a:t>Colab provides multiple benefits: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It’s open source. So, you can easily share your code with other developers.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You can restrict the permissions to manage accidental changes to your code.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No setup needed.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Provides a rich interactive </a:t>
            </a:r>
            <a:r>
              <a:rPr lang="en-US" sz="1200"/>
              <a:t>coding experience.</a:t>
            </a:r>
            <a:endParaRPr lang="en-US" sz="1200" dirty="0"/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01F4D-7D41-4D47-9544-0FD88EDC96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06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have questions setting up google colab, visit:</a:t>
            </a:r>
          </a:p>
          <a:p>
            <a:r>
              <a:rPr lang="en-US" dirty="0">
                <a:hlinkClick r:id="rId3"/>
              </a:rPr>
              <a:t>https://research.google.com/colaboratory/faq.html</a:t>
            </a:r>
            <a:endParaRPr lang="en-US" dirty="0"/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get a free 12gb of RAM and access to a virtual machine with a high-end CPU/GPU/TPU. Selecting a free GPU is Nvidia Tesla K80.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3A9F7-FC3F-494D-810E-AD25853E7D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04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01F4D-7D41-4D47-9544-0FD88EDC96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0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01F4D-7D41-4D47-9544-0FD88EDC96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80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01F4D-7D41-4D47-9544-0FD88EDC96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55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TPU: </a:t>
            </a:r>
            <a:r>
              <a:rPr lang="en-US" dirty="0" err="1"/>
              <a:t>Tensorflow</a:t>
            </a:r>
            <a:r>
              <a:rPr lang="en-US" dirty="0"/>
              <a:t> Processing Unit.</a:t>
            </a:r>
          </a:p>
          <a:p>
            <a:r>
              <a:rPr lang="en-US" dirty="0"/>
              <a:t>If you are using TensorFlow, use a TPU. It is a hardware designed by google to make computations in TensorFlow faster than the GPU.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01F4D-7D41-4D47-9544-0FD88EDC96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3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TPU: </a:t>
            </a:r>
            <a:r>
              <a:rPr lang="en-US" dirty="0" err="1"/>
              <a:t>Tensorflow</a:t>
            </a:r>
            <a:r>
              <a:rPr lang="en-US" dirty="0"/>
              <a:t> Processing Unit.</a:t>
            </a:r>
          </a:p>
          <a:p>
            <a:r>
              <a:rPr lang="en-US" dirty="0"/>
              <a:t>If you are using TensorFlow, use a TPU. It is a hardware designed by google to make computations in TensorFlow faster than the GPU.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01F4D-7D41-4D47-9544-0FD88EDC96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84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TPU: </a:t>
            </a:r>
            <a:r>
              <a:rPr lang="en-US" dirty="0" err="1"/>
              <a:t>Tensorflow</a:t>
            </a:r>
            <a:r>
              <a:rPr lang="en-US" dirty="0"/>
              <a:t> Processing Unit.</a:t>
            </a:r>
          </a:p>
          <a:p>
            <a:r>
              <a:rPr lang="en-US" dirty="0"/>
              <a:t>If you are using TensorFlow, use a TPU. It is a hardware designed by google to make computations in TensorFlow faster than the GPU.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01F4D-7D41-4D47-9544-0FD88EDC96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42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0AAFB-2649-496C-B76D-F9E72E9AA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1E35E-13C1-4131-AE3B-088BAD1B1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0579A-AF6E-44F6-9D4E-D55357CCE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9AB2-A8B1-4B60-8DCB-D9E250CD519A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18E3A-29AA-48B5-A6E4-7938338F6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11802-257B-47DF-BECA-BE8EBFB49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3414-C736-4015-BFF9-95B2F642B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8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ACC6-D7CC-4F0D-9382-87F577E8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8E6A4-D057-4370-B626-49F8EC154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8814D-3C27-4B9F-B811-82937D442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9AB2-A8B1-4B60-8DCB-D9E250CD519A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2E549-963B-4165-9210-351CB05AA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74084-2087-4530-AD2F-C62F9426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3414-C736-4015-BFF9-95B2F642B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9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B455E4-3298-481C-8275-B588814AB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A9376-3D60-4DAC-853D-E2EC50A88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48C8B-6D68-4C59-9252-F536A8B6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9AB2-A8B1-4B60-8DCB-D9E250CD519A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0CF28-292B-4E17-8284-B415B0B0C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5C958-615B-4EE9-9CB2-8D2320B49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3414-C736-4015-BFF9-95B2F642B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2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54B51-20D9-40FC-A611-0E0560AB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8544C-4724-4FA1-804A-250C0D0FB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2B6DD-961F-4009-B221-9EFC860C0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9AB2-A8B1-4B60-8DCB-D9E250CD519A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9AE65-3AD6-46CD-9953-AACB89D55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C7F31-0694-4CD7-AB0F-6CF20607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3414-C736-4015-BFF9-95B2F642B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1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91BE-3D48-49C3-9F71-6E018FB9A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90262-8CDA-40E1-B3B9-9420CCB39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4BAAD-B586-4948-A238-B9667AE44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9AB2-A8B1-4B60-8DCB-D9E250CD519A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92FB0-E866-4567-AA16-59F0256E8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D66D0-8317-4B8C-AF6C-398E8568C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3414-C736-4015-BFF9-95B2F642B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3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277F-BA8C-4CE6-ADC6-20622DE37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ED839-78F9-478D-AEA4-AE48D9D99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AAE3B-C679-4EC2-9F84-E9FFE9231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A640A-8870-4F90-AE28-F7F75F2AB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9AB2-A8B1-4B60-8DCB-D9E250CD519A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FC21D-E576-4589-9F7B-D228B9C7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EC2A6-992A-410C-9868-1E9976C43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3414-C736-4015-BFF9-95B2F642B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2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8E54-47EB-48E8-8800-396D7CC46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8C325-DFC8-436A-99C0-11CBFBC06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82F4E-9285-4577-89D5-92F05EC3F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88D029-8666-4470-8776-721E2C58F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FE72F-22D0-4D2F-81B2-48642F3B1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6A86E-2A52-428D-B152-848EFA24B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9AB2-A8B1-4B60-8DCB-D9E250CD519A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A6BC66-30BD-4F36-BAF5-7485001F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F90616-3850-4130-B170-94346D5F6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3414-C736-4015-BFF9-95B2F642B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065B-418D-4EF3-99BE-D9110BE0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1562F-C626-4E1A-84A7-1177BCBEE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9AB2-A8B1-4B60-8DCB-D9E250CD519A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B16196-6309-4BA5-824F-F83A266DD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39B3B-F3F0-4BA7-B286-99CC0FE8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3414-C736-4015-BFF9-95B2F642B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7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587876-B2F0-4A65-A72B-25ABB158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9AB2-A8B1-4B60-8DCB-D9E250CD519A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7DF60-96DD-4C16-80E6-ECED6991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89E77-458F-4BC0-81FC-8FB17F06B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3414-C736-4015-BFF9-95B2F642B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2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23B26-98FD-4244-92C5-3A4ADFBF7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B0BDC-2AB7-4233-B5C6-390187DC1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357BB-0012-4F79-B236-FB8E6B94F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B324A-D85F-4B14-8772-E3347ED0E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9AB2-A8B1-4B60-8DCB-D9E250CD519A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AFA59-8504-4A62-8F82-32766C886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BF5AA-4864-4F25-AA6F-33A01096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3414-C736-4015-BFF9-95B2F642B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2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B86EE-5D7D-4816-8973-B51A2776C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8A9B31-5CF7-4684-8D37-CAC3A9319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DFEDA-321B-4908-B1DC-E83F048B0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FB54C-EFA3-4456-A18A-C4CB8793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9AB2-A8B1-4B60-8DCB-D9E250CD519A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45DE1-8990-4F42-A8EB-8752D097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AAC3A-0957-418E-AF92-44D8599F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3414-C736-4015-BFF9-95B2F642B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2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7639B-4F9C-4CEE-9037-3D1268FF1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B585E-BE1A-48FD-9FBF-E3B7A1D96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BD0AA-1BFA-4BA4-9BB1-645F710B7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B9AB2-A8B1-4B60-8DCB-D9E250CD519A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532E8-7B92-491A-8A08-49F1FC868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180E5-BAB4-454F-9B16-F28F932AA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A3414-C736-4015-BFF9-95B2F642B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notebooks/welcome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DF994-E370-49E2-9E2B-88A3485A7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100">
                <a:solidFill>
                  <a:schemeClr val="bg1"/>
                </a:solidFill>
              </a:rPr>
              <a:t>Setting up Google colab for Deep Learning</a:t>
            </a: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google colab">
            <a:extLst>
              <a:ext uri="{FF2B5EF4-FFF2-40B4-BE49-F238E27FC236}">
                <a16:creationId xmlns:a16="http://schemas.microsoft.com/office/drawing/2014/main" id="{A645AE04-8A0C-4636-9502-BCC16E37EF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3" b="-1"/>
          <a:stretch/>
        </p:blipFill>
        <p:spPr bwMode="auto">
          <a:xfrm>
            <a:off x="419382" y="1606452"/>
            <a:ext cx="4047843" cy="227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857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70826-55FA-4D30-9481-B5EC5154C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Google Colab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27B1021-505D-415B-A1A0-845E84ED4658}"/>
              </a:ext>
            </a:extLst>
          </p:cNvPr>
          <p:cNvSpPr txBox="1">
            <a:spLocks/>
          </p:cNvSpPr>
          <p:nvPr/>
        </p:nvSpPr>
        <p:spPr>
          <a:xfrm>
            <a:off x="674237" y="4020211"/>
            <a:ext cx="3657600" cy="12604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FFFFFF"/>
                </a:solidFill>
              </a:rPr>
              <a:t>Tool for machine learning education and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CCDA3-61FF-4327-97A0-8AEC34170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37" y="2346642"/>
            <a:ext cx="6938143" cy="20424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Yes, you heard it right.</a:t>
            </a:r>
          </a:p>
          <a:p>
            <a:pPr marL="0" indent="0" algn="ctr">
              <a:buNone/>
            </a:pPr>
            <a:r>
              <a:rPr lang="en-US" sz="3200" dirty="0"/>
              <a:t>Colab provides GPU and it’s totally </a:t>
            </a:r>
            <a:r>
              <a:rPr lang="en-US" sz="3200" b="1" dirty="0"/>
              <a:t>free</a:t>
            </a:r>
            <a:r>
              <a:rPr lang="en-US" sz="3200" dirty="0"/>
              <a:t>!</a:t>
            </a:r>
          </a:p>
        </p:txBody>
      </p:sp>
      <p:pic>
        <p:nvPicPr>
          <p:cNvPr id="2050" name="Picture 2" descr="Image result for surprise reaction">
            <a:extLst>
              <a:ext uri="{FF2B5EF4-FFF2-40B4-BE49-F238E27FC236}">
                <a16:creationId xmlns:a16="http://schemas.microsoft.com/office/drawing/2014/main" id="{584D4954-696F-4735-9EBC-C11544C58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1758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834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DDDFD-A75C-44D6-8FF6-140704C6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Manage your Google colab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1C179-B845-4E30-83C8-36FBCE7B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3362" y="594360"/>
            <a:ext cx="7402398" cy="384048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3000" b="1" dirty="0"/>
              <a:t>Setting up google Drive</a:t>
            </a:r>
          </a:p>
          <a:p>
            <a:r>
              <a:rPr lang="en-US" sz="3000" dirty="0"/>
              <a:t> Open the link - </a:t>
            </a:r>
            <a:r>
              <a:rPr lang="en-US" sz="3000" dirty="0">
                <a:hlinkClick r:id="rId3"/>
              </a:rPr>
              <a:t>https://colab.research.google.com</a:t>
            </a:r>
            <a:endParaRPr lang="en-US" sz="3000" dirty="0"/>
          </a:p>
          <a:p>
            <a:r>
              <a:rPr lang="en-US" sz="3000" dirty="0"/>
              <a:t> Type the commands –</a:t>
            </a:r>
          </a:p>
          <a:p>
            <a:pPr marL="0" indent="0">
              <a:buNone/>
            </a:pPr>
            <a:endParaRPr lang="en-US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google.colab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drive</a:t>
            </a:r>
            <a:endParaRPr lang="en-US" sz="2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drive.mount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('/content/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gdrive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684AE-2D5D-4DCE-9351-71A90AB452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893"/>
          <a:stretch/>
        </p:blipFill>
        <p:spPr>
          <a:xfrm>
            <a:off x="4264154" y="4751621"/>
            <a:ext cx="7735825" cy="210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07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DDDFD-A75C-44D6-8FF6-140704C6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Manage your Google colab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1C179-B845-4E30-83C8-36FBCE7B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3362" y="594360"/>
            <a:ext cx="7402398" cy="3840480"/>
          </a:xfrm>
        </p:spPr>
        <p:txBody>
          <a:bodyPr anchor="ctr">
            <a:noAutofit/>
          </a:bodyPr>
          <a:lstStyle/>
          <a:p>
            <a:r>
              <a:rPr lang="en-US" sz="3200" dirty="0"/>
              <a:t>Copy the authorization code generated and paste it into the output shell.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3DD526-A694-4643-80D0-531844DF79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624"/>
          <a:stretch/>
        </p:blipFill>
        <p:spPr>
          <a:xfrm>
            <a:off x="4252508" y="3446698"/>
            <a:ext cx="7759117" cy="262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4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DDDFD-A75C-44D6-8FF6-140704C6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Manage your Google colab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1C179-B845-4E30-83C8-36FBCE7B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3362" y="594360"/>
            <a:ext cx="7402398" cy="3177698"/>
          </a:xfrm>
        </p:spPr>
        <p:txBody>
          <a:bodyPr anchor="ctr">
            <a:noAutofit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highlight>
                  <a:srgbClr val="FFFFFF"/>
                </a:highlight>
              </a:rPr>
              <a:t>Type the command –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!ls "/content/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gdrive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/My Drive/Colab Notebooks"</a:t>
            </a:r>
            <a:endParaRPr lang="en-US" sz="2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0B53F6-F9E7-4447-A140-3DF7A48A8C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924"/>
          <a:stretch/>
        </p:blipFill>
        <p:spPr>
          <a:xfrm>
            <a:off x="4301922" y="4092098"/>
            <a:ext cx="7585278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3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530A4A-66E6-4E06-BCE4-2026512E2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 to setup free GPU?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D0994-D3BE-4646-94BE-44342A6CE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4209" y="571500"/>
            <a:ext cx="7855715" cy="1888813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Runtime &gt; Change runtime type</a:t>
            </a:r>
          </a:p>
          <a:p>
            <a:pPr>
              <a:lnSpc>
                <a:spcPct val="100000"/>
              </a:lnSpc>
            </a:pPr>
            <a:r>
              <a:rPr lang="en-US" dirty="0"/>
              <a:t>Select GPU in the Hardware accelerator drop down.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2321B8-D7B4-48F7-B400-E68B4C45575D}"/>
              </a:ext>
            </a:extLst>
          </p:cNvPr>
          <p:cNvPicPr/>
          <p:nvPr/>
        </p:nvPicPr>
        <p:blipFill rotWithShape="1">
          <a:blip r:embed="rId3"/>
          <a:srcRect l="2405" t="13969" r="34133" b="24459"/>
          <a:stretch/>
        </p:blipFill>
        <p:spPr bwMode="auto">
          <a:xfrm>
            <a:off x="4699818" y="2628900"/>
            <a:ext cx="6135822" cy="4037653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3931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530A4A-66E6-4E06-BCE4-2026512E2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Verify the setup?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D0994-D3BE-4646-94BE-44342A6CE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dirty="0"/>
              <a:t>Run the command –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endParaRPr lang="en-US" sz="2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tf.test.gpu_device_name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484FC-E6C9-497C-8BF1-5E8A41D10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735" y="3993648"/>
            <a:ext cx="7834663" cy="119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67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530A4A-66E6-4E06-BCE4-2026512E2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Importing Libraries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3FF78F-347A-4B0D-BBCB-65994D209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683" y="784969"/>
            <a:ext cx="7294774" cy="2251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EBADE4-C451-4B26-AF8C-7E105212E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22" y="3705187"/>
            <a:ext cx="11284078" cy="283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52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9DEEE-DAE8-45F5-82CD-5A568710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DA811-5A1B-4C13-AC88-B01F763F5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https://colab.research.google.com/notebooks/welcome.ipynb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04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380</Words>
  <Application>Microsoft Office PowerPoint</Application>
  <PresentationFormat>Widescreen</PresentationFormat>
  <Paragraphs>53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Setting up Google colab for Deep Learning</vt:lpstr>
      <vt:lpstr>Google Colab</vt:lpstr>
      <vt:lpstr>Manage your Google colab notebook</vt:lpstr>
      <vt:lpstr>Manage your Google colab notebook</vt:lpstr>
      <vt:lpstr>Manage your Google colab notebook</vt:lpstr>
      <vt:lpstr>How to setup free GPU? </vt:lpstr>
      <vt:lpstr>Verify the setup? </vt:lpstr>
      <vt:lpstr>Importing Libraries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Google colab for Deep Learning</dc:title>
  <dc:creator>Damanpreet Kaur</dc:creator>
  <cp:lastModifiedBy>Damanpreet Kaur</cp:lastModifiedBy>
  <cp:revision>4</cp:revision>
  <dcterms:created xsi:type="dcterms:W3CDTF">2019-09-22T23:33:56Z</dcterms:created>
  <dcterms:modified xsi:type="dcterms:W3CDTF">2019-09-22T23:41:57Z</dcterms:modified>
</cp:coreProperties>
</file>