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62" r:id="rId6"/>
    <p:sldId id="260" r:id="rId7"/>
    <p:sldId id="259" r:id="rId8"/>
    <p:sldId id="263" r:id="rId9"/>
    <p:sldId id="261" r:id="rId10"/>
    <p:sldId id="264" r:id="rId11"/>
    <p:sldId id="265" r:id="rId12"/>
    <p:sldId id="267" r:id="rId13"/>
    <p:sldId id="268" r:id="rId14"/>
    <p:sldId id="269" r:id="rId15"/>
    <p:sldId id="270" r:id="rId16"/>
    <p:sldId id="288" r:id="rId17"/>
    <p:sldId id="289" r:id="rId18"/>
    <p:sldId id="271" r:id="rId19"/>
    <p:sldId id="272" r:id="rId20"/>
    <p:sldId id="273" r:id="rId21"/>
    <p:sldId id="275" r:id="rId22"/>
    <p:sldId id="274" r:id="rId23"/>
    <p:sldId id="276" r:id="rId24"/>
    <p:sldId id="277" r:id="rId25"/>
    <p:sldId id="278" r:id="rId26"/>
    <p:sldId id="279" r:id="rId27"/>
    <p:sldId id="280" r:id="rId28"/>
    <p:sldId id="281" r:id="rId29"/>
    <p:sldId id="284" r:id="rId30"/>
    <p:sldId id="285" r:id="rId31"/>
    <p:sldId id="282" r:id="rId32"/>
    <p:sldId id="286" r:id="rId33"/>
    <p:sldId id="287" r:id="rId34"/>
    <p:sldId id="290" r:id="rId35"/>
    <p:sldId id="283" r:id="rId36"/>
    <p:sldId id="294" r:id="rId37"/>
    <p:sldId id="295" r:id="rId38"/>
    <p:sldId id="291" r:id="rId39"/>
    <p:sldId id="292" r:id="rId40"/>
    <p:sldId id="293" r:id="rId41"/>
    <p:sldId id="296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2DF"/>
    <a:srgbClr val="F6DDD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06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B076-2A14-4F51-AE7F-9CAF5A747716}" type="datetimeFigureOut">
              <a:rPr lang="zh-CN" altLang="en-US" smtClean="0"/>
              <a:pPr/>
              <a:t>2012/11/26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40FA-B526-4E86-9D29-1FB8AE0A0E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B076-2A14-4F51-AE7F-9CAF5A747716}" type="datetimeFigureOut">
              <a:rPr lang="zh-CN" altLang="en-US" smtClean="0"/>
              <a:pPr/>
              <a:t>2012/11/26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40FA-B526-4E86-9D29-1FB8AE0A0E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B076-2A14-4F51-AE7F-9CAF5A747716}" type="datetimeFigureOut">
              <a:rPr lang="zh-CN" altLang="en-US" smtClean="0"/>
              <a:pPr/>
              <a:t>2012/11/26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40FA-B526-4E86-9D29-1FB8AE0A0E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B076-2A14-4F51-AE7F-9CAF5A747716}" type="datetimeFigureOut">
              <a:rPr lang="zh-CN" altLang="en-US" smtClean="0"/>
              <a:pPr/>
              <a:t>2012/11/26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40FA-B526-4E86-9D29-1FB8AE0A0E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B076-2A14-4F51-AE7F-9CAF5A747716}" type="datetimeFigureOut">
              <a:rPr lang="zh-CN" altLang="en-US" smtClean="0"/>
              <a:pPr/>
              <a:t>2012/11/26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40FA-B526-4E86-9D29-1FB8AE0A0E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B076-2A14-4F51-AE7F-9CAF5A747716}" type="datetimeFigureOut">
              <a:rPr lang="zh-CN" altLang="en-US" smtClean="0"/>
              <a:pPr/>
              <a:t>2012/11/26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40FA-B526-4E86-9D29-1FB8AE0A0E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B076-2A14-4F51-AE7F-9CAF5A747716}" type="datetimeFigureOut">
              <a:rPr lang="zh-CN" altLang="en-US" smtClean="0"/>
              <a:pPr/>
              <a:t>2012/11/26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40FA-B526-4E86-9D29-1FB8AE0A0E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B076-2A14-4F51-AE7F-9CAF5A747716}" type="datetimeFigureOut">
              <a:rPr lang="zh-CN" altLang="en-US" smtClean="0"/>
              <a:pPr/>
              <a:t>2012/11/26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40FA-B526-4E86-9D29-1FB8AE0A0E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B076-2A14-4F51-AE7F-9CAF5A747716}" type="datetimeFigureOut">
              <a:rPr lang="zh-CN" altLang="en-US" smtClean="0"/>
              <a:pPr/>
              <a:t>2012/11/26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40FA-B526-4E86-9D29-1FB8AE0A0E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B076-2A14-4F51-AE7F-9CAF5A747716}" type="datetimeFigureOut">
              <a:rPr lang="zh-CN" altLang="en-US" smtClean="0"/>
              <a:pPr/>
              <a:t>2012/11/26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40FA-B526-4E86-9D29-1FB8AE0A0E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B076-2A14-4F51-AE7F-9CAF5A747716}" type="datetimeFigureOut">
              <a:rPr lang="zh-CN" altLang="en-US" smtClean="0"/>
              <a:pPr/>
              <a:t>2012/11/26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40FA-B526-4E86-9D29-1FB8AE0A0E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DDE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2B076-2A14-4F51-AE7F-9CAF5A747716}" type="datetimeFigureOut">
              <a:rPr lang="zh-CN" altLang="en-US" smtClean="0"/>
              <a:pPr/>
              <a:t>2012/11/26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340FA-B526-4E86-9D29-1FB8AE0A0E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mao/Intellij-IDEA-F2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1" name="Picture 1" descr="E:\Dropbox\Code\Yabo\ext\co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Ycombo.seed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5720" y="2143116"/>
            <a:ext cx="857256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// #require &lt;PATH&gt;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// #require "PATH“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/* #require &lt;PATH&gt; */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/* #require "PATH" */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E:\Dropbox\Code\Yabo\psd\b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3630"/>
            <a:ext cx="9144001" cy="1160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Yabo.seed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5720" y="2143116"/>
            <a:ext cx="3643338" cy="4500594"/>
          </a:xfrm>
        </p:spPr>
        <p:txBody>
          <a:bodyPr>
            <a:noAutofit/>
          </a:bodyPr>
          <a:lstStyle/>
          <a:p>
            <a:r>
              <a:rPr lang="en-US" sz="3600" dirty="0" smtClean="0"/>
              <a:t>SEED</a:t>
            </a:r>
          </a:p>
          <a:p>
            <a:r>
              <a:rPr lang="en-US" sz="3600" dirty="0" smtClean="0"/>
              <a:t> /\</a:t>
            </a:r>
          </a:p>
          <a:p>
            <a:r>
              <a:rPr lang="en-US" sz="3600" dirty="0" smtClean="0"/>
              <a:t> A B </a:t>
            </a:r>
            <a:br>
              <a:rPr lang="en-US" sz="3600" dirty="0" smtClean="0"/>
            </a:br>
            <a:r>
              <a:rPr lang="en-US" sz="3600" dirty="0" smtClean="0"/>
              <a:t>/   /\ </a:t>
            </a:r>
          </a:p>
          <a:p>
            <a:r>
              <a:rPr lang="en-US" sz="3600" dirty="0" smtClean="0"/>
              <a:t>C  C  D</a:t>
            </a:r>
          </a:p>
          <a:p>
            <a:r>
              <a:rPr lang="en-US" sz="3600" dirty="0" smtClean="0"/>
              <a:t> /   /  / \</a:t>
            </a:r>
          </a:p>
          <a:p>
            <a:r>
              <a:rPr lang="en-US" sz="3600" dirty="0" smtClean="0"/>
              <a:t> E   E   F   G</a:t>
            </a:r>
            <a:endParaRPr lang="zh-CN" altLang="en-US" sz="3600" dirty="0"/>
          </a:p>
        </p:txBody>
      </p:sp>
      <p:pic>
        <p:nvPicPr>
          <p:cNvPr id="2050" name="Picture 2" descr="E:\Dropbox\Code\Yabo\psd\b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3630"/>
            <a:ext cx="9144001" cy="11608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857620" y="5857892"/>
            <a:ext cx="4572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 &gt; C &gt; A &gt; F &gt; G &gt; D &gt; B &gt; SEED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Yabo.js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8596" y="2143116"/>
            <a:ext cx="7329494" cy="1752600"/>
          </a:xfrm>
        </p:spPr>
        <p:txBody>
          <a:bodyPr/>
          <a:lstStyle/>
          <a:p>
            <a:pPr algn="l"/>
            <a:r>
              <a:rPr lang="en-US" b="1" dirty="0" smtClean="0"/>
              <a:t>The Damao!</a:t>
            </a:r>
          </a:p>
          <a:p>
            <a:pPr algn="l"/>
            <a:r>
              <a:rPr lang="en-US" b="1" dirty="0" smtClean="0"/>
              <a:t>CSS </a:t>
            </a:r>
          </a:p>
          <a:p>
            <a:pPr algn="l"/>
            <a:r>
              <a:rPr lang="en-US" b="1" dirty="0" smtClean="0"/>
              <a:t>Yasuo &amp;&amp; Combo</a:t>
            </a:r>
          </a:p>
          <a:p>
            <a:endParaRPr lang="zh-CN" altLang="en-US" dirty="0"/>
          </a:p>
        </p:txBody>
      </p:sp>
      <p:pic>
        <p:nvPicPr>
          <p:cNvPr id="2050" name="Picture 2" descr="E:\Dropbox\Code\Yabo\psd\b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3630"/>
            <a:ext cx="9144001" cy="1160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Yabo.js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5720" y="2143116"/>
            <a:ext cx="8572560" cy="4429156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>
                <a:solidFill>
                  <a:schemeClr val="tx1"/>
                </a:solidFill>
              </a:rPr>
              <a:t>wscript E:\Yabo.js Yabo.css</a:t>
            </a:r>
          </a:p>
          <a:p>
            <a:pPr algn="l"/>
            <a:endParaRPr lang="en-US" i="1" dirty="0" smtClean="0">
              <a:solidFill>
                <a:schemeClr val="tx1"/>
              </a:solidFill>
            </a:endParaRPr>
          </a:p>
          <a:p>
            <a:pPr algn="l"/>
            <a:endParaRPr lang="en-US" i="1" dirty="0" smtClean="0">
              <a:solidFill>
                <a:schemeClr val="tx1"/>
              </a:solidFill>
            </a:endParaRPr>
          </a:p>
          <a:p>
            <a:pPr algn="l"/>
            <a:r>
              <a:rPr lang="en-US" i="1" dirty="0" smtClean="0">
                <a:solidFill>
                  <a:schemeClr val="tx1"/>
                </a:solidFill>
              </a:rPr>
              <a:t>Yabo.css              &gt; Yabo.min.css</a:t>
            </a:r>
          </a:p>
          <a:p>
            <a:pPr algn="l"/>
            <a:r>
              <a:rPr lang="en-US" i="1" dirty="0" smtClean="0">
                <a:solidFill>
                  <a:schemeClr val="tx1"/>
                </a:solidFill>
              </a:rPr>
              <a:t>Yabo.source.css &gt; Yabo.css</a:t>
            </a:r>
          </a:p>
        </p:txBody>
      </p:sp>
      <p:pic>
        <p:nvPicPr>
          <p:cNvPr id="2050" name="Picture 2" descr="E:\Dropbox\Code\Yabo\psd\b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3630"/>
            <a:ext cx="9144001" cy="1160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Yabo.js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5720" y="2143116"/>
            <a:ext cx="8572560" cy="1752600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>
                <a:solidFill>
                  <a:schemeClr val="tx1"/>
                </a:solidFill>
              </a:rPr>
              <a:t>wscript E:\Yabo.js $FilePath$</a:t>
            </a:r>
          </a:p>
        </p:txBody>
      </p:sp>
      <p:pic>
        <p:nvPicPr>
          <p:cNvPr id="2050" name="Picture 2" descr="E:\Dropbox\Code\Yabo\psd\b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3630"/>
            <a:ext cx="9144001" cy="1160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Dropbox\Code\Yabo\psd\b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3630"/>
            <a:ext cx="9144001" cy="116087"/>
          </a:xfrm>
          <a:prstGeom prst="rect">
            <a:avLst/>
          </a:prstGeom>
          <a:noFill/>
        </p:spPr>
      </p:pic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7950" y="2009775"/>
            <a:ext cx="38481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Dropbox\Code\Yabo\psd\b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3630"/>
            <a:ext cx="9144001" cy="116087"/>
          </a:xfrm>
          <a:prstGeom prst="rect">
            <a:avLst/>
          </a:prstGeom>
          <a:noFill/>
        </p:spPr>
      </p:pic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3" name="Picture 1" descr="C:\Users\bigCat\AppData\Roaming\Tencent\Users\18958069\QQ\WinTemp\RichOle\N_S{H85B5F}V}JDZM768%@U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714356"/>
            <a:ext cx="4857750" cy="3838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Dropbox\Code\Yabo\psd\b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3630"/>
            <a:ext cx="9144001" cy="116087"/>
          </a:xfrm>
          <a:prstGeom prst="rect">
            <a:avLst/>
          </a:prstGeom>
          <a:noFill/>
        </p:spPr>
      </p:pic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0" y="5500702"/>
            <a:ext cx="9144000" cy="966782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https://github.com/damao/Intellij-IDEA-F2E</a:t>
            </a:r>
            <a:endParaRPr lang="zh-CN" altLang="en-US" dirty="0"/>
          </a:p>
        </p:txBody>
      </p:sp>
      <p:pic>
        <p:nvPicPr>
          <p:cNvPr id="3073" name="Picture 1" descr="C:\Users\bigCat\AppData\Roaming\Tencent\Users\18958069\QQ\WinTemp\RichOle\N_S{H85B5F}V}JDZM768%@U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714356"/>
            <a:ext cx="4857750" cy="3838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Dropbox\Code\Yabo\psd\b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3630"/>
            <a:ext cx="9144001" cy="116087"/>
          </a:xfrm>
          <a:prstGeom prst="rect">
            <a:avLst/>
          </a:prstGeom>
          <a:noFill/>
        </p:spPr>
      </p:pic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Dropbox\Code\Yabo\psd\b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3630"/>
            <a:ext cx="9144001" cy="116087"/>
          </a:xfrm>
          <a:prstGeom prst="rect">
            <a:avLst/>
          </a:prstGeom>
          <a:noFill/>
        </p:spPr>
      </p:pic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8" name="Picture 4" descr="E:\Dropbox\Code\Yabo\ext\m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Dropbox\Code\Yabo\psd\b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3630"/>
            <a:ext cx="9144001" cy="116087"/>
          </a:xfrm>
          <a:prstGeom prst="rect">
            <a:avLst/>
          </a:prstGeom>
          <a:noFill/>
        </p:spPr>
      </p:pic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Dropbox\Code\Yabo\psd\b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3630"/>
            <a:ext cx="9144001" cy="116087"/>
          </a:xfrm>
          <a:prstGeom prst="rect">
            <a:avLst/>
          </a:prstGeom>
          <a:noFill/>
        </p:spPr>
      </p:pic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Dropbox\Code\Yabo\psd\b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3630"/>
            <a:ext cx="9144001" cy="116087"/>
          </a:xfrm>
          <a:prstGeom prst="rect">
            <a:avLst/>
          </a:prstGeom>
          <a:noFill/>
        </p:spPr>
      </p:pic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JScript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8596" y="2143116"/>
            <a:ext cx="7329494" cy="17526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The </a:t>
            </a:r>
            <a:r>
              <a:rPr lang="en-US" b="1" dirty="0" smtClean="0">
                <a:solidFill>
                  <a:schemeClr val="tx1"/>
                </a:solidFill>
              </a:rPr>
              <a:t>Microsoft</a:t>
            </a:r>
            <a:endParaRPr lang="en-US" b="1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ECMAScript</a:t>
            </a:r>
            <a:endParaRPr lang="en-US" b="1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Dialect</a:t>
            </a:r>
            <a:endParaRPr lang="zh-CN" altLang="en-US" dirty="0"/>
          </a:p>
        </p:txBody>
      </p:sp>
      <p:pic>
        <p:nvPicPr>
          <p:cNvPr id="2050" name="Picture 2" descr="E:\Dropbox\Code\Yabo\psd\b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3630"/>
            <a:ext cx="9144001" cy="1160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站在巨人的肩膀上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Standing on shoulders of Gients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 descr="E:\Dropbox\Code\Yabo\psd\b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3630"/>
            <a:ext cx="9144001" cy="1160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FileSystemObject (FSO)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8596" y="2143116"/>
            <a:ext cx="8358246" cy="4000528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HTML </a:t>
            </a:r>
            <a:endParaRPr lang="en-US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400" b="1" dirty="0" smtClean="0">
                <a:solidFill>
                  <a:schemeClr val="tx1"/>
                </a:solidFill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来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创建 </a:t>
            </a:r>
            <a:r>
              <a:rPr 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页 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Windows Scripting Host </a:t>
            </a:r>
            <a:r>
              <a:rPr lang="zh-CN" altLang="en-US" b="1" dirty="0" smtClean="0">
                <a:solidFill>
                  <a:srgbClr val="FF0000"/>
                </a:solidFill>
              </a:rPr>
              <a:t>*</a:t>
            </a:r>
            <a:endParaRPr lang="en-US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400" b="1" dirty="0" smtClean="0">
                <a:solidFill>
                  <a:schemeClr val="tx1"/>
                </a:solidFill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来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Microsoft Windows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创建批文件 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Script Control </a:t>
            </a:r>
            <a:endParaRPr lang="en-US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400" b="1" dirty="0" smtClean="0">
                <a:solidFill>
                  <a:schemeClr val="tx1"/>
                </a:solidFill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来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对用其他语言开发的应用程序提供编辑脚本的能力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E:\Dropbox\Code\Yabo\psd\b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3630"/>
            <a:ext cx="9144001" cy="1160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1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fso.CreateTextFile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8596" y="2143116"/>
            <a:ext cx="8715404" cy="4000528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var fso, f1;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fso = new </a:t>
            </a:r>
            <a:r>
              <a:rPr lang="en-US" b="1" dirty="0" smtClean="0">
                <a:solidFill>
                  <a:schemeClr val="tx1"/>
                </a:solidFill>
              </a:rPr>
              <a:t>	ActiveXObject</a:t>
            </a:r>
            <a:r>
              <a:rPr lang="en-US" b="1" dirty="0" smtClean="0">
                <a:solidFill>
                  <a:schemeClr val="tx1"/>
                </a:solidFill>
              </a:rPr>
              <a:t>("Scripting.FileSystemObject");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f1 = fso.CreateTextFile("c:\\testfile.txt", true);</a:t>
            </a:r>
          </a:p>
        </p:txBody>
      </p:sp>
      <p:pic>
        <p:nvPicPr>
          <p:cNvPr id="2050" name="Picture 2" descr="E:\Dropbox\Code\Yabo\psd\b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3630"/>
            <a:ext cx="9144001" cy="1160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Node.js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8596" y="2143116"/>
            <a:ext cx="7329494" cy="17526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The </a:t>
            </a:r>
            <a:r>
              <a:rPr lang="en-US" b="1" dirty="0" smtClean="0">
                <a:solidFill>
                  <a:schemeClr val="tx1"/>
                </a:solidFill>
              </a:rPr>
              <a:t>Joyent</a:t>
            </a:r>
            <a:endParaRPr lang="en-US" b="1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V8 JavaScript Runtime</a:t>
            </a:r>
            <a:endParaRPr lang="en-US" b="1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Platform</a:t>
            </a:r>
            <a:endParaRPr lang="zh-CN" altLang="en-US" dirty="0"/>
          </a:p>
        </p:txBody>
      </p:sp>
      <p:pic>
        <p:nvPicPr>
          <p:cNvPr id="2050" name="Picture 2" descr="E:\Dropbox\Code\Yabo\psd\b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3630"/>
            <a:ext cx="9144001" cy="1160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Node.js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8596" y="2143116"/>
            <a:ext cx="8501122" cy="392909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var http = require('http');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http.createServer(function (req, res) {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  res.writeHead(200, {'Content-Type': 'text/plain'});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  res.end('Hello World\n');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}).listen(1337, "127.0.0.1");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console.log('Server running at http://127.0.0.1:1337/');</a:t>
            </a:r>
          </a:p>
        </p:txBody>
      </p:sp>
      <p:pic>
        <p:nvPicPr>
          <p:cNvPr id="2050" name="Picture 2" descr="E:\Dropbox\Code\Yabo\psd\b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3630"/>
            <a:ext cx="9144001" cy="1160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 descr="The Settings Dialog, Hook Scripts P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7569" cy="6072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 descr="The Settings Dialog, Hook Scripts P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7569" cy="6072206"/>
          </a:xfrm>
          <a:prstGeom prst="rect">
            <a:avLst/>
          </a:prstGeom>
          <a:noFill/>
        </p:spPr>
      </p:pic>
      <p:pic>
        <p:nvPicPr>
          <p:cNvPr id="7" name="Picture 2" descr="The Settings Dialog, Configure Hook Script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2690" y="3000372"/>
            <a:ext cx="6276026" cy="23574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 descr="The Settings Dialog, Hook Scripts P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7569" cy="6072206"/>
          </a:xfrm>
          <a:prstGeom prst="rect">
            <a:avLst/>
          </a:prstGeom>
          <a:noFill/>
        </p:spPr>
      </p:pic>
      <p:pic>
        <p:nvPicPr>
          <p:cNvPr id="7" name="Picture 2" descr="The Settings Dialog, Configure Hook Script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2690" y="3000372"/>
            <a:ext cx="6276026" cy="2357439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0" y="6215082"/>
            <a:ext cx="9001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http://tortoisesvn.net/docs/release/TortoiseSVN_en/tsvn-dug-settings.html#tsvn-dug-settings-hooks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285720" y="2000240"/>
            <a:ext cx="8429652" cy="423192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Start-commit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PATH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MESSAGEFILE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CWD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宋体" pitchFamily="2" charset="-122"/>
              <a:cs typeface="宋体" pitchFamily="2" charset="-122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Pre-commit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PATH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DEPTH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MESSAGEFILE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CWD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宋体" pitchFamily="2" charset="-122"/>
              <a:cs typeface="宋体" pitchFamily="2" charset="-122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Post-commit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PATH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DEPTH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MESSAGEFILE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REVISION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ERROR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CWD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宋体" pitchFamily="2" charset="-122"/>
              <a:cs typeface="宋体" pitchFamily="2" charset="-122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Start-update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PATH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CWD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宋体" pitchFamily="2" charset="-122"/>
              <a:cs typeface="宋体" pitchFamily="2" charset="-122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Pre-update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PATH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DEPTH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REVISION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CWD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宋体" pitchFamily="2" charset="-122"/>
              <a:cs typeface="宋体" pitchFamily="2" charset="-122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Post-update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PATH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DEPTH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REVISION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ERROR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CWD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宋体" pitchFamily="2" charset="-122"/>
              <a:cs typeface="宋体" pitchFamily="2" charset="-122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Pre-connect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no parameters are passed to this script. You can pass a custom parameter by appending it to the script path.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42910" y="14285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TortoiseSVN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0178" name="Picture 2" descr="http://fc09.deviantart.net/fs71/i/2011/214/f/3/github_social_coding_backgroun_by_dot_mh-d42o7fq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000108"/>
            <a:ext cx="8572500" cy="4819650"/>
          </a:xfrm>
          <a:prstGeom prst="rect">
            <a:avLst/>
          </a:prstGeom>
          <a:noFill/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6391275"/>
            <a:ext cx="18097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YUI Compressor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8596" y="2143116"/>
            <a:ext cx="7329494" cy="17526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The Yahoo!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 JavaScript and CSS 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Compressor</a:t>
            </a:r>
          </a:p>
          <a:p>
            <a:endParaRPr lang="zh-CN" altLang="en-US" dirty="0"/>
          </a:p>
        </p:txBody>
      </p:sp>
      <p:pic>
        <p:nvPicPr>
          <p:cNvPr id="2050" name="Picture 2" descr="E:\Dropbox\Code\Yabo\psd\b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3630"/>
            <a:ext cx="9144001" cy="1160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43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833563"/>
            <a:ext cx="899160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4275" name="Picture 3" descr="E:\Dropbox\Code\Yabo\ext\bac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YUI Compressor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5720" y="2143116"/>
            <a:ext cx="8572560" cy="1752600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>
                <a:solidFill>
                  <a:schemeClr val="tx1"/>
                </a:solidFill>
              </a:rPr>
              <a:t>java -jar "yuicompressor.jar" </a:t>
            </a:r>
          </a:p>
          <a:p>
            <a:pPr algn="l"/>
            <a:r>
              <a:rPr lang="en-US" i="1" dirty="0" smtClean="0">
                <a:solidFill>
                  <a:schemeClr val="tx1"/>
                </a:solidFill>
              </a:rPr>
              <a:t> -o yui.min.css</a:t>
            </a:r>
          </a:p>
          <a:p>
            <a:pPr algn="l"/>
            <a:r>
              <a:rPr lang="en-US" i="1" dirty="0" smtClean="0">
                <a:solidFill>
                  <a:schemeClr val="tx1"/>
                </a:solidFill>
              </a:rPr>
              <a:t> yui.css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E:\Dropbox\Code\Yabo\psd\b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3630"/>
            <a:ext cx="9144001" cy="1160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YUI Compressor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5720" y="2143116"/>
            <a:ext cx="8572560" cy="1752600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>
                <a:solidFill>
                  <a:schemeClr val="tx1"/>
                </a:solidFill>
              </a:rPr>
              <a:t>java -jar "yuicompressor.jar" </a:t>
            </a:r>
          </a:p>
          <a:p>
            <a:pPr algn="l"/>
            <a:r>
              <a:rPr lang="en-US" i="1" dirty="0" smtClean="0">
                <a:solidFill>
                  <a:schemeClr val="tx1"/>
                </a:solidFill>
              </a:rPr>
              <a:t> -o $FileNameWithoutExtension$.min.css</a:t>
            </a:r>
          </a:p>
          <a:p>
            <a:pPr algn="l"/>
            <a:r>
              <a:rPr lang="en-US" i="1" dirty="0" smtClean="0">
                <a:solidFill>
                  <a:schemeClr val="tx1"/>
                </a:solidFill>
              </a:rPr>
              <a:t> $FileName$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E:\Dropbox\Code\Yabo\psd\b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3630"/>
            <a:ext cx="9144001" cy="1160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Ycombo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8596" y="2143116"/>
            <a:ext cx="8358246" cy="17526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The Alibaba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 JavaScript and CSS 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Combinator</a:t>
            </a:r>
          </a:p>
          <a:p>
            <a:endParaRPr lang="zh-CN" altLang="en-US" dirty="0"/>
          </a:p>
        </p:txBody>
      </p:sp>
      <p:pic>
        <p:nvPicPr>
          <p:cNvPr id="2050" name="Picture 2" descr="E:\Dropbox\Code\Yabo\psd\b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3630"/>
            <a:ext cx="9144001" cy="1160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Ycombo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5720" y="2143116"/>
            <a:ext cx="8572560" cy="1752600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>
                <a:solidFill>
                  <a:schemeClr val="tx1"/>
                </a:solidFill>
              </a:rPr>
              <a:t>java -jar “ycombo.jar" </a:t>
            </a:r>
          </a:p>
          <a:p>
            <a:pPr algn="l"/>
            <a:r>
              <a:rPr lang="en-US" i="1" dirty="0" smtClean="0">
                <a:solidFill>
                  <a:schemeClr val="tx1"/>
                </a:solidFill>
              </a:rPr>
              <a:t> -o ycombo.min.css</a:t>
            </a:r>
          </a:p>
          <a:p>
            <a:pPr algn="l"/>
            <a:r>
              <a:rPr lang="en-US" i="1" dirty="0" smtClean="0">
                <a:solidFill>
                  <a:schemeClr val="tx1"/>
                </a:solidFill>
              </a:rPr>
              <a:t> ycombo.seed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E:\Dropbox\Code\Yabo\psd\b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3630"/>
            <a:ext cx="9144001" cy="1160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Ycombo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5720" y="2143116"/>
            <a:ext cx="8572560" cy="1752600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>
                <a:solidFill>
                  <a:schemeClr val="tx1"/>
                </a:solidFill>
              </a:rPr>
              <a:t>java -jar “ycombo.jar" </a:t>
            </a:r>
          </a:p>
          <a:p>
            <a:pPr algn="l"/>
            <a:r>
              <a:rPr lang="en-US" i="1" dirty="0" smtClean="0">
                <a:solidFill>
                  <a:schemeClr val="tx1"/>
                </a:solidFill>
              </a:rPr>
              <a:t> -o $FileNameWithoutExtension$.min.css</a:t>
            </a:r>
          </a:p>
          <a:p>
            <a:pPr algn="l"/>
            <a:r>
              <a:rPr lang="en-US" i="1" dirty="0" smtClean="0">
                <a:solidFill>
                  <a:schemeClr val="tx1"/>
                </a:solidFill>
              </a:rPr>
              <a:t> $FileNameWithoutExtension$.seed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E:\Dropbox\Code\Yabo\psd\b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3630"/>
            <a:ext cx="9144001" cy="1160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213</Words>
  <Application>Microsoft Office PowerPoint</Application>
  <PresentationFormat>全屏显示(4:3)</PresentationFormat>
  <Paragraphs>100</Paragraphs>
  <Slides>41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Office 主题</vt:lpstr>
      <vt:lpstr>幻灯片 1</vt:lpstr>
      <vt:lpstr>幻灯片 2</vt:lpstr>
      <vt:lpstr>站在巨人的肩膀上 Standing on shoulders of Gients</vt:lpstr>
      <vt:lpstr>YUI Compressor</vt:lpstr>
      <vt:lpstr>YUI Compressor</vt:lpstr>
      <vt:lpstr>YUI Compressor</vt:lpstr>
      <vt:lpstr>Ycombo</vt:lpstr>
      <vt:lpstr>Ycombo</vt:lpstr>
      <vt:lpstr>Ycombo</vt:lpstr>
      <vt:lpstr>Ycombo.seed</vt:lpstr>
      <vt:lpstr>Yabo.seed</vt:lpstr>
      <vt:lpstr>Yabo.js</vt:lpstr>
      <vt:lpstr>Yabo.js</vt:lpstr>
      <vt:lpstr>Yabo.js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JScript</vt:lpstr>
      <vt:lpstr>FileSystemObject (FSO)</vt:lpstr>
      <vt:lpstr>幻灯片 31</vt:lpstr>
      <vt:lpstr>fso.CreateTextFile</vt:lpstr>
      <vt:lpstr>Node.js</vt:lpstr>
      <vt:lpstr>Node.js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</vt:vector>
  </TitlesOfParts>
  <Company>(miao.in)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bigCat</dc:creator>
  <cp:lastModifiedBy>bigCat</cp:lastModifiedBy>
  <cp:revision>29</cp:revision>
  <dcterms:created xsi:type="dcterms:W3CDTF">2012-11-23T15:35:32Z</dcterms:created>
  <dcterms:modified xsi:type="dcterms:W3CDTF">2012-11-26T15:39:58Z</dcterms:modified>
</cp:coreProperties>
</file>