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2"/>
  </p:notesMasterIdLst>
  <p:sldIdLst>
    <p:sldId id="306" r:id="rId2"/>
    <p:sldId id="257" r:id="rId3"/>
    <p:sldId id="299" r:id="rId4"/>
    <p:sldId id="300" r:id="rId5"/>
    <p:sldId id="301" r:id="rId6"/>
    <p:sldId id="302" r:id="rId7"/>
    <p:sldId id="303" r:id="rId8"/>
    <p:sldId id="304" r:id="rId9"/>
    <p:sldId id="305"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126" autoAdjust="0"/>
  </p:normalViewPr>
  <p:slideViewPr>
    <p:cSldViewPr snapToGrid="0">
      <p:cViewPr varScale="1">
        <p:scale>
          <a:sx n="59" d="100"/>
          <a:sy n="59" d="100"/>
        </p:scale>
        <p:origin x="96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A82BDC-B023-4605-A561-26932FC29EA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8ABBD1-3463-4547-BACF-98A7555194F4}">
      <dgm:prSet/>
      <dgm:spPr/>
      <dgm:t>
        <a:bodyPr/>
        <a:lstStyle/>
        <a:p>
          <a:pPr>
            <a:lnSpc>
              <a:spcPct val="100000"/>
            </a:lnSpc>
          </a:pPr>
          <a:r>
            <a:rPr lang="en-GB" dirty="0">
              <a:latin typeface="Tahoma" panose="020B0604030504040204" pitchFamily="34" charset="0"/>
              <a:ea typeface="Tahoma" panose="020B0604030504040204" pitchFamily="34" charset="0"/>
              <a:cs typeface="Tahoma" panose="020B0604030504040204" pitchFamily="34" charset="0"/>
            </a:rPr>
            <a:t>Achievements and Impact</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29AA428C-E2CB-4FC2-B6C2-5525B053A1B2}" type="parTrans" cxnId="{C5B774E4-357F-4521-80A7-40A0D0C8793F}">
      <dgm:prSet/>
      <dgm:spPr/>
      <dgm:t>
        <a:bodyPr/>
        <a:lstStyle/>
        <a:p>
          <a:endParaRPr lang="en-US"/>
        </a:p>
      </dgm:t>
    </dgm:pt>
    <dgm:pt modelId="{C43652A6-C060-40CF-AD5C-2A4D22A90D68}" type="sibTrans" cxnId="{C5B774E4-357F-4521-80A7-40A0D0C8793F}">
      <dgm:prSet/>
      <dgm:spPr/>
      <dgm:t>
        <a:bodyPr/>
        <a:lstStyle/>
        <a:p>
          <a:endParaRPr lang="en-US"/>
        </a:p>
      </dgm:t>
    </dgm:pt>
    <dgm:pt modelId="{219AB1BA-A54C-4580-96D8-672F17841734}">
      <dgm:prSet/>
      <dgm:spPr/>
      <dgm:t>
        <a:bodyPr/>
        <a:lstStyle/>
        <a:p>
          <a:pPr>
            <a:lnSpc>
              <a:spcPct val="100000"/>
            </a:lnSpc>
          </a:pPr>
          <a:r>
            <a:rPr lang="en-GB" i="0" dirty="0">
              <a:latin typeface="Tahoma" panose="020B0604030504040204" pitchFamily="34" charset="0"/>
              <a:ea typeface="Tahoma" panose="020B0604030504040204" pitchFamily="34" charset="0"/>
              <a:cs typeface="Tahoma" panose="020B0604030504040204" pitchFamily="34" charset="0"/>
            </a:rPr>
            <a:t>Fiscal Transparency and Accountability Initiatives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D6D73111-7CB5-46AE-AB6A-CD83271FBA38}" type="parTrans" cxnId="{5B77606A-15B0-4BCA-9C07-B42C24788A32}">
      <dgm:prSet/>
      <dgm:spPr/>
      <dgm:t>
        <a:bodyPr/>
        <a:lstStyle/>
        <a:p>
          <a:endParaRPr lang="en-US"/>
        </a:p>
      </dgm:t>
    </dgm:pt>
    <dgm:pt modelId="{11F47CD1-81E8-4A6E-944B-EB694F2F5FB3}" type="sibTrans" cxnId="{5B77606A-15B0-4BCA-9C07-B42C24788A32}">
      <dgm:prSet/>
      <dgm:spPr/>
      <dgm:t>
        <a:bodyPr/>
        <a:lstStyle/>
        <a:p>
          <a:endParaRPr lang="en-US"/>
        </a:p>
      </dgm:t>
    </dgm:pt>
    <dgm:pt modelId="{7DFB593B-7606-413C-BAFA-E9CDE8851CC3}">
      <dgm:prSet/>
      <dgm:spPr/>
      <dgm:t>
        <a:bodyPr/>
        <a:lstStyle/>
        <a:p>
          <a:pPr>
            <a:lnSpc>
              <a:spcPct val="100000"/>
            </a:lnSpc>
          </a:pPr>
          <a:r>
            <a:rPr lang="en-GB" dirty="0">
              <a:latin typeface="Tahoma" panose="020B0604030504040204" pitchFamily="34" charset="0"/>
              <a:ea typeface="Tahoma" panose="020B0604030504040204" pitchFamily="34" charset="0"/>
              <a:cs typeface="Tahoma" panose="020B0604030504040204" pitchFamily="34" charset="0"/>
            </a:rPr>
            <a:t>Gender</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B8AC2CC-5C11-458E-A209-1E6C7AB27742}" type="parTrans" cxnId="{73C1AD6A-218D-48CC-8FD3-27D072AC04F5}">
      <dgm:prSet/>
      <dgm:spPr/>
      <dgm:t>
        <a:bodyPr/>
        <a:lstStyle/>
        <a:p>
          <a:endParaRPr lang="en-US"/>
        </a:p>
      </dgm:t>
    </dgm:pt>
    <dgm:pt modelId="{74E05B44-B918-4153-81D7-ADD745380FB7}" type="sibTrans" cxnId="{73C1AD6A-218D-48CC-8FD3-27D072AC04F5}">
      <dgm:prSet/>
      <dgm:spPr/>
      <dgm:t>
        <a:bodyPr/>
        <a:lstStyle/>
        <a:p>
          <a:endParaRPr lang="en-US"/>
        </a:p>
      </dgm:t>
    </dgm:pt>
    <dgm:pt modelId="{ACBED5A9-594C-491C-9D10-3269AADD7BF0}">
      <dgm:prSet/>
      <dgm:spPr/>
      <dgm:t>
        <a:bodyPr/>
        <a:lstStyle/>
        <a:p>
          <a:pPr>
            <a:lnSpc>
              <a:spcPct val="100000"/>
            </a:lnSpc>
          </a:pPr>
          <a:r>
            <a:rPr lang="en-GB" dirty="0">
              <a:latin typeface="Tahoma" panose="020B0604030504040204" pitchFamily="34" charset="0"/>
              <a:ea typeface="Tahoma" panose="020B0604030504040204" pitchFamily="34" charset="0"/>
              <a:cs typeface="Tahoma" panose="020B0604030504040204" pitchFamily="34" charset="0"/>
            </a:rPr>
            <a:t>Collaborations and partnerships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CC3E249E-5559-478F-B92C-D18073123435}" type="parTrans" cxnId="{68091586-FFDB-47D4-BC35-78C2EE3BEEB7}">
      <dgm:prSet/>
      <dgm:spPr/>
      <dgm:t>
        <a:bodyPr/>
        <a:lstStyle/>
        <a:p>
          <a:endParaRPr lang="en-US"/>
        </a:p>
      </dgm:t>
    </dgm:pt>
    <dgm:pt modelId="{456710EF-A94C-4A17-A35C-A58DFCFC85BC}" type="sibTrans" cxnId="{68091586-FFDB-47D4-BC35-78C2EE3BEEB7}">
      <dgm:prSet/>
      <dgm:spPr/>
      <dgm:t>
        <a:bodyPr/>
        <a:lstStyle/>
        <a:p>
          <a:endParaRPr lang="en-US"/>
        </a:p>
      </dgm:t>
    </dgm:pt>
    <dgm:pt modelId="{3193F480-EEE7-48DB-888B-13E09F3ED59D}">
      <dgm:prSet/>
      <dgm:spPr/>
      <dgm:t>
        <a:bodyPr/>
        <a:lstStyle/>
        <a:p>
          <a:pPr>
            <a:lnSpc>
              <a:spcPct val="100000"/>
            </a:lnSpc>
          </a:pPr>
          <a:r>
            <a:rPr lang="en-GB" dirty="0">
              <a:latin typeface="Tahoma" panose="020B0604030504040204" pitchFamily="34" charset="0"/>
              <a:ea typeface="Tahoma" panose="020B0604030504040204" pitchFamily="34" charset="0"/>
              <a:cs typeface="Tahoma" panose="020B0604030504040204" pitchFamily="34" charset="0"/>
            </a:rPr>
            <a:t>Conclusion</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F8F709E6-2927-4BDC-BBBF-5DC6318308C5}" type="parTrans" cxnId="{32B3D7C1-B5CF-4690-A51E-7D5C99D874C0}">
      <dgm:prSet/>
      <dgm:spPr/>
      <dgm:t>
        <a:bodyPr/>
        <a:lstStyle/>
        <a:p>
          <a:endParaRPr lang="en-US"/>
        </a:p>
      </dgm:t>
    </dgm:pt>
    <dgm:pt modelId="{8A861191-F395-459A-9E0E-5DA17C61741C}" type="sibTrans" cxnId="{32B3D7C1-B5CF-4690-A51E-7D5C99D874C0}">
      <dgm:prSet/>
      <dgm:spPr/>
      <dgm:t>
        <a:bodyPr/>
        <a:lstStyle/>
        <a:p>
          <a:endParaRPr lang="en-US"/>
        </a:p>
      </dgm:t>
    </dgm:pt>
    <dgm:pt modelId="{38127321-D057-4335-AE8F-FB0286B02D95}" type="pres">
      <dgm:prSet presAssocID="{66A82BDC-B023-4605-A561-26932FC29EA2}" presName="root" presStyleCnt="0">
        <dgm:presLayoutVars>
          <dgm:dir/>
          <dgm:resizeHandles val="exact"/>
        </dgm:presLayoutVars>
      </dgm:prSet>
      <dgm:spPr/>
    </dgm:pt>
    <dgm:pt modelId="{D541D33B-0EFC-4CBA-B666-F3A5F501B952}" type="pres">
      <dgm:prSet presAssocID="{838ABBD1-3463-4547-BACF-98A7555194F4}" presName="compNode" presStyleCnt="0"/>
      <dgm:spPr/>
    </dgm:pt>
    <dgm:pt modelId="{6E88C5F6-EA42-4763-9C93-A085F5652021}" type="pres">
      <dgm:prSet presAssocID="{838ABBD1-3463-4547-BACF-98A7555194F4}" presName="bgRect" presStyleLbl="bgShp" presStyleIdx="0" presStyleCnt="3"/>
      <dgm:spPr/>
    </dgm:pt>
    <dgm:pt modelId="{C4527463-0BAE-4A09-926B-21C5CCF41035}" type="pres">
      <dgm:prSet presAssocID="{838ABBD1-3463-4547-BACF-98A7555194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6066EA76-3962-48BB-B287-DDC06F66CE4E}" type="pres">
      <dgm:prSet presAssocID="{838ABBD1-3463-4547-BACF-98A7555194F4}" presName="spaceRect" presStyleCnt="0"/>
      <dgm:spPr/>
    </dgm:pt>
    <dgm:pt modelId="{DE79432F-7EA7-4E77-AB3D-669168313D1B}" type="pres">
      <dgm:prSet presAssocID="{838ABBD1-3463-4547-BACF-98A7555194F4}" presName="parTx" presStyleLbl="revTx" presStyleIdx="0" presStyleCnt="4">
        <dgm:presLayoutVars>
          <dgm:chMax val="0"/>
          <dgm:chPref val="0"/>
        </dgm:presLayoutVars>
      </dgm:prSet>
      <dgm:spPr/>
    </dgm:pt>
    <dgm:pt modelId="{A385444F-3E4E-4314-A77E-32E5747A540F}" type="pres">
      <dgm:prSet presAssocID="{838ABBD1-3463-4547-BACF-98A7555194F4}" presName="desTx" presStyleLbl="revTx" presStyleIdx="1" presStyleCnt="4">
        <dgm:presLayoutVars/>
      </dgm:prSet>
      <dgm:spPr/>
    </dgm:pt>
    <dgm:pt modelId="{EDE5F0ED-CE4B-4848-9867-937C80673BC1}" type="pres">
      <dgm:prSet presAssocID="{C43652A6-C060-40CF-AD5C-2A4D22A90D68}" presName="sibTrans" presStyleCnt="0"/>
      <dgm:spPr/>
    </dgm:pt>
    <dgm:pt modelId="{E2789414-DDFD-4BDE-B0BE-F1C0D647BFC6}" type="pres">
      <dgm:prSet presAssocID="{ACBED5A9-594C-491C-9D10-3269AADD7BF0}" presName="compNode" presStyleCnt="0"/>
      <dgm:spPr/>
    </dgm:pt>
    <dgm:pt modelId="{A6D6E49A-EBD8-4C69-8FE5-CA1D1AFD71B9}" type="pres">
      <dgm:prSet presAssocID="{ACBED5A9-594C-491C-9D10-3269AADD7BF0}" presName="bgRect" presStyleLbl="bgShp" presStyleIdx="1" presStyleCnt="3"/>
      <dgm:spPr/>
    </dgm:pt>
    <dgm:pt modelId="{7CA32456-911B-40EE-AC04-F09047E16927}" type="pres">
      <dgm:prSet presAssocID="{ACBED5A9-594C-491C-9D10-3269AADD7B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8AF85DB7-3C34-4F7C-BB63-4E85E53A9098}" type="pres">
      <dgm:prSet presAssocID="{ACBED5A9-594C-491C-9D10-3269AADD7BF0}" presName="spaceRect" presStyleCnt="0"/>
      <dgm:spPr/>
    </dgm:pt>
    <dgm:pt modelId="{04A2CD41-9BAF-4AFC-AEFC-03162337ADA7}" type="pres">
      <dgm:prSet presAssocID="{ACBED5A9-594C-491C-9D10-3269AADD7BF0}" presName="parTx" presStyleLbl="revTx" presStyleIdx="2" presStyleCnt="4">
        <dgm:presLayoutVars>
          <dgm:chMax val="0"/>
          <dgm:chPref val="0"/>
        </dgm:presLayoutVars>
      </dgm:prSet>
      <dgm:spPr/>
    </dgm:pt>
    <dgm:pt modelId="{D6699BCA-DB27-4604-AAFB-79DB5B47E251}" type="pres">
      <dgm:prSet presAssocID="{456710EF-A94C-4A17-A35C-A58DFCFC85BC}" presName="sibTrans" presStyleCnt="0"/>
      <dgm:spPr/>
    </dgm:pt>
    <dgm:pt modelId="{7AF6418C-905D-43F1-8E3E-BF720E8E5673}" type="pres">
      <dgm:prSet presAssocID="{3193F480-EEE7-48DB-888B-13E09F3ED59D}" presName="compNode" presStyleCnt="0"/>
      <dgm:spPr/>
    </dgm:pt>
    <dgm:pt modelId="{C4FFB17D-4AF9-4A25-BF45-682CD1A2AA70}" type="pres">
      <dgm:prSet presAssocID="{3193F480-EEE7-48DB-888B-13E09F3ED59D}" presName="bgRect" presStyleLbl="bgShp" presStyleIdx="2" presStyleCnt="3"/>
      <dgm:spPr/>
    </dgm:pt>
    <dgm:pt modelId="{D0083691-09BB-4C76-BD5E-8F5DA603CDB7}" type="pres">
      <dgm:prSet presAssocID="{3193F480-EEE7-48DB-888B-13E09F3ED59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vel"/>
        </a:ext>
      </dgm:extLst>
    </dgm:pt>
    <dgm:pt modelId="{48512B1C-600D-42FA-A546-4CE4C1D444BE}" type="pres">
      <dgm:prSet presAssocID="{3193F480-EEE7-48DB-888B-13E09F3ED59D}" presName="spaceRect" presStyleCnt="0"/>
      <dgm:spPr/>
    </dgm:pt>
    <dgm:pt modelId="{251F3930-3763-4F38-94E6-F1BEBFD0E9B6}" type="pres">
      <dgm:prSet presAssocID="{3193F480-EEE7-48DB-888B-13E09F3ED59D}" presName="parTx" presStyleLbl="revTx" presStyleIdx="3" presStyleCnt="4">
        <dgm:presLayoutVars>
          <dgm:chMax val="0"/>
          <dgm:chPref val="0"/>
        </dgm:presLayoutVars>
      </dgm:prSet>
      <dgm:spPr/>
    </dgm:pt>
  </dgm:ptLst>
  <dgm:cxnLst>
    <dgm:cxn modelId="{67BAE643-694D-44BB-AC2E-52F5DE3C4531}" type="presOf" srcId="{ACBED5A9-594C-491C-9D10-3269AADD7BF0}" destId="{04A2CD41-9BAF-4AFC-AEFC-03162337ADA7}" srcOrd="0" destOrd="0" presId="urn:microsoft.com/office/officeart/2018/2/layout/IconVerticalSolidList"/>
    <dgm:cxn modelId="{5B77606A-15B0-4BCA-9C07-B42C24788A32}" srcId="{838ABBD1-3463-4547-BACF-98A7555194F4}" destId="{219AB1BA-A54C-4580-96D8-672F17841734}" srcOrd="0" destOrd="0" parTransId="{D6D73111-7CB5-46AE-AB6A-CD83271FBA38}" sibTransId="{11F47CD1-81E8-4A6E-944B-EB694F2F5FB3}"/>
    <dgm:cxn modelId="{73C1AD6A-218D-48CC-8FD3-27D072AC04F5}" srcId="{838ABBD1-3463-4547-BACF-98A7555194F4}" destId="{7DFB593B-7606-413C-BAFA-E9CDE8851CC3}" srcOrd="1" destOrd="0" parTransId="{9B8AC2CC-5C11-458E-A209-1E6C7AB27742}" sibTransId="{74E05B44-B918-4153-81D7-ADD745380FB7}"/>
    <dgm:cxn modelId="{C92C934C-D288-41F2-B6B4-C6F4205C9A7C}" type="presOf" srcId="{219AB1BA-A54C-4580-96D8-672F17841734}" destId="{A385444F-3E4E-4314-A77E-32E5747A540F}" srcOrd="0" destOrd="0" presId="urn:microsoft.com/office/officeart/2018/2/layout/IconVerticalSolidList"/>
    <dgm:cxn modelId="{738BE04C-ABC1-43A6-BB8B-2FE6E42C8500}" type="presOf" srcId="{7DFB593B-7606-413C-BAFA-E9CDE8851CC3}" destId="{A385444F-3E4E-4314-A77E-32E5747A540F}" srcOrd="0" destOrd="1" presId="urn:microsoft.com/office/officeart/2018/2/layout/IconVerticalSolidList"/>
    <dgm:cxn modelId="{68091586-FFDB-47D4-BC35-78C2EE3BEEB7}" srcId="{66A82BDC-B023-4605-A561-26932FC29EA2}" destId="{ACBED5A9-594C-491C-9D10-3269AADD7BF0}" srcOrd="1" destOrd="0" parTransId="{CC3E249E-5559-478F-B92C-D18073123435}" sibTransId="{456710EF-A94C-4A17-A35C-A58DFCFC85BC}"/>
    <dgm:cxn modelId="{B663CAA1-A071-484C-BDC8-5A1170993962}" type="presOf" srcId="{3193F480-EEE7-48DB-888B-13E09F3ED59D}" destId="{251F3930-3763-4F38-94E6-F1BEBFD0E9B6}" srcOrd="0" destOrd="0" presId="urn:microsoft.com/office/officeart/2018/2/layout/IconVerticalSolidList"/>
    <dgm:cxn modelId="{32B3D7C1-B5CF-4690-A51E-7D5C99D874C0}" srcId="{66A82BDC-B023-4605-A561-26932FC29EA2}" destId="{3193F480-EEE7-48DB-888B-13E09F3ED59D}" srcOrd="2" destOrd="0" parTransId="{F8F709E6-2927-4BDC-BBBF-5DC6318308C5}" sibTransId="{8A861191-F395-459A-9E0E-5DA17C61741C}"/>
    <dgm:cxn modelId="{AAB015C2-6C62-4F40-B1DF-136C1466D7F6}" type="presOf" srcId="{66A82BDC-B023-4605-A561-26932FC29EA2}" destId="{38127321-D057-4335-AE8F-FB0286B02D95}" srcOrd="0" destOrd="0" presId="urn:microsoft.com/office/officeart/2018/2/layout/IconVerticalSolidList"/>
    <dgm:cxn modelId="{555117D4-DCE3-470C-98BF-103FFDD87EDA}" type="presOf" srcId="{838ABBD1-3463-4547-BACF-98A7555194F4}" destId="{DE79432F-7EA7-4E77-AB3D-669168313D1B}" srcOrd="0" destOrd="0" presId="urn:microsoft.com/office/officeart/2018/2/layout/IconVerticalSolidList"/>
    <dgm:cxn modelId="{C5B774E4-357F-4521-80A7-40A0D0C8793F}" srcId="{66A82BDC-B023-4605-A561-26932FC29EA2}" destId="{838ABBD1-3463-4547-BACF-98A7555194F4}" srcOrd="0" destOrd="0" parTransId="{29AA428C-E2CB-4FC2-B6C2-5525B053A1B2}" sibTransId="{C43652A6-C060-40CF-AD5C-2A4D22A90D68}"/>
    <dgm:cxn modelId="{9D455B9B-8119-480D-8F29-083B50CFC5CF}" type="presParOf" srcId="{38127321-D057-4335-AE8F-FB0286B02D95}" destId="{D541D33B-0EFC-4CBA-B666-F3A5F501B952}" srcOrd="0" destOrd="0" presId="urn:microsoft.com/office/officeart/2018/2/layout/IconVerticalSolidList"/>
    <dgm:cxn modelId="{DB873223-815D-450D-96BF-E2395AB29304}" type="presParOf" srcId="{D541D33B-0EFC-4CBA-B666-F3A5F501B952}" destId="{6E88C5F6-EA42-4763-9C93-A085F5652021}" srcOrd="0" destOrd="0" presId="urn:microsoft.com/office/officeart/2018/2/layout/IconVerticalSolidList"/>
    <dgm:cxn modelId="{AE95DC4D-C6DD-4FAB-9E99-7FAE46DFC281}" type="presParOf" srcId="{D541D33B-0EFC-4CBA-B666-F3A5F501B952}" destId="{C4527463-0BAE-4A09-926B-21C5CCF41035}" srcOrd="1" destOrd="0" presId="urn:microsoft.com/office/officeart/2018/2/layout/IconVerticalSolidList"/>
    <dgm:cxn modelId="{0AC990F3-363E-476C-96AD-75C96F1C6B49}" type="presParOf" srcId="{D541D33B-0EFC-4CBA-B666-F3A5F501B952}" destId="{6066EA76-3962-48BB-B287-DDC06F66CE4E}" srcOrd="2" destOrd="0" presId="urn:microsoft.com/office/officeart/2018/2/layout/IconVerticalSolidList"/>
    <dgm:cxn modelId="{60DCDE36-76B9-4626-97D2-EE6BF4944B79}" type="presParOf" srcId="{D541D33B-0EFC-4CBA-B666-F3A5F501B952}" destId="{DE79432F-7EA7-4E77-AB3D-669168313D1B}" srcOrd="3" destOrd="0" presId="urn:microsoft.com/office/officeart/2018/2/layout/IconVerticalSolidList"/>
    <dgm:cxn modelId="{06FB4B5B-A45E-4D6B-8B8F-E18C208F5330}" type="presParOf" srcId="{D541D33B-0EFC-4CBA-B666-F3A5F501B952}" destId="{A385444F-3E4E-4314-A77E-32E5747A540F}" srcOrd="4" destOrd="0" presId="urn:microsoft.com/office/officeart/2018/2/layout/IconVerticalSolidList"/>
    <dgm:cxn modelId="{EFC092AF-9895-4B74-9FC7-74B59572E633}" type="presParOf" srcId="{38127321-D057-4335-AE8F-FB0286B02D95}" destId="{EDE5F0ED-CE4B-4848-9867-937C80673BC1}" srcOrd="1" destOrd="0" presId="urn:microsoft.com/office/officeart/2018/2/layout/IconVerticalSolidList"/>
    <dgm:cxn modelId="{FA30277E-A0E1-4EA3-9698-F2A881F0FD8A}" type="presParOf" srcId="{38127321-D057-4335-AE8F-FB0286B02D95}" destId="{E2789414-DDFD-4BDE-B0BE-F1C0D647BFC6}" srcOrd="2" destOrd="0" presId="urn:microsoft.com/office/officeart/2018/2/layout/IconVerticalSolidList"/>
    <dgm:cxn modelId="{1F3F7040-F584-4BAD-9A7E-8E2308B71F4A}" type="presParOf" srcId="{E2789414-DDFD-4BDE-B0BE-F1C0D647BFC6}" destId="{A6D6E49A-EBD8-4C69-8FE5-CA1D1AFD71B9}" srcOrd="0" destOrd="0" presId="urn:microsoft.com/office/officeart/2018/2/layout/IconVerticalSolidList"/>
    <dgm:cxn modelId="{0EF255B1-F3B8-4C7B-9180-423F2D549FFF}" type="presParOf" srcId="{E2789414-DDFD-4BDE-B0BE-F1C0D647BFC6}" destId="{7CA32456-911B-40EE-AC04-F09047E16927}" srcOrd="1" destOrd="0" presId="urn:microsoft.com/office/officeart/2018/2/layout/IconVerticalSolidList"/>
    <dgm:cxn modelId="{82E02E4A-3C27-4105-879A-D377D91CEC8B}" type="presParOf" srcId="{E2789414-DDFD-4BDE-B0BE-F1C0D647BFC6}" destId="{8AF85DB7-3C34-4F7C-BB63-4E85E53A9098}" srcOrd="2" destOrd="0" presId="urn:microsoft.com/office/officeart/2018/2/layout/IconVerticalSolidList"/>
    <dgm:cxn modelId="{3809FBF8-AE41-4171-B509-7A67602FA7AD}" type="presParOf" srcId="{E2789414-DDFD-4BDE-B0BE-F1C0D647BFC6}" destId="{04A2CD41-9BAF-4AFC-AEFC-03162337ADA7}" srcOrd="3" destOrd="0" presId="urn:microsoft.com/office/officeart/2018/2/layout/IconVerticalSolidList"/>
    <dgm:cxn modelId="{94CC1358-4624-4C40-BEFE-5526C73C4B02}" type="presParOf" srcId="{38127321-D057-4335-AE8F-FB0286B02D95}" destId="{D6699BCA-DB27-4604-AAFB-79DB5B47E251}" srcOrd="3" destOrd="0" presId="urn:microsoft.com/office/officeart/2018/2/layout/IconVerticalSolidList"/>
    <dgm:cxn modelId="{99410B47-18A1-4ECB-829A-C833A887692F}" type="presParOf" srcId="{38127321-D057-4335-AE8F-FB0286B02D95}" destId="{7AF6418C-905D-43F1-8E3E-BF720E8E5673}" srcOrd="4" destOrd="0" presId="urn:microsoft.com/office/officeart/2018/2/layout/IconVerticalSolidList"/>
    <dgm:cxn modelId="{3E77C617-551F-4DC2-874E-CFA1A984BF7A}" type="presParOf" srcId="{7AF6418C-905D-43F1-8E3E-BF720E8E5673}" destId="{C4FFB17D-4AF9-4A25-BF45-682CD1A2AA70}" srcOrd="0" destOrd="0" presId="urn:microsoft.com/office/officeart/2018/2/layout/IconVerticalSolidList"/>
    <dgm:cxn modelId="{3FD776FE-56AC-4EDB-A299-6748666338F5}" type="presParOf" srcId="{7AF6418C-905D-43F1-8E3E-BF720E8E5673}" destId="{D0083691-09BB-4C76-BD5E-8F5DA603CDB7}" srcOrd="1" destOrd="0" presId="urn:microsoft.com/office/officeart/2018/2/layout/IconVerticalSolidList"/>
    <dgm:cxn modelId="{F3C8A084-EFEC-4CE4-B45E-5B92ED8F48FB}" type="presParOf" srcId="{7AF6418C-905D-43F1-8E3E-BF720E8E5673}" destId="{48512B1C-600D-42FA-A546-4CE4C1D444BE}" srcOrd="2" destOrd="0" presId="urn:microsoft.com/office/officeart/2018/2/layout/IconVerticalSolidList"/>
    <dgm:cxn modelId="{88E183FB-5188-403D-9135-7BA986B75568}" type="presParOf" srcId="{7AF6418C-905D-43F1-8E3E-BF720E8E5673}" destId="{251F3930-3763-4F38-94E6-F1BEBFD0E9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7B1526-5CAD-47E1-807E-F9AF2AA5C7C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C755878-1BE2-4832-BA20-1E8407F61208}">
      <dgm:prSet/>
      <dgm:spPr/>
      <dgm:t>
        <a:bodyPr/>
        <a:lstStyle/>
        <a:p>
          <a:r>
            <a:rPr lang="en-GB" dirty="0">
              <a:latin typeface="Tahoma" panose="020B0604030504040204" pitchFamily="34" charset="0"/>
              <a:ea typeface="Tahoma" panose="020B0604030504040204" pitchFamily="34" charset="0"/>
              <a:cs typeface="Tahoma" panose="020B0604030504040204" pitchFamily="34" charset="0"/>
            </a:rPr>
            <a:t>Sensitization forums (CFA, </a:t>
          </a:r>
          <a:r>
            <a:rPr lang="en-GB" dirty="0" err="1">
              <a:latin typeface="Tahoma" panose="020B0604030504040204" pitchFamily="34" charset="0"/>
              <a:ea typeface="Tahoma" panose="020B0604030504040204" pitchFamily="34" charset="0"/>
              <a:cs typeface="Tahoma" panose="020B0604030504040204" pitchFamily="34" charset="0"/>
            </a:rPr>
            <a:t>Twaweza</a:t>
          </a:r>
          <a:r>
            <a:rPr lang="en-GB" dirty="0">
              <a:latin typeface="Tahoma" panose="020B0604030504040204" pitchFamily="34" charset="0"/>
              <a:ea typeface="Tahoma" panose="020B0604030504040204" pitchFamily="34" charset="0"/>
              <a:cs typeface="Tahoma" panose="020B0604030504040204" pitchFamily="34" charset="0"/>
            </a:rPr>
            <a:t>, AYT)- </a:t>
          </a:r>
          <a:r>
            <a:rPr lang="en-GB" dirty="0" err="1">
              <a:latin typeface="Tahoma" panose="020B0604030504040204" pitchFamily="34" charset="0"/>
              <a:ea typeface="Tahoma" panose="020B0604030504040204" pitchFamily="34" charset="0"/>
              <a:cs typeface="Tahoma" panose="020B0604030504040204" pitchFamily="34" charset="0"/>
            </a:rPr>
            <a:t>Mukuru</a:t>
          </a:r>
          <a:r>
            <a:rPr lang="en-GB" dirty="0">
              <a:latin typeface="Tahoma" panose="020B0604030504040204" pitchFamily="34" charset="0"/>
              <a:ea typeface="Tahoma" panose="020B0604030504040204" pitchFamily="34" charset="0"/>
              <a:cs typeface="Tahoma" panose="020B0604030504040204" pitchFamily="34" charset="0"/>
            </a:rPr>
            <a:t> Kwa </a:t>
          </a:r>
          <a:r>
            <a:rPr lang="en-GB" dirty="0" err="1">
              <a:latin typeface="Tahoma" panose="020B0604030504040204" pitchFamily="34" charset="0"/>
              <a:ea typeface="Tahoma" panose="020B0604030504040204" pitchFamily="34" charset="0"/>
              <a:cs typeface="Tahoma" panose="020B0604030504040204" pitchFamily="34" charset="0"/>
            </a:rPr>
            <a:t>Njenga</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Huruma</a:t>
          </a:r>
          <a:r>
            <a:rPr lang="en-GB" dirty="0">
              <a:latin typeface="Tahoma" panose="020B0604030504040204" pitchFamily="34" charset="0"/>
              <a:ea typeface="Tahoma" panose="020B0604030504040204" pitchFamily="34" charset="0"/>
              <a:cs typeface="Tahoma" panose="020B0604030504040204" pitchFamily="34" charset="0"/>
            </a:rPr>
            <a:t> on proposed changes in the Bill</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6158E498-C9F2-4524-A8A3-2A11E1A1F58E}" type="parTrans" cxnId="{4F32C5DE-C415-4DC2-9122-575350B6D4C8}">
      <dgm:prSet/>
      <dgm:spPr/>
      <dgm:t>
        <a:bodyPr/>
        <a:lstStyle/>
        <a:p>
          <a:endParaRPr lang="en-US"/>
        </a:p>
      </dgm:t>
    </dgm:pt>
    <dgm:pt modelId="{AF5A141E-5C81-4DEC-8D56-16E9F42162EB}" type="sibTrans" cxnId="{4F32C5DE-C415-4DC2-9122-575350B6D4C8}">
      <dgm:prSet/>
      <dgm:spPr/>
      <dgm:t>
        <a:bodyPr/>
        <a:lstStyle/>
        <a:p>
          <a:endParaRPr lang="en-US"/>
        </a:p>
      </dgm:t>
    </dgm:pt>
    <dgm:pt modelId="{1802D743-F8B3-4D9C-9EAE-99DC0054204A}">
      <dgm:prSet/>
      <dgm:spPr/>
      <dgm:t>
        <a:bodyPr/>
        <a:lstStyle/>
        <a:p>
          <a:r>
            <a:rPr lang="en-GB" dirty="0">
              <a:latin typeface="Tahoma" panose="020B0604030504040204" pitchFamily="34" charset="0"/>
              <a:ea typeface="Tahoma" panose="020B0604030504040204" pitchFamily="34" charset="0"/>
              <a:cs typeface="Tahoma" panose="020B0604030504040204" pitchFamily="34" charset="0"/>
            </a:rPr>
            <a:t>Deepened knowledge on existing taxes vs proposals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C94C85D2-009D-4D57-BE5F-193F049FB14E}" type="parTrans" cxnId="{42383A1D-8FB2-448E-AD7A-4861A73DC807}">
      <dgm:prSet/>
      <dgm:spPr/>
      <dgm:t>
        <a:bodyPr/>
        <a:lstStyle/>
        <a:p>
          <a:endParaRPr lang="en-US"/>
        </a:p>
      </dgm:t>
    </dgm:pt>
    <dgm:pt modelId="{77979612-64EF-43AD-B8BE-EE1519FD87BF}" type="sibTrans" cxnId="{42383A1D-8FB2-448E-AD7A-4861A73DC807}">
      <dgm:prSet/>
      <dgm:spPr/>
      <dgm:t>
        <a:bodyPr/>
        <a:lstStyle/>
        <a:p>
          <a:endParaRPr lang="en-US"/>
        </a:p>
      </dgm:t>
    </dgm:pt>
    <dgm:pt modelId="{EB219D5D-7060-41B6-844A-2A499A277CCD}">
      <dgm:prSet/>
      <dgm:spPr/>
      <dgm:t>
        <a:bodyPr/>
        <a:lstStyle/>
        <a:p>
          <a:r>
            <a:rPr lang="en-GB" dirty="0">
              <a:latin typeface="Tahoma" panose="020B0604030504040204" pitchFamily="34" charset="0"/>
              <a:ea typeface="Tahoma" panose="020B0604030504040204" pitchFamily="34" charset="0"/>
              <a:cs typeface="Tahoma" panose="020B0604030504040204" pitchFamily="34" charset="0"/>
            </a:rPr>
            <a:t>Conducted further analysis on the ‘gains’ and ‘losses’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BF7696DB-8A03-4820-9C34-FB64E67CC64F}" type="parTrans" cxnId="{26F95195-3E05-4FC6-8709-8844491DAB6B}">
      <dgm:prSet/>
      <dgm:spPr/>
      <dgm:t>
        <a:bodyPr/>
        <a:lstStyle/>
        <a:p>
          <a:endParaRPr lang="en-US"/>
        </a:p>
      </dgm:t>
    </dgm:pt>
    <dgm:pt modelId="{3E53E227-B8A4-4AA4-A03A-183E73C789EF}" type="sibTrans" cxnId="{26F95195-3E05-4FC6-8709-8844491DAB6B}">
      <dgm:prSet/>
      <dgm:spPr/>
      <dgm:t>
        <a:bodyPr/>
        <a:lstStyle/>
        <a:p>
          <a:endParaRPr lang="en-US"/>
        </a:p>
      </dgm:t>
    </dgm:pt>
    <dgm:pt modelId="{A49A80CC-8849-4059-A2E1-6E4000A47E45}">
      <dgm:prSet/>
      <dgm:spPr/>
      <dgm:t>
        <a:bodyPr/>
        <a:lstStyle/>
        <a:p>
          <a:r>
            <a:rPr lang="en-GB" dirty="0">
              <a:latin typeface="Tahoma" panose="020B0604030504040204" pitchFamily="34" charset="0"/>
              <a:ea typeface="Tahoma" panose="020B0604030504040204" pitchFamily="34" charset="0"/>
              <a:cs typeface="Tahoma" panose="020B0604030504040204" pitchFamily="34" charset="0"/>
            </a:rPr>
            <a:t>Overall, the targeted communities were against most of the proposed tax changes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3A932ECC-FA2D-489D-A9D9-549D93A4539E}" type="parTrans" cxnId="{99A0A6CC-1654-4155-95CD-C118A39807DC}">
      <dgm:prSet/>
      <dgm:spPr/>
      <dgm:t>
        <a:bodyPr/>
        <a:lstStyle/>
        <a:p>
          <a:endParaRPr lang="en-US"/>
        </a:p>
      </dgm:t>
    </dgm:pt>
    <dgm:pt modelId="{48EE245F-7D66-4955-BD64-251607651DBA}" type="sibTrans" cxnId="{99A0A6CC-1654-4155-95CD-C118A39807DC}">
      <dgm:prSet/>
      <dgm:spPr/>
      <dgm:t>
        <a:bodyPr/>
        <a:lstStyle/>
        <a:p>
          <a:endParaRPr lang="en-US"/>
        </a:p>
      </dgm:t>
    </dgm:pt>
    <dgm:pt modelId="{CFADFACA-D711-4036-A4D3-33CDF9AF028C}" type="pres">
      <dgm:prSet presAssocID="{A47B1526-5CAD-47E1-807E-F9AF2AA5C7CB}" presName="root" presStyleCnt="0">
        <dgm:presLayoutVars>
          <dgm:dir/>
          <dgm:resizeHandles val="exact"/>
        </dgm:presLayoutVars>
      </dgm:prSet>
      <dgm:spPr/>
    </dgm:pt>
    <dgm:pt modelId="{6ED47465-E6DF-455A-849D-F31E54598F98}" type="pres">
      <dgm:prSet presAssocID="{8C755878-1BE2-4832-BA20-1E8407F61208}" presName="compNode" presStyleCnt="0"/>
      <dgm:spPr/>
    </dgm:pt>
    <dgm:pt modelId="{F3680FD3-D81A-4F17-90F0-1E8DE4B05112}" type="pres">
      <dgm:prSet presAssocID="{8C755878-1BE2-4832-BA20-1E8407F61208}" presName="bgRect" presStyleLbl="bgShp" presStyleIdx="0" presStyleCnt="4"/>
      <dgm:spPr/>
    </dgm:pt>
    <dgm:pt modelId="{C1F084A8-4E51-4F94-A46C-1878802F4F40}" type="pres">
      <dgm:prSet presAssocID="{8C755878-1BE2-4832-BA20-1E8407F6120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ard Room"/>
        </a:ext>
      </dgm:extLst>
    </dgm:pt>
    <dgm:pt modelId="{70ACB241-B758-46CC-ACA6-F9CB970D0737}" type="pres">
      <dgm:prSet presAssocID="{8C755878-1BE2-4832-BA20-1E8407F61208}" presName="spaceRect" presStyleCnt="0"/>
      <dgm:spPr/>
    </dgm:pt>
    <dgm:pt modelId="{2E15C1C8-C792-4665-BD4F-DEE0A01878C7}" type="pres">
      <dgm:prSet presAssocID="{8C755878-1BE2-4832-BA20-1E8407F61208}" presName="parTx" presStyleLbl="revTx" presStyleIdx="0" presStyleCnt="4">
        <dgm:presLayoutVars>
          <dgm:chMax val="0"/>
          <dgm:chPref val="0"/>
        </dgm:presLayoutVars>
      </dgm:prSet>
      <dgm:spPr/>
    </dgm:pt>
    <dgm:pt modelId="{860C6661-32EC-4FDF-9D43-97150595C812}" type="pres">
      <dgm:prSet presAssocID="{AF5A141E-5C81-4DEC-8D56-16E9F42162EB}" presName="sibTrans" presStyleCnt="0"/>
      <dgm:spPr/>
    </dgm:pt>
    <dgm:pt modelId="{65FEDB82-668F-4ABB-AA0C-45888B403893}" type="pres">
      <dgm:prSet presAssocID="{1802D743-F8B3-4D9C-9EAE-99DC0054204A}" presName="compNode" presStyleCnt="0"/>
      <dgm:spPr/>
    </dgm:pt>
    <dgm:pt modelId="{5507C551-5944-4049-8502-325C7884E1EC}" type="pres">
      <dgm:prSet presAssocID="{1802D743-F8B3-4D9C-9EAE-99DC0054204A}" presName="bgRect" presStyleLbl="bgShp" presStyleIdx="1" presStyleCnt="4"/>
      <dgm:spPr/>
    </dgm:pt>
    <dgm:pt modelId="{B5586BB1-4B43-4820-91F0-7FA8D50DE42A}" type="pres">
      <dgm:prSet presAssocID="{1802D743-F8B3-4D9C-9EAE-99DC0054204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618526F-42FA-432B-9B77-26888F2DBE8F}" type="pres">
      <dgm:prSet presAssocID="{1802D743-F8B3-4D9C-9EAE-99DC0054204A}" presName="spaceRect" presStyleCnt="0"/>
      <dgm:spPr/>
    </dgm:pt>
    <dgm:pt modelId="{FC2F77C3-EC58-496E-AB81-BC4B626DCE41}" type="pres">
      <dgm:prSet presAssocID="{1802D743-F8B3-4D9C-9EAE-99DC0054204A}" presName="parTx" presStyleLbl="revTx" presStyleIdx="1" presStyleCnt="4">
        <dgm:presLayoutVars>
          <dgm:chMax val="0"/>
          <dgm:chPref val="0"/>
        </dgm:presLayoutVars>
      </dgm:prSet>
      <dgm:spPr/>
    </dgm:pt>
    <dgm:pt modelId="{0026714E-BC58-41D2-9925-800DDC69710D}" type="pres">
      <dgm:prSet presAssocID="{77979612-64EF-43AD-B8BE-EE1519FD87BF}" presName="sibTrans" presStyleCnt="0"/>
      <dgm:spPr/>
    </dgm:pt>
    <dgm:pt modelId="{7625642D-7725-4F17-B9DF-1415482A8856}" type="pres">
      <dgm:prSet presAssocID="{EB219D5D-7060-41B6-844A-2A499A277CCD}" presName="compNode" presStyleCnt="0"/>
      <dgm:spPr/>
    </dgm:pt>
    <dgm:pt modelId="{9582D6A8-ABF1-4899-819F-9C919E035ABD}" type="pres">
      <dgm:prSet presAssocID="{EB219D5D-7060-41B6-844A-2A499A277CCD}" presName="bgRect" presStyleLbl="bgShp" presStyleIdx="2" presStyleCnt="4"/>
      <dgm:spPr/>
    </dgm:pt>
    <dgm:pt modelId="{A13ED484-7C97-45BC-AC94-F6B5CA8A6606}" type="pres">
      <dgm:prSet presAssocID="{EB219D5D-7060-41B6-844A-2A499A277CC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0018429D-BEE2-448A-BDBB-95DE5DD713B5}" type="pres">
      <dgm:prSet presAssocID="{EB219D5D-7060-41B6-844A-2A499A277CCD}" presName="spaceRect" presStyleCnt="0"/>
      <dgm:spPr/>
    </dgm:pt>
    <dgm:pt modelId="{B2612D72-192D-4762-B157-89BD2BC69388}" type="pres">
      <dgm:prSet presAssocID="{EB219D5D-7060-41B6-844A-2A499A277CCD}" presName="parTx" presStyleLbl="revTx" presStyleIdx="2" presStyleCnt="4">
        <dgm:presLayoutVars>
          <dgm:chMax val="0"/>
          <dgm:chPref val="0"/>
        </dgm:presLayoutVars>
      </dgm:prSet>
      <dgm:spPr/>
    </dgm:pt>
    <dgm:pt modelId="{79A382F2-5FE1-431E-8CB2-B0B66097D4D6}" type="pres">
      <dgm:prSet presAssocID="{3E53E227-B8A4-4AA4-A03A-183E73C789EF}" presName="sibTrans" presStyleCnt="0"/>
      <dgm:spPr/>
    </dgm:pt>
    <dgm:pt modelId="{10B62775-FFFB-46C6-86B5-3D50B2E914FC}" type="pres">
      <dgm:prSet presAssocID="{A49A80CC-8849-4059-A2E1-6E4000A47E45}" presName="compNode" presStyleCnt="0"/>
      <dgm:spPr/>
    </dgm:pt>
    <dgm:pt modelId="{F7C2066A-4357-4508-A9EB-BAE2E1653831}" type="pres">
      <dgm:prSet presAssocID="{A49A80CC-8849-4059-A2E1-6E4000A47E45}" presName="bgRect" presStyleLbl="bgShp" presStyleIdx="3" presStyleCnt="4"/>
      <dgm:spPr/>
    </dgm:pt>
    <dgm:pt modelId="{64FE77B8-5997-4240-AC85-FF19F3AC9570}" type="pres">
      <dgm:prSet presAssocID="{A49A80CC-8849-4059-A2E1-6E4000A47E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0D5D0065-6204-47C2-8C76-93D2C01BBF2C}" type="pres">
      <dgm:prSet presAssocID="{A49A80CC-8849-4059-A2E1-6E4000A47E45}" presName="spaceRect" presStyleCnt="0"/>
      <dgm:spPr/>
    </dgm:pt>
    <dgm:pt modelId="{DEB934DC-42C4-49EA-8862-9DFC5B70FBC1}" type="pres">
      <dgm:prSet presAssocID="{A49A80CC-8849-4059-A2E1-6E4000A47E45}" presName="parTx" presStyleLbl="revTx" presStyleIdx="3" presStyleCnt="4">
        <dgm:presLayoutVars>
          <dgm:chMax val="0"/>
          <dgm:chPref val="0"/>
        </dgm:presLayoutVars>
      </dgm:prSet>
      <dgm:spPr/>
    </dgm:pt>
  </dgm:ptLst>
  <dgm:cxnLst>
    <dgm:cxn modelId="{42383A1D-8FB2-448E-AD7A-4861A73DC807}" srcId="{A47B1526-5CAD-47E1-807E-F9AF2AA5C7CB}" destId="{1802D743-F8B3-4D9C-9EAE-99DC0054204A}" srcOrd="1" destOrd="0" parTransId="{C94C85D2-009D-4D57-BE5F-193F049FB14E}" sibTransId="{77979612-64EF-43AD-B8BE-EE1519FD87BF}"/>
    <dgm:cxn modelId="{3D77102B-4D54-44D0-BACA-15971AE7E708}" type="presOf" srcId="{A49A80CC-8849-4059-A2E1-6E4000A47E45}" destId="{DEB934DC-42C4-49EA-8862-9DFC5B70FBC1}" srcOrd="0" destOrd="0" presId="urn:microsoft.com/office/officeart/2018/2/layout/IconVerticalSolidList"/>
    <dgm:cxn modelId="{5EBFD138-D845-4409-BA92-65E40AD57419}" type="presOf" srcId="{1802D743-F8B3-4D9C-9EAE-99DC0054204A}" destId="{FC2F77C3-EC58-496E-AB81-BC4B626DCE41}" srcOrd="0" destOrd="0" presId="urn:microsoft.com/office/officeart/2018/2/layout/IconVerticalSolidList"/>
    <dgm:cxn modelId="{8D69235F-566E-4274-BB6A-5F97E68DBB66}" type="presOf" srcId="{A47B1526-5CAD-47E1-807E-F9AF2AA5C7CB}" destId="{CFADFACA-D711-4036-A4D3-33CDF9AF028C}" srcOrd="0" destOrd="0" presId="urn:microsoft.com/office/officeart/2018/2/layout/IconVerticalSolidList"/>
    <dgm:cxn modelId="{26F95195-3E05-4FC6-8709-8844491DAB6B}" srcId="{A47B1526-5CAD-47E1-807E-F9AF2AA5C7CB}" destId="{EB219D5D-7060-41B6-844A-2A499A277CCD}" srcOrd="2" destOrd="0" parTransId="{BF7696DB-8A03-4820-9C34-FB64E67CC64F}" sibTransId="{3E53E227-B8A4-4AA4-A03A-183E73C789EF}"/>
    <dgm:cxn modelId="{BB10C5A1-C1C4-4374-B212-64CD31389286}" type="presOf" srcId="{8C755878-1BE2-4832-BA20-1E8407F61208}" destId="{2E15C1C8-C792-4665-BD4F-DEE0A01878C7}" srcOrd="0" destOrd="0" presId="urn:microsoft.com/office/officeart/2018/2/layout/IconVerticalSolidList"/>
    <dgm:cxn modelId="{DBA90CBF-16C7-4FB6-8422-9EE43F0D1911}" type="presOf" srcId="{EB219D5D-7060-41B6-844A-2A499A277CCD}" destId="{B2612D72-192D-4762-B157-89BD2BC69388}" srcOrd="0" destOrd="0" presId="urn:microsoft.com/office/officeart/2018/2/layout/IconVerticalSolidList"/>
    <dgm:cxn modelId="{99A0A6CC-1654-4155-95CD-C118A39807DC}" srcId="{A47B1526-5CAD-47E1-807E-F9AF2AA5C7CB}" destId="{A49A80CC-8849-4059-A2E1-6E4000A47E45}" srcOrd="3" destOrd="0" parTransId="{3A932ECC-FA2D-489D-A9D9-549D93A4539E}" sibTransId="{48EE245F-7D66-4955-BD64-251607651DBA}"/>
    <dgm:cxn modelId="{4F32C5DE-C415-4DC2-9122-575350B6D4C8}" srcId="{A47B1526-5CAD-47E1-807E-F9AF2AA5C7CB}" destId="{8C755878-1BE2-4832-BA20-1E8407F61208}" srcOrd="0" destOrd="0" parTransId="{6158E498-C9F2-4524-A8A3-2A11E1A1F58E}" sibTransId="{AF5A141E-5C81-4DEC-8D56-16E9F42162EB}"/>
    <dgm:cxn modelId="{9FDF6E98-FDCE-451F-BAEE-821BCC63683A}" type="presParOf" srcId="{CFADFACA-D711-4036-A4D3-33CDF9AF028C}" destId="{6ED47465-E6DF-455A-849D-F31E54598F98}" srcOrd="0" destOrd="0" presId="urn:microsoft.com/office/officeart/2018/2/layout/IconVerticalSolidList"/>
    <dgm:cxn modelId="{CC803E0E-605D-4777-BED0-DBAC2A9FA1A3}" type="presParOf" srcId="{6ED47465-E6DF-455A-849D-F31E54598F98}" destId="{F3680FD3-D81A-4F17-90F0-1E8DE4B05112}" srcOrd="0" destOrd="0" presId="urn:microsoft.com/office/officeart/2018/2/layout/IconVerticalSolidList"/>
    <dgm:cxn modelId="{BF37EAC8-EDC5-4062-AA6F-75D8112744EC}" type="presParOf" srcId="{6ED47465-E6DF-455A-849D-F31E54598F98}" destId="{C1F084A8-4E51-4F94-A46C-1878802F4F40}" srcOrd="1" destOrd="0" presId="urn:microsoft.com/office/officeart/2018/2/layout/IconVerticalSolidList"/>
    <dgm:cxn modelId="{5474BB19-A514-4798-B1B2-4843EEC44DB0}" type="presParOf" srcId="{6ED47465-E6DF-455A-849D-F31E54598F98}" destId="{70ACB241-B758-46CC-ACA6-F9CB970D0737}" srcOrd="2" destOrd="0" presId="urn:microsoft.com/office/officeart/2018/2/layout/IconVerticalSolidList"/>
    <dgm:cxn modelId="{20B599EE-658F-4AD1-8636-A8BA6FAE535E}" type="presParOf" srcId="{6ED47465-E6DF-455A-849D-F31E54598F98}" destId="{2E15C1C8-C792-4665-BD4F-DEE0A01878C7}" srcOrd="3" destOrd="0" presId="urn:microsoft.com/office/officeart/2018/2/layout/IconVerticalSolidList"/>
    <dgm:cxn modelId="{E966091A-FDF0-4D4F-8A23-B4BEF68F3210}" type="presParOf" srcId="{CFADFACA-D711-4036-A4D3-33CDF9AF028C}" destId="{860C6661-32EC-4FDF-9D43-97150595C812}" srcOrd="1" destOrd="0" presId="urn:microsoft.com/office/officeart/2018/2/layout/IconVerticalSolidList"/>
    <dgm:cxn modelId="{E0F263F5-C78B-408E-B15C-332C346C41BE}" type="presParOf" srcId="{CFADFACA-D711-4036-A4D3-33CDF9AF028C}" destId="{65FEDB82-668F-4ABB-AA0C-45888B403893}" srcOrd="2" destOrd="0" presId="urn:microsoft.com/office/officeart/2018/2/layout/IconVerticalSolidList"/>
    <dgm:cxn modelId="{6627D6CC-C96B-488C-B8D1-EA567FA9CE2E}" type="presParOf" srcId="{65FEDB82-668F-4ABB-AA0C-45888B403893}" destId="{5507C551-5944-4049-8502-325C7884E1EC}" srcOrd="0" destOrd="0" presId="urn:microsoft.com/office/officeart/2018/2/layout/IconVerticalSolidList"/>
    <dgm:cxn modelId="{879DA148-52E3-49B1-8CA4-5BE338763E4D}" type="presParOf" srcId="{65FEDB82-668F-4ABB-AA0C-45888B403893}" destId="{B5586BB1-4B43-4820-91F0-7FA8D50DE42A}" srcOrd="1" destOrd="0" presId="urn:microsoft.com/office/officeart/2018/2/layout/IconVerticalSolidList"/>
    <dgm:cxn modelId="{4C96237E-5252-4271-9B19-8CDCEB28F24A}" type="presParOf" srcId="{65FEDB82-668F-4ABB-AA0C-45888B403893}" destId="{3618526F-42FA-432B-9B77-26888F2DBE8F}" srcOrd="2" destOrd="0" presId="urn:microsoft.com/office/officeart/2018/2/layout/IconVerticalSolidList"/>
    <dgm:cxn modelId="{CA7D2905-0806-4B2D-9BC4-AD5309D5117B}" type="presParOf" srcId="{65FEDB82-668F-4ABB-AA0C-45888B403893}" destId="{FC2F77C3-EC58-496E-AB81-BC4B626DCE41}" srcOrd="3" destOrd="0" presId="urn:microsoft.com/office/officeart/2018/2/layout/IconVerticalSolidList"/>
    <dgm:cxn modelId="{0EF73824-A6EA-48F1-924E-D747E4996573}" type="presParOf" srcId="{CFADFACA-D711-4036-A4D3-33CDF9AF028C}" destId="{0026714E-BC58-41D2-9925-800DDC69710D}" srcOrd="3" destOrd="0" presId="urn:microsoft.com/office/officeart/2018/2/layout/IconVerticalSolidList"/>
    <dgm:cxn modelId="{52303A58-A3EF-407D-9ED1-D41D37EB4D27}" type="presParOf" srcId="{CFADFACA-D711-4036-A4D3-33CDF9AF028C}" destId="{7625642D-7725-4F17-B9DF-1415482A8856}" srcOrd="4" destOrd="0" presId="urn:microsoft.com/office/officeart/2018/2/layout/IconVerticalSolidList"/>
    <dgm:cxn modelId="{58CE58B7-E1CF-45F2-AD8B-013D945CD55C}" type="presParOf" srcId="{7625642D-7725-4F17-B9DF-1415482A8856}" destId="{9582D6A8-ABF1-4899-819F-9C919E035ABD}" srcOrd="0" destOrd="0" presId="urn:microsoft.com/office/officeart/2018/2/layout/IconVerticalSolidList"/>
    <dgm:cxn modelId="{76BC453C-8E2A-4565-82D9-775E1C674AAC}" type="presParOf" srcId="{7625642D-7725-4F17-B9DF-1415482A8856}" destId="{A13ED484-7C97-45BC-AC94-F6B5CA8A6606}" srcOrd="1" destOrd="0" presId="urn:microsoft.com/office/officeart/2018/2/layout/IconVerticalSolidList"/>
    <dgm:cxn modelId="{06F0B9F5-7F72-49C8-A049-866EF9635B2F}" type="presParOf" srcId="{7625642D-7725-4F17-B9DF-1415482A8856}" destId="{0018429D-BEE2-448A-BDBB-95DE5DD713B5}" srcOrd="2" destOrd="0" presId="urn:microsoft.com/office/officeart/2018/2/layout/IconVerticalSolidList"/>
    <dgm:cxn modelId="{D63675FC-9A4A-44C5-82D8-56E5BEAC28C7}" type="presParOf" srcId="{7625642D-7725-4F17-B9DF-1415482A8856}" destId="{B2612D72-192D-4762-B157-89BD2BC69388}" srcOrd="3" destOrd="0" presId="urn:microsoft.com/office/officeart/2018/2/layout/IconVerticalSolidList"/>
    <dgm:cxn modelId="{D5586297-CBE7-4CA8-8FFA-990F7FFD5CAF}" type="presParOf" srcId="{CFADFACA-D711-4036-A4D3-33CDF9AF028C}" destId="{79A382F2-5FE1-431E-8CB2-B0B66097D4D6}" srcOrd="5" destOrd="0" presId="urn:microsoft.com/office/officeart/2018/2/layout/IconVerticalSolidList"/>
    <dgm:cxn modelId="{0D2CF43D-6ECD-44D8-BAE6-58D257A0D720}" type="presParOf" srcId="{CFADFACA-D711-4036-A4D3-33CDF9AF028C}" destId="{10B62775-FFFB-46C6-86B5-3D50B2E914FC}" srcOrd="6" destOrd="0" presId="urn:microsoft.com/office/officeart/2018/2/layout/IconVerticalSolidList"/>
    <dgm:cxn modelId="{C04E7ACC-48AA-4EC7-86CA-020188D3BABC}" type="presParOf" srcId="{10B62775-FFFB-46C6-86B5-3D50B2E914FC}" destId="{F7C2066A-4357-4508-A9EB-BAE2E1653831}" srcOrd="0" destOrd="0" presId="urn:microsoft.com/office/officeart/2018/2/layout/IconVerticalSolidList"/>
    <dgm:cxn modelId="{55DBA757-45D2-4D35-A38A-8B14D1732012}" type="presParOf" srcId="{10B62775-FFFB-46C6-86B5-3D50B2E914FC}" destId="{64FE77B8-5997-4240-AC85-FF19F3AC9570}" srcOrd="1" destOrd="0" presId="urn:microsoft.com/office/officeart/2018/2/layout/IconVerticalSolidList"/>
    <dgm:cxn modelId="{4DAA407C-C50B-4CB3-A0EF-76137AA3F302}" type="presParOf" srcId="{10B62775-FFFB-46C6-86B5-3D50B2E914FC}" destId="{0D5D0065-6204-47C2-8C76-93D2C01BBF2C}" srcOrd="2" destOrd="0" presId="urn:microsoft.com/office/officeart/2018/2/layout/IconVerticalSolidList"/>
    <dgm:cxn modelId="{27893F32-9DF5-4746-9CA0-0F5BA250ED51}" type="presParOf" srcId="{10B62775-FFFB-46C6-86B5-3D50B2E914FC}" destId="{DEB934DC-42C4-49EA-8862-9DFC5B70FBC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534541-A6A7-460A-98D4-66EE134B3A2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F934994-8A10-4CA1-9E10-3507CF517109}">
      <dgm:prSet custT="1"/>
      <dgm:spPr/>
      <dgm:t>
        <a:bodyPr/>
        <a:lstStyle/>
        <a:p>
          <a:pPr algn="just">
            <a:lnSpc>
              <a:spcPct val="100000"/>
            </a:lnSpc>
          </a:pPr>
          <a:r>
            <a:rPr lang="en-GB" sz="1600" b="0" i="0" dirty="0">
              <a:latin typeface="Tahoma" panose="020B0604030504040204" pitchFamily="34" charset="0"/>
              <a:ea typeface="Tahoma" panose="020B0604030504040204" pitchFamily="34" charset="0"/>
              <a:cs typeface="Tahoma" panose="020B0604030504040204" pitchFamily="34" charset="0"/>
            </a:rPr>
            <a:t>Recognized that citizens’ voices were absent in the Bill </a:t>
          </a:r>
          <a:endParaRPr lang="en-US" sz="1600" dirty="0">
            <a:latin typeface="Tahoma" panose="020B0604030504040204" pitchFamily="34" charset="0"/>
            <a:ea typeface="Tahoma" panose="020B0604030504040204" pitchFamily="34" charset="0"/>
            <a:cs typeface="Tahoma" panose="020B0604030504040204" pitchFamily="34" charset="0"/>
          </a:endParaRPr>
        </a:p>
      </dgm:t>
    </dgm:pt>
    <dgm:pt modelId="{82E6D2AD-3033-460C-830A-C96C2BF6FEA7}" type="parTrans" cxnId="{9D059305-F3FB-4084-816C-3E9E44CA95D1}">
      <dgm:prSet/>
      <dgm:spPr/>
      <dgm:t>
        <a:bodyPr/>
        <a:lstStyle/>
        <a:p>
          <a:endParaRPr lang="en-US"/>
        </a:p>
      </dgm:t>
    </dgm:pt>
    <dgm:pt modelId="{90B39E9E-E2F7-41DE-95C4-232503854DDA}" type="sibTrans" cxnId="{9D059305-F3FB-4084-816C-3E9E44CA95D1}">
      <dgm:prSet/>
      <dgm:spPr/>
      <dgm:t>
        <a:bodyPr/>
        <a:lstStyle/>
        <a:p>
          <a:endParaRPr lang="en-US"/>
        </a:p>
      </dgm:t>
    </dgm:pt>
    <dgm:pt modelId="{48D8A7D6-73BB-4A5D-A1E2-90710ED0F3F8}">
      <dgm:prSet custT="1"/>
      <dgm:spPr/>
      <dgm:t>
        <a:bodyPr/>
        <a:lstStyle/>
        <a:p>
          <a:pPr algn="just">
            <a:lnSpc>
              <a:spcPct val="100000"/>
            </a:lnSpc>
          </a:pPr>
          <a:r>
            <a:rPr lang="en-GB" sz="1600" b="0" i="0" dirty="0">
              <a:solidFill>
                <a:srgbClr val="0070C0"/>
              </a:solidFill>
              <a:latin typeface="Tahoma" panose="020B0604030504040204" pitchFamily="34" charset="0"/>
              <a:ea typeface="Tahoma" panose="020B0604030504040204" pitchFamily="34" charset="0"/>
              <a:cs typeface="Tahoma" panose="020B0604030504040204" pitchFamily="34" charset="0"/>
            </a:rPr>
            <a:t>Participated in coalition meetings where we regrouped, strategized, and combined our voices</a:t>
          </a:r>
          <a:r>
            <a:rPr lang="en-GB" sz="1100" b="0" i="0" dirty="0">
              <a:solidFill>
                <a:srgbClr val="0070C0"/>
              </a:solidFill>
            </a:rPr>
            <a:t>.</a:t>
          </a:r>
          <a:endParaRPr lang="en-US" sz="1100" dirty="0">
            <a:solidFill>
              <a:srgbClr val="0070C0"/>
            </a:solidFill>
          </a:endParaRPr>
        </a:p>
      </dgm:t>
    </dgm:pt>
    <dgm:pt modelId="{949E7FD8-E92A-4323-BB3C-D02BD151E817}" type="parTrans" cxnId="{0D2AEFCD-22FF-4B32-99E6-BA7155C512CE}">
      <dgm:prSet/>
      <dgm:spPr/>
      <dgm:t>
        <a:bodyPr/>
        <a:lstStyle/>
        <a:p>
          <a:endParaRPr lang="en-US"/>
        </a:p>
      </dgm:t>
    </dgm:pt>
    <dgm:pt modelId="{F986AECD-3E85-4E52-A39B-87D846485949}" type="sibTrans" cxnId="{0D2AEFCD-22FF-4B32-99E6-BA7155C512CE}">
      <dgm:prSet/>
      <dgm:spPr/>
      <dgm:t>
        <a:bodyPr/>
        <a:lstStyle/>
        <a:p>
          <a:endParaRPr lang="en-US"/>
        </a:p>
      </dgm:t>
    </dgm:pt>
    <dgm:pt modelId="{7AC70DE0-49E4-48EF-84DB-D8E3563FADB9}">
      <dgm:prSet custT="1"/>
      <dgm:spPr/>
      <dgm:t>
        <a:bodyPr/>
        <a:lstStyle/>
        <a:p>
          <a:pPr algn="just">
            <a:lnSpc>
              <a:spcPct val="100000"/>
            </a:lnSpc>
          </a:pPr>
          <a:r>
            <a:rPr lang="en-GB" sz="1600" b="0" i="0" dirty="0">
              <a:latin typeface="Tahoma" panose="020B0604030504040204" pitchFamily="34" charset="0"/>
              <a:ea typeface="Tahoma" panose="020B0604030504040204" pitchFamily="34" charset="0"/>
              <a:cs typeface="Tahoma" panose="020B0604030504040204" pitchFamily="34" charset="0"/>
            </a:rPr>
            <a:t>Shared critical data and perspectives</a:t>
          </a:r>
          <a:endParaRPr lang="en-US" sz="1600" dirty="0">
            <a:latin typeface="Tahoma" panose="020B0604030504040204" pitchFamily="34" charset="0"/>
            <a:ea typeface="Tahoma" panose="020B0604030504040204" pitchFamily="34" charset="0"/>
            <a:cs typeface="Tahoma" panose="020B0604030504040204" pitchFamily="34" charset="0"/>
          </a:endParaRPr>
        </a:p>
      </dgm:t>
    </dgm:pt>
    <dgm:pt modelId="{165909E4-44D0-45BD-B339-E13B08A1F484}" type="parTrans" cxnId="{2A7EA202-B03E-4075-A0DA-3282CCECDB2D}">
      <dgm:prSet/>
      <dgm:spPr/>
      <dgm:t>
        <a:bodyPr/>
        <a:lstStyle/>
        <a:p>
          <a:endParaRPr lang="en-US"/>
        </a:p>
      </dgm:t>
    </dgm:pt>
    <dgm:pt modelId="{8FCB6AA6-F503-48D8-AE0D-7F34C77D0044}" type="sibTrans" cxnId="{2A7EA202-B03E-4075-A0DA-3282CCECDB2D}">
      <dgm:prSet/>
      <dgm:spPr/>
      <dgm:t>
        <a:bodyPr/>
        <a:lstStyle/>
        <a:p>
          <a:endParaRPr lang="en-US"/>
        </a:p>
      </dgm:t>
    </dgm:pt>
    <dgm:pt modelId="{5F76C17C-5B90-4ED5-BAC8-2DF4B13AB3EC}">
      <dgm:prSet custT="1"/>
      <dgm:spPr/>
      <dgm:t>
        <a:bodyPr/>
        <a:lstStyle/>
        <a:p>
          <a:pPr algn="just">
            <a:lnSpc>
              <a:spcPct val="100000"/>
            </a:lnSpc>
          </a:pPr>
          <a:r>
            <a:rPr lang="en-GB" sz="1600" b="0" i="0" dirty="0">
              <a:solidFill>
                <a:srgbClr val="0070C0"/>
              </a:solidFill>
              <a:latin typeface="Tahoma" panose="020B0604030504040204" pitchFamily="34" charset="0"/>
              <a:ea typeface="Tahoma" panose="020B0604030504040204" pitchFamily="34" charset="0"/>
              <a:cs typeface="Tahoma" panose="020B0604030504040204" pitchFamily="34" charset="0"/>
            </a:rPr>
            <a:t>Release to the media </a:t>
          </a:r>
          <a:endParaRPr lang="en-US" sz="1600" dirty="0">
            <a:solidFill>
              <a:srgbClr val="0070C0"/>
            </a:solidFill>
            <a:latin typeface="Tahoma" panose="020B0604030504040204" pitchFamily="34" charset="0"/>
            <a:ea typeface="Tahoma" panose="020B0604030504040204" pitchFamily="34" charset="0"/>
            <a:cs typeface="Tahoma" panose="020B0604030504040204" pitchFamily="34" charset="0"/>
          </a:endParaRPr>
        </a:p>
      </dgm:t>
    </dgm:pt>
    <dgm:pt modelId="{8BBF3FFA-D173-497E-A516-9BED87252EC1}" type="parTrans" cxnId="{C956D6F1-42C3-4049-9319-A971262A43BC}">
      <dgm:prSet/>
      <dgm:spPr/>
      <dgm:t>
        <a:bodyPr/>
        <a:lstStyle/>
        <a:p>
          <a:endParaRPr lang="en-US"/>
        </a:p>
      </dgm:t>
    </dgm:pt>
    <dgm:pt modelId="{FCFDD98E-F7F2-4374-BC68-5C17DFC6363A}" type="sibTrans" cxnId="{C956D6F1-42C3-4049-9319-A971262A43BC}">
      <dgm:prSet/>
      <dgm:spPr/>
      <dgm:t>
        <a:bodyPr/>
        <a:lstStyle/>
        <a:p>
          <a:endParaRPr lang="en-US"/>
        </a:p>
      </dgm:t>
    </dgm:pt>
    <dgm:pt modelId="{452157A4-DD8E-4F3B-A982-61BCF8B3D49F}">
      <dgm:prSet custT="1"/>
      <dgm:spPr/>
      <dgm:t>
        <a:bodyPr/>
        <a:lstStyle/>
        <a:p>
          <a:pPr algn="just">
            <a:lnSpc>
              <a:spcPct val="100000"/>
            </a:lnSpc>
          </a:pPr>
          <a:r>
            <a:rPr lang="en-GB" sz="1600" dirty="0">
              <a:latin typeface="Tahoma" panose="020B0604030504040204" pitchFamily="34" charset="0"/>
              <a:ea typeface="Tahoma" panose="020B0604030504040204" pitchFamily="34" charset="0"/>
              <a:cs typeface="Tahoma" panose="020B0604030504040204" pitchFamily="34" charset="0"/>
            </a:rPr>
            <a:t>T</a:t>
          </a:r>
          <a:r>
            <a:rPr lang="en-GB" sz="1600" b="0" i="0" dirty="0">
              <a:latin typeface="Tahoma" panose="020B0604030504040204" pitchFamily="34" charset="0"/>
              <a:ea typeface="Tahoma" panose="020B0604030504040204" pitchFamily="34" charset="0"/>
              <a:cs typeface="Tahoma" panose="020B0604030504040204" pitchFamily="34" charset="0"/>
            </a:rPr>
            <a:t>argeted presentations to duty-bearers- some submissions were discussed in Parliament thus amplifying the voices of the citizens on the Bill</a:t>
          </a:r>
          <a:endParaRPr lang="en-US" sz="1600" dirty="0">
            <a:latin typeface="Tahoma" panose="020B0604030504040204" pitchFamily="34" charset="0"/>
            <a:ea typeface="Tahoma" panose="020B0604030504040204" pitchFamily="34" charset="0"/>
            <a:cs typeface="Tahoma" panose="020B0604030504040204" pitchFamily="34" charset="0"/>
          </a:endParaRPr>
        </a:p>
      </dgm:t>
    </dgm:pt>
    <dgm:pt modelId="{FCDD7478-A0E1-496E-95F7-282BD0AAAAF5}" type="parTrans" cxnId="{2BA4AF65-20BA-4F09-85B6-C079FE35FCB4}">
      <dgm:prSet/>
      <dgm:spPr/>
      <dgm:t>
        <a:bodyPr/>
        <a:lstStyle/>
        <a:p>
          <a:endParaRPr lang="en-US"/>
        </a:p>
      </dgm:t>
    </dgm:pt>
    <dgm:pt modelId="{C41250A2-21BD-4940-8C04-AFFFD19BBBA0}" type="sibTrans" cxnId="{2BA4AF65-20BA-4F09-85B6-C079FE35FCB4}">
      <dgm:prSet/>
      <dgm:spPr/>
      <dgm:t>
        <a:bodyPr/>
        <a:lstStyle/>
        <a:p>
          <a:endParaRPr lang="en-US"/>
        </a:p>
      </dgm:t>
    </dgm:pt>
    <dgm:pt modelId="{1A8C3B04-2158-47D3-841D-87D4E5DCC852}" type="pres">
      <dgm:prSet presAssocID="{B5534541-A6A7-460A-98D4-66EE134B3A21}" presName="root" presStyleCnt="0">
        <dgm:presLayoutVars>
          <dgm:dir/>
          <dgm:resizeHandles val="exact"/>
        </dgm:presLayoutVars>
      </dgm:prSet>
      <dgm:spPr/>
    </dgm:pt>
    <dgm:pt modelId="{1843F4F4-817C-40C8-83F2-9F04E3767E34}" type="pres">
      <dgm:prSet presAssocID="{BF934994-8A10-4CA1-9E10-3507CF517109}" presName="compNode" presStyleCnt="0"/>
      <dgm:spPr/>
    </dgm:pt>
    <dgm:pt modelId="{F30CFCA2-C81F-43AA-A976-3CBB83EF02EF}" type="pres">
      <dgm:prSet presAssocID="{BF934994-8A10-4CA1-9E10-3507CF51710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af"/>
        </a:ext>
      </dgm:extLst>
    </dgm:pt>
    <dgm:pt modelId="{A60B1063-4DFF-40F9-AE8B-5E96E3D3A830}" type="pres">
      <dgm:prSet presAssocID="{BF934994-8A10-4CA1-9E10-3507CF517109}" presName="spaceRect" presStyleCnt="0"/>
      <dgm:spPr/>
    </dgm:pt>
    <dgm:pt modelId="{11045D0A-20F3-417A-9B92-718F014282F7}" type="pres">
      <dgm:prSet presAssocID="{BF934994-8A10-4CA1-9E10-3507CF517109}" presName="textRect" presStyleLbl="revTx" presStyleIdx="0" presStyleCnt="5">
        <dgm:presLayoutVars>
          <dgm:chMax val="1"/>
          <dgm:chPref val="1"/>
        </dgm:presLayoutVars>
      </dgm:prSet>
      <dgm:spPr/>
    </dgm:pt>
    <dgm:pt modelId="{141FE5F6-C1EE-4A1A-A58A-3E3759651953}" type="pres">
      <dgm:prSet presAssocID="{90B39E9E-E2F7-41DE-95C4-232503854DDA}" presName="sibTrans" presStyleCnt="0"/>
      <dgm:spPr/>
    </dgm:pt>
    <dgm:pt modelId="{55051939-10E0-41CA-876B-5893B1157FEF}" type="pres">
      <dgm:prSet presAssocID="{48D8A7D6-73BB-4A5D-A1E2-90710ED0F3F8}" presName="compNode" presStyleCnt="0"/>
      <dgm:spPr/>
    </dgm:pt>
    <dgm:pt modelId="{14C204D1-3C3C-4F9D-ABF0-BF400A46B011}" type="pres">
      <dgm:prSet presAssocID="{48D8A7D6-73BB-4A5D-A1E2-90710ED0F3F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ard Room"/>
        </a:ext>
      </dgm:extLst>
    </dgm:pt>
    <dgm:pt modelId="{B1535C3A-9469-46DF-8B73-D4F314A430C4}" type="pres">
      <dgm:prSet presAssocID="{48D8A7D6-73BB-4A5D-A1E2-90710ED0F3F8}" presName="spaceRect" presStyleCnt="0"/>
      <dgm:spPr/>
    </dgm:pt>
    <dgm:pt modelId="{8FF7334A-6FA7-46E6-9F6A-B7C16CD9197C}" type="pres">
      <dgm:prSet presAssocID="{48D8A7D6-73BB-4A5D-A1E2-90710ED0F3F8}" presName="textRect" presStyleLbl="revTx" presStyleIdx="1" presStyleCnt="5">
        <dgm:presLayoutVars>
          <dgm:chMax val="1"/>
          <dgm:chPref val="1"/>
        </dgm:presLayoutVars>
      </dgm:prSet>
      <dgm:spPr/>
    </dgm:pt>
    <dgm:pt modelId="{624A8E93-2902-49D7-B685-26E80EBA7660}" type="pres">
      <dgm:prSet presAssocID="{F986AECD-3E85-4E52-A39B-87D846485949}" presName="sibTrans" presStyleCnt="0"/>
      <dgm:spPr/>
    </dgm:pt>
    <dgm:pt modelId="{87A42EFA-FD40-4117-9FA7-22EF00042F6C}" type="pres">
      <dgm:prSet presAssocID="{7AC70DE0-49E4-48EF-84DB-D8E3563FADB9}" presName="compNode" presStyleCnt="0"/>
      <dgm:spPr/>
    </dgm:pt>
    <dgm:pt modelId="{878FADB3-5111-41D5-80CA-B5830EC37C9C}" type="pres">
      <dgm:prSet presAssocID="{7AC70DE0-49E4-48EF-84DB-D8E3563FADB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848BA6F4-79B5-4DB1-8742-94385D4D34F8}" type="pres">
      <dgm:prSet presAssocID="{7AC70DE0-49E4-48EF-84DB-D8E3563FADB9}" presName="spaceRect" presStyleCnt="0"/>
      <dgm:spPr/>
    </dgm:pt>
    <dgm:pt modelId="{37166D78-A343-47A6-9E96-9C65B35CC334}" type="pres">
      <dgm:prSet presAssocID="{7AC70DE0-49E4-48EF-84DB-D8E3563FADB9}" presName="textRect" presStyleLbl="revTx" presStyleIdx="2" presStyleCnt="5">
        <dgm:presLayoutVars>
          <dgm:chMax val="1"/>
          <dgm:chPref val="1"/>
        </dgm:presLayoutVars>
      </dgm:prSet>
      <dgm:spPr/>
    </dgm:pt>
    <dgm:pt modelId="{854DB8BD-A4AF-4DF9-88F4-66C426A5E189}" type="pres">
      <dgm:prSet presAssocID="{8FCB6AA6-F503-48D8-AE0D-7F34C77D0044}" presName="sibTrans" presStyleCnt="0"/>
      <dgm:spPr/>
    </dgm:pt>
    <dgm:pt modelId="{D793A59F-2D68-4D62-8189-9F2E3D503BDA}" type="pres">
      <dgm:prSet presAssocID="{5F76C17C-5B90-4ED5-BAC8-2DF4B13AB3EC}" presName="compNode" presStyleCnt="0"/>
      <dgm:spPr/>
    </dgm:pt>
    <dgm:pt modelId="{AF50001E-B5BC-4227-8385-47BC2D28BBCA}" type="pres">
      <dgm:prSet presAssocID="{5F76C17C-5B90-4ED5-BAC8-2DF4B13AB3E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lay"/>
        </a:ext>
      </dgm:extLst>
    </dgm:pt>
    <dgm:pt modelId="{9EA97FA8-5FFC-4783-99C3-52C0C9DF1C21}" type="pres">
      <dgm:prSet presAssocID="{5F76C17C-5B90-4ED5-BAC8-2DF4B13AB3EC}" presName="spaceRect" presStyleCnt="0"/>
      <dgm:spPr/>
    </dgm:pt>
    <dgm:pt modelId="{2A1F3436-EA6C-48FB-BF54-B5EA53429825}" type="pres">
      <dgm:prSet presAssocID="{5F76C17C-5B90-4ED5-BAC8-2DF4B13AB3EC}" presName="textRect" presStyleLbl="revTx" presStyleIdx="3" presStyleCnt="5">
        <dgm:presLayoutVars>
          <dgm:chMax val="1"/>
          <dgm:chPref val="1"/>
        </dgm:presLayoutVars>
      </dgm:prSet>
      <dgm:spPr/>
    </dgm:pt>
    <dgm:pt modelId="{32B65A34-B099-44D3-A6F8-776AAE4317F0}" type="pres">
      <dgm:prSet presAssocID="{FCFDD98E-F7F2-4374-BC68-5C17DFC6363A}" presName="sibTrans" presStyleCnt="0"/>
      <dgm:spPr/>
    </dgm:pt>
    <dgm:pt modelId="{E105AE5D-1B39-4A3E-9DCC-F27D3D7DD1A8}" type="pres">
      <dgm:prSet presAssocID="{452157A4-DD8E-4F3B-A982-61BCF8B3D49F}" presName="compNode" presStyleCnt="0"/>
      <dgm:spPr/>
    </dgm:pt>
    <dgm:pt modelId="{EBAD456B-9EF3-4EA0-8BFC-7711C78CC9F8}" type="pres">
      <dgm:prSet presAssocID="{452157A4-DD8E-4F3B-A982-61BCF8B3D49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Judge"/>
        </a:ext>
      </dgm:extLst>
    </dgm:pt>
    <dgm:pt modelId="{2A6CD83E-0E31-46BF-839C-EFD8580951EE}" type="pres">
      <dgm:prSet presAssocID="{452157A4-DD8E-4F3B-A982-61BCF8B3D49F}" presName="spaceRect" presStyleCnt="0"/>
      <dgm:spPr/>
    </dgm:pt>
    <dgm:pt modelId="{59CA00F6-3A33-49B2-B57A-CE442BAF66E7}" type="pres">
      <dgm:prSet presAssocID="{452157A4-DD8E-4F3B-A982-61BCF8B3D49F}" presName="textRect" presStyleLbl="revTx" presStyleIdx="4" presStyleCnt="5">
        <dgm:presLayoutVars>
          <dgm:chMax val="1"/>
          <dgm:chPref val="1"/>
        </dgm:presLayoutVars>
      </dgm:prSet>
      <dgm:spPr/>
    </dgm:pt>
  </dgm:ptLst>
  <dgm:cxnLst>
    <dgm:cxn modelId="{2A7EA202-B03E-4075-A0DA-3282CCECDB2D}" srcId="{B5534541-A6A7-460A-98D4-66EE134B3A21}" destId="{7AC70DE0-49E4-48EF-84DB-D8E3563FADB9}" srcOrd="2" destOrd="0" parTransId="{165909E4-44D0-45BD-B339-E13B08A1F484}" sibTransId="{8FCB6AA6-F503-48D8-AE0D-7F34C77D0044}"/>
    <dgm:cxn modelId="{9D059305-F3FB-4084-816C-3E9E44CA95D1}" srcId="{B5534541-A6A7-460A-98D4-66EE134B3A21}" destId="{BF934994-8A10-4CA1-9E10-3507CF517109}" srcOrd="0" destOrd="0" parTransId="{82E6D2AD-3033-460C-830A-C96C2BF6FEA7}" sibTransId="{90B39E9E-E2F7-41DE-95C4-232503854DDA}"/>
    <dgm:cxn modelId="{CD914A23-B25F-4358-9072-3DEE5700D242}" type="presOf" srcId="{48D8A7D6-73BB-4A5D-A1E2-90710ED0F3F8}" destId="{8FF7334A-6FA7-46E6-9F6A-B7C16CD9197C}" srcOrd="0" destOrd="0" presId="urn:microsoft.com/office/officeart/2018/2/layout/IconLabelList"/>
    <dgm:cxn modelId="{3261ED2D-927E-4093-8CC9-CCD9B5E65FFA}" type="presOf" srcId="{5F76C17C-5B90-4ED5-BAC8-2DF4B13AB3EC}" destId="{2A1F3436-EA6C-48FB-BF54-B5EA53429825}" srcOrd="0" destOrd="0" presId="urn:microsoft.com/office/officeart/2018/2/layout/IconLabelList"/>
    <dgm:cxn modelId="{2BA4AF65-20BA-4F09-85B6-C079FE35FCB4}" srcId="{B5534541-A6A7-460A-98D4-66EE134B3A21}" destId="{452157A4-DD8E-4F3B-A982-61BCF8B3D49F}" srcOrd="4" destOrd="0" parTransId="{FCDD7478-A0E1-496E-95F7-282BD0AAAAF5}" sibTransId="{C41250A2-21BD-4940-8C04-AFFFD19BBBA0}"/>
    <dgm:cxn modelId="{1BA98BB3-5859-41A8-9262-CF52CD2116ED}" type="presOf" srcId="{452157A4-DD8E-4F3B-A982-61BCF8B3D49F}" destId="{59CA00F6-3A33-49B2-B57A-CE442BAF66E7}" srcOrd="0" destOrd="0" presId="urn:microsoft.com/office/officeart/2018/2/layout/IconLabelList"/>
    <dgm:cxn modelId="{0D2AEFCD-22FF-4B32-99E6-BA7155C512CE}" srcId="{B5534541-A6A7-460A-98D4-66EE134B3A21}" destId="{48D8A7D6-73BB-4A5D-A1E2-90710ED0F3F8}" srcOrd="1" destOrd="0" parTransId="{949E7FD8-E92A-4323-BB3C-D02BD151E817}" sibTransId="{F986AECD-3E85-4E52-A39B-87D846485949}"/>
    <dgm:cxn modelId="{C956D6F1-42C3-4049-9319-A971262A43BC}" srcId="{B5534541-A6A7-460A-98D4-66EE134B3A21}" destId="{5F76C17C-5B90-4ED5-BAC8-2DF4B13AB3EC}" srcOrd="3" destOrd="0" parTransId="{8BBF3FFA-D173-497E-A516-9BED87252EC1}" sibTransId="{FCFDD98E-F7F2-4374-BC68-5C17DFC6363A}"/>
    <dgm:cxn modelId="{353286F7-EE01-4BFE-8B13-0C435C7ECD8D}" type="presOf" srcId="{BF934994-8A10-4CA1-9E10-3507CF517109}" destId="{11045D0A-20F3-417A-9B92-718F014282F7}" srcOrd="0" destOrd="0" presId="urn:microsoft.com/office/officeart/2018/2/layout/IconLabelList"/>
    <dgm:cxn modelId="{C3BCD3FC-DB23-44C4-BD63-1B74BE2D5C49}" type="presOf" srcId="{B5534541-A6A7-460A-98D4-66EE134B3A21}" destId="{1A8C3B04-2158-47D3-841D-87D4E5DCC852}" srcOrd="0" destOrd="0" presId="urn:microsoft.com/office/officeart/2018/2/layout/IconLabelList"/>
    <dgm:cxn modelId="{A6B4E1FC-2CED-444B-8851-9111DD3D9832}" type="presOf" srcId="{7AC70DE0-49E4-48EF-84DB-D8E3563FADB9}" destId="{37166D78-A343-47A6-9E96-9C65B35CC334}" srcOrd="0" destOrd="0" presId="urn:microsoft.com/office/officeart/2018/2/layout/IconLabelList"/>
    <dgm:cxn modelId="{38C3785B-15EC-481F-9298-D0893EB399E3}" type="presParOf" srcId="{1A8C3B04-2158-47D3-841D-87D4E5DCC852}" destId="{1843F4F4-817C-40C8-83F2-9F04E3767E34}" srcOrd="0" destOrd="0" presId="urn:microsoft.com/office/officeart/2018/2/layout/IconLabelList"/>
    <dgm:cxn modelId="{DEA16747-354A-42C8-86E4-B18ED67F783F}" type="presParOf" srcId="{1843F4F4-817C-40C8-83F2-9F04E3767E34}" destId="{F30CFCA2-C81F-43AA-A976-3CBB83EF02EF}" srcOrd="0" destOrd="0" presId="urn:microsoft.com/office/officeart/2018/2/layout/IconLabelList"/>
    <dgm:cxn modelId="{8CA56276-2889-4C8F-96FC-2C53AB7E206C}" type="presParOf" srcId="{1843F4F4-817C-40C8-83F2-9F04E3767E34}" destId="{A60B1063-4DFF-40F9-AE8B-5E96E3D3A830}" srcOrd="1" destOrd="0" presId="urn:microsoft.com/office/officeart/2018/2/layout/IconLabelList"/>
    <dgm:cxn modelId="{C7A8A884-02A5-4C84-A88F-8AA638B71E08}" type="presParOf" srcId="{1843F4F4-817C-40C8-83F2-9F04E3767E34}" destId="{11045D0A-20F3-417A-9B92-718F014282F7}" srcOrd="2" destOrd="0" presId="urn:microsoft.com/office/officeart/2018/2/layout/IconLabelList"/>
    <dgm:cxn modelId="{65F67C84-F530-4CA3-8E57-6F6429CB6B76}" type="presParOf" srcId="{1A8C3B04-2158-47D3-841D-87D4E5DCC852}" destId="{141FE5F6-C1EE-4A1A-A58A-3E3759651953}" srcOrd="1" destOrd="0" presId="urn:microsoft.com/office/officeart/2018/2/layout/IconLabelList"/>
    <dgm:cxn modelId="{D278515A-C6E1-4304-A0D3-1946042AB8D8}" type="presParOf" srcId="{1A8C3B04-2158-47D3-841D-87D4E5DCC852}" destId="{55051939-10E0-41CA-876B-5893B1157FEF}" srcOrd="2" destOrd="0" presId="urn:microsoft.com/office/officeart/2018/2/layout/IconLabelList"/>
    <dgm:cxn modelId="{B48A5604-B443-42C1-B2C4-41A144E36960}" type="presParOf" srcId="{55051939-10E0-41CA-876B-5893B1157FEF}" destId="{14C204D1-3C3C-4F9D-ABF0-BF400A46B011}" srcOrd="0" destOrd="0" presId="urn:microsoft.com/office/officeart/2018/2/layout/IconLabelList"/>
    <dgm:cxn modelId="{F2A37904-44D3-4290-AD10-AB00BB3770C8}" type="presParOf" srcId="{55051939-10E0-41CA-876B-5893B1157FEF}" destId="{B1535C3A-9469-46DF-8B73-D4F314A430C4}" srcOrd="1" destOrd="0" presId="urn:microsoft.com/office/officeart/2018/2/layout/IconLabelList"/>
    <dgm:cxn modelId="{5DCE245E-3CA8-4826-B95C-7664BDA30CC0}" type="presParOf" srcId="{55051939-10E0-41CA-876B-5893B1157FEF}" destId="{8FF7334A-6FA7-46E6-9F6A-B7C16CD9197C}" srcOrd="2" destOrd="0" presId="urn:microsoft.com/office/officeart/2018/2/layout/IconLabelList"/>
    <dgm:cxn modelId="{2864CD01-5DA8-406E-B2FF-5785AF23127F}" type="presParOf" srcId="{1A8C3B04-2158-47D3-841D-87D4E5DCC852}" destId="{624A8E93-2902-49D7-B685-26E80EBA7660}" srcOrd="3" destOrd="0" presId="urn:microsoft.com/office/officeart/2018/2/layout/IconLabelList"/>
    <dgm:cxn modelId="{22F4ABFD-B823-44FB-8691-2C2766DDDE9C}" type="presParOf" srcId="{1A8C3B04-2158-47D3-841D-87D4E5DCC852}" destId="{87A42EFA-FD40-4117-9FA7-22EF00042F6C}" srcOrd="4" destOrd="0" presId="urn:microsoft.com/office/officeart/2018/2/layout/IconLabelList"/>
    <dgm:cxn modelId="{49BB9B81-9563-4CFC-9207-E215BECD2C83}" type="presParOf" srcId="{87A42EFA-FD40-4117-9FA7-22EF00042F6C}" destId="{878FADB3-5111-41D5-80CA-B5830EC37C9C}" srcOrd="0" destOrd="0" presId="urn:microsoft.com/office/officeart/2018/2/layout/IconLabelList"/>
    <dgm:cxn modelId="{32E04154-0E72-45B4-B88D-14700EEAEEFD}" type="presParOf" srcId="{87A42EFA-FD40-4117-9FA7-22EF00042F6C}" destId="{848BA6F4-79B5-4DB1-8742-94385D4D34F8}" srcOrd="1" destOrd="0" presId="urn:microsoft.com/office/officeart/2018/2/layout/IconLabelList"/>
    <dgm:cxn modelId="{E0DA6A6E-4970-4B1D-9018-9B92FE258E07}" type="presParOf" srcId="{87A42EFA-FD40-4117-9FA7-22EF00042F6C}" destId="{37166D78-A343-47A6-9E96-9C65B35CC334}" srcOrd="2" destOrd="0" presId="urn:microsoft.com/office/officeart/2018/2/layout/IconLabelList"/>
    <dgm:cxn modelId="{BA1711F6-DD25-4D60-834E-80F4E95531AF}" type="presParOf" srcId="{1A8C3B04-2158-47D3-841D-87D4E5DCC852}" destId="{854DB8BD-A4AF-4DF9-88F4-66C426A5E189}" srcOrd="5" destOrd="0" presId="urn:microsoft.com/office/officeart/2018/2/layout/IconLabelList"/>
    <dgm:cxn modelId="{FAD118FD-C8BD-4A7A-9409-90F9A4DC41A1}" type="presParOf" srcId="{1A8C3B04-2158-47D3-841D-87D4E5DCC852}" destId="{D793A59F-2D68-4D62-8189-9F2E3D503BDA}" srcOrd="6" destOrd="0" presId="urn:microsoft.com/office/officeart/2018/2/layout/IconLabelList"/>
    <dgm:cxn modelId="{CA432C19-B059-49F1-87D1-156D4F205A8E}" type="presParOf" srcId="{D793A59F-2D68-4D62-8189-9F2E3D503BDA}" destId="{AF50001E-B5BC-4227-8385-47BC2D28BBCA}" srcOrd="0" destOrd="0" presId="urn:microsoft.com/office/officeart/2018/2/layout/IconLabelList"/>
    <dgm:cxn modelId="{5121C05A-D406-4C63-ADFC-C54E9F3CB570}" type="presParOf" srcId="{D793A59F-2D68-4D62-8189-9F2E3D503BDA}" destId="{9EA97FA8-5FFC-4783-99C3-52C0C9DF1C21}" srcOrd="1" destOrd="0" presId="urn:microsoft.com/office/officeart/2018/2/layout/IconLabelList"/>
    <dgm:cxn modelId="{3FB2B608-6CCE-4383-9853-9537A46CCE2F}" type="presParOf" srcId="{D793A59F-2D68-4D62-8189-9F2E3D503BDA}" destId="{2A1F3436-EA6C-48FB-BF54-B5EA53429825}" srcOrd="2" destOrd="0" presId="urn:microsoft.com/office/officeart/2018/2/layout/IconLabelList"/>
    <dgm:cxn modelId="{D53231F7-2946-40A9-A0EF-D22521332527}" type="presParOf" srcId="{1A8C3B04-2158-47D3-841D-87D4E5DCC852}" destId="{32B65A34-B099-44D3-A6F8-776AAE4317F0}" srcOrd="7" destOrd="0" presId="urn:microsoft.com/office/officeart/2018/2/layout/IconLabelList"/>
    <dgm:cxn modelId="{F63189F0-A356-46C8-BD2D-E90F305215BA}" type="presParOf" srcId="{1A8C3B04-2158-47D3-841D-87D4E5DCC852}" destId="{E105AE5D-1B39-4A3E-9DCC-F27D3D7DD1A8}" srcOrd="8" destOrd="0" presId="urn:microsoft.com/office/officeart/2018/2/layout/IconLabelList"/>
    <dgm:cxn modelId="{EE634E97-6F2C-4514-AC1C-E25961EC3456}" type="presParOf" srcId="{E105AE5D-1B39-4A3E-9DCC-F27D3D7DD1A8}" destId="{EBAD456B-9EF3-4EA0-8BFC-7711C78CC9F8}" srcOrd="0" destOrd="0" presId="urn:microsoft.com/office/officeart/2018/2/layout/IconLabelList"/>
    <dgm:cxn modelId="{97089873-E0C7-4D36-9737-FC29BC0C67C3}" type="presParOf" srcId="{E105AE5D-1B39-4A3E-9DCC-F27D3D7DD1A8}" destId="{2A6CD83E-0E31-46BF-839C-EFD8580951EE}" srcOrd="1" destOrd="0" presId="urn:microsoft.com/office/officeart/2018/2/layout/IconLabelList"/>
    <dgm:cxn modelId="{F41935BF-5D43-487B-B761-A7D25E06F7AD}" type="presParOf" srcId="{E105AE5D-1B39-4A3E-9DCC-F27D3D7DD1A8}" destId="{59CA00F6-3A33-49B2-B57A-CE442BAF66E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2BE734-F849-4769-BC91-7562D820C44B}"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5D41D001-65E5-4270-BDBC-DFCDDC6BF85F}">
      <dgm:prSet/>
      <dgm:spPr/>
      <dgm:t>
        <a:bodyPr/>
        <a:lstStyle/>
        <a:p>
          <a:pPr>
            <a:lnSpc>
              <a:spcPct val="100000"/>
            </a:lnSpc>
            <a:defRPr b="1"/>
          </a:pPr>
          <a:r>
            <a:rPr lang="en-GB" b="0" i="0" dirty="0">
              <a:latin typeface="Tahoma" panose="020B0604030504040204" pitchFamily="34" charset="0"/>
              <a:ea typeface="Tahoma" panose="020B0604030504040204" pitchFamily="34" charset="0"/>
              <a:cs typeface="Tahoma" panose="020B0604030504040204" pitchFamily="34" charset="0"/>
            </a:rPr>
            <a:t>Strengthened collaborations with non-state actors, state actors, and development partners.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056EBDFA-1C85-4A26-AA51-CA4D1712BE4D}" type="parTrans" cxnId="{DADADB1A-BE65-4FFB-BBF5-A0AB2B6A6B85}">
      <dgm:prSet/>
      <dgm:spPr/>
      <dgm:t>
        <a:bodyPr/>
        <a:lstStyle/>
        <a:p>
          <a:endParaRPr lang="en-US"/>
        </a:p>
      </dgm:t>
    </dgm:pt>
    <dgm:pt modelId="{4C3C01CA-DD80-4F98-9207-84FF426307C2}" type="sibTrans" cxnId="{DADADB1A-BE65-4FFB-BBF5-A0AB2B6A6B85}">
      <dgm:prSet/>
      <dgm:spPr/>
      <dgm:t>
        <a:bodyPr/>
        <a:lstStyle/>
        <a:p>
          <a:endParaRPr lang="en-US"/>
        </a:p>
      </dgm:t>
    </dgm:pt>
    <dgm:pt modelId="{D04CFB9E-B28D-4224-9DF6-8CC252484102}">
      <dgm:prSet/>
      <dgm:spPr/>
      <dgm:t>
        <a:bodyPr/>
        <a:lstStyle/>
        <a:p>
          <a:pPr>
            <a:lnSpc>
              <a:spcPct val="100000"/>
            </a:lnSpc>
          </a:pPr>
          <a:r>
            <a:rPr lang="en-GB" b="0" i="0" dirty="0">
              <a:latin typeface="Tahoma" panose="020B0604030504040204" pitchFamily="34" charset="0"/>
              <a:ea typeface="Tahoma" panose="020B0604030504040204" pitchFamily="34" charset="0"/>
              <a:cs typeface="Tahoma" panose="020B0604030504040204" pitchFamily="34" charset="0"/>
            </a:rPr>
            <a:t>Partnerships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00D24DBF-D474-4A1D-BB74-F3B02B55E9C2}" type="parTrans" cxnId="{0253F30C-C285-4B5F-8946-564F90934481}">
      <dgm:prSet/>
      <dgm:spPr/>
      <dgm:t>
        <a:bodyPr/>
        <a:lstStyle/>
        <a:p>
          <a:endParaRPr lang="en-US"/>
        </a:p>
      </dgm:t>
    </dgm:pt>
    <dgm:pt modelId="{FB35FB79-B7A7-4C77-B42B-050BB494D9F2}" type="sibTrans" cxnId="{0253F30C-C285-4B5F-8946-564F90934481}">
      <dgm:prSet/>
      <dgm:spPr/>
      <dgm:t>
        <a:bodyPr/>
        <a:lstStyle/>
        <a:p>
          <a:endParaRPr lang="en-US"/>
        </a:p>
      </dgm:t>
    </dgm:pt>
    <dgm:pt modelId="{36C50603-9B55-4563-BC02-B011C2816352}">
      <dgm:prSet/>
      <dgm:spPr/>
      <dgm:t>
        <a:bodyPr/>
        <a:lstStyle/>
        <a:p>
          <a:r>
            <a:rPr lang="en-GB" b="0" i="0" dirty="0">
              <a:latin typeface="Tahoma" panose="020B0604030504040204" pitchFamily="34" charset="0"/>
              <a:ea typeface="Tahoma" panose="020B0604030504040204" pitchFamily="34" charset="0"/>
              <a:cs typeface="Tahoma" panose="020B0604030504040204" pitchFamily="34" charset="0"/>
            </a:rPr>
            <a:t>Equality Now</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E6C1F463-68CD-40D2-8067-05DBCDFDD6CA}" type="parTrans" cxnId="{251484E0-D4C4-4C36-91FC-DE98326184A4}">
      <dgm:prSet/>
      <dgm:spPr/>
      <dgm:t>
        <a:bodyPr/>
        <a:lstStyle/>
        <a:p>
          <a:endParaRPr lang="en-US"/>
        </a:p>
      </dgm:t>
    </dgm:pt>
    <dgm:pt modelId="{E9F86BF2-43C6-4D2B-BB13-3B63697BDD75}" type="sibTrans" cxnId="{251484E0-D4C4-4C36-91FC-DE98326184A4}">
      <dgm:prSet/>
      <dgm:spPr/>
      <dgm:t>
        <a:bodyPr/>
        <a:lstStyle/>
        <a:p>
          <a:endParaRPr lang="en-US"/>
        </a:p>
      </dgm:t>
    </dgm:pt>
    <dgm:pt modelId="{0B0CEDE2-A7AB-4AF9-B0BE-F19035769133}">
      <dgm:prSet/>
      <dgm:spPr/>
      <dgm:t>
        <a:bodyPr/>
        <a:lstStyle/>
        <a:p>
          <a:r>
            <a:rPr lang="en-GB" b="0" i="0" dirty="0" err="1">
              <a:latin typeface="Tahoma" panose="020B0604030504040204" pitchFamily="34" charset="0"/>
              <a:ea typeface="Tahoma" panose="020B0604030504040204" pitchFamily="34" charset="0"/>
              <a:cs typeface="Tahoma" panose="020B0604030504040204" pitchFamily="34" charset="0"/>
            </a:rPr>
            <a:t>Twaweza</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AACA2588-083E-489D-B041-3DC30FC523D5}" type="parTrans" cxnId="{57D977BA-8FA3-4328-9EE8-DAB0F88943BF}">
      <dgm:prSet/>
      <dgm:spPr/>
      <dgm:t>
        <a:bodyPr/>
        <a:lstStyle/>
        <a:p>
          <a:endParaRPr lang="en-US"/>
        </a:p>
      </dgm:t>
    </dgm:pt>
    <dgm:pt modelId="{2E576164-4421-4968-9CD0-41CD1BEB7E05}" type="sibTrans" cxnId="{57D977BA-8FA3-4328-9EE8-DAB0F88943BF}">
      <dgm:prSet/>
      <dgm:spPr/>
      <dgm:t>
        <a:bodyPr/>
        <a:lstStyle/>
        <a:p>
          <a:endParaRPr lang="en-US"/>
        </a:p>
      </dgm:t>
    </dgm:pt>
    <dgm:pt modelId="{F6ECB19A-5045-446F-ABC9-C426E5C25C62}">
      <dgm:prSet/>
      <dgm:spPr/>
      <dgm:t>
        <a:bodyPr/>
        <a:lstStyle/>
        <a:p>
          <a:r>
            <a:rPr lang="en-GB" b="0" i="0" dirty="0">
              <a:latin typeface="Tahoma" panose="020B0604030504040204" pitchFamily="34" charset="0"/>
              <a:ea typeface="Tahoma" panose="020B0604030504040204" pitchFamily="34" charset="0"/>
              <a:cs typeface="Tahoma" panose="020B0604030504040204" pitchFamily="34" charset="0"/>
            </a:rPr>
            <a:t>Thematic networks and forums like the </a:t>
          </a:r>
          <a:r>
            <a:rPr lang="en-GB" b="1" i="0" dirty="0" err="1">
              <a:latin typeface="Tahoma" panose="020B0604030504040204" pitchFamily="34" charset="0"/>
              <a:ea typeface="Tahoma" panose="020B0604030504040204" pitchFamily="34" charset="0"/>
              <a:cs typeface="Tahoma" panose="020B0604030504040204" pitchFamily="34" charset="0"/>
            </a:rPr>
            <a:t>Okoa</a:t>
          </a:r>
          <a:r>
            <a:rPr lang="en-GB" b="1" i="0" dirty="0">
              <a:latin typeface="Tahoma" panose="020B0604030504040204" pitchFamily="34" charset="0"/>
              <a:ea typeface="Tahoma" panose="020B0604030504040204" pitchFamily="34" charset="0"/>
              <a:cs typeface="Tahoma" panose="020B0604030504040204" pitchFamily="34" charset="0"/>
            </a:rPr>
            <a:t> Uchumi</a:t>
          </a:r>
          <a:r>
            <a:rPr lang="en-GB" b="0" i="0" dirty="0">
              <a:latin typeface="Tahoma" panose="020B0604030504040204" pitchFamily="34" charset="0"/>
              <a:ea typeface="Tahoma" panose="020B0604030504040204" pitchFamily="34" charset="0"/>
              <a:cs typeface="Tahoma" panose="020B0604030504040204" pitchFamily="34" charset="0"/>
            </a:rPr>
            <a:t>, and the Civil Society Parliamentary Engagement Network (CSPEN)</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E36CD08D-CB60-43BB-9521-70D672DDD8E1}" type="parTrans" cxnId="{9744B7A5-6C60-420D-BC65-85A8ADA0F91B}">
      <dgm:prSet/>
      <dgm:spPr/>
      <dgm:t>
        <a:bodyPr/>
        <a:lstStyle/>
        <a:p>
          <a:endParaRPr lang="en-US"/>
        </a:p>
      </dgm:t>
    </dgm:pt>
    <dgm:pt modelId="{66D6FCD1-7FA9-4EA6-963D-B47ECB9C492D}" type="sibTrans" cxnId="{9744B7A5-6C60-420D-BC65-85A8ADA0F91B}">
      <dgm:prSet/>
      <dgm:spPr/>
      <dgm:t>
        <a:bodyPr/>
        <a:lstStyle/>
        <a:p>
          <a:endParaRPr lang="en-US"/>
        </a:p>
      </dgm:t>
    </dgm:pt>
    <dgm:pt modelId="{25991CEE-9E45-4319-8169-CDF811A51E34}">
      <dgm:prSet/>
      <dgm:spPr/>
      <dgm:t>
        <a:bodyPr/>
        <a:lstStyle/>
        <a:p>
          <a:pPr>
            <a:lnSpc>
              <a:spcPct val="100000"/>
            </a:lnSpc>
            <a:defRPr b="1"/>
          </a:pPr>
          <a:r>
            <a:rPr lang="en-GB" b="0" i="0" dirty="0">
              <a:latin typeface="Tahoma" panose="020B0604030504040204" pitchFamily="34" charset="0"/>
              <a:ea typeface="Tahoma" panose="020B0604030504040204" pitchFamily="34" charset="0"/>
              <a:cs typeface="Tahoma" panose="020B0604030504040204" pitchFamily="34" charset="0"/>
            </a:rPr>
            <a:t>Resulted in notable achievements already outlined in the other impact areas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62D11F1B-9CF5-4AD3-8BD8-A62310E9589F}" type="parTrans" cxnId="{EE71C4D2-51BB-4A28-9F3B-BB400EEE37AA}">
      <dgm:prSet/>
      <dgm:spPr/>
      <dgm:t>
        <a:bodyPr/>
        <a:lstStyle/>
        <a:p>
          <a:endParaRPr lang="en-US"/>
        </a:p>
      </dgm:t>
    </dgm:pt>
    <dgm:pt modelId="{C344136D-5E51-4C90-BA5C-A79C031DC055}" type="sibTrans" cxnId="{EE71C4D2-51BB-4A28-9F3B-BB400EEE37AA}">
      <dgm:prSet/>
      <dgm:spPr/>
      <dgm:t>
        <a:bodyPr/>
        <a:lstStyle/>
        <a:p>
          <a:endParaRPr lang="en-US"/>
        </a:p>
      </dgm:t>
    </dgm:pt>
    <dgm:pt modelId="{C997A322-5ACB-4065-90FA-13678A339923}" type="pres">
      <dgm:prSet presAssocID="{D92BE734-F849-4769-BC91-7562D820C44B}" presName="root" presStyleCnt="0">
        <dgm:presLayoutVars>
          <dgm:dir/>
          <dgm:resizeHandles val="exact"/>
        </dgm:presLayoutVars>
      </dgm:prSet>
      <dgm:spPr/>
    </dgm:pt>
    <dgm:pt modelId="{F2FDAFC8-2130-4A69-A35B-99616003395C}" type="pres">
      <dgm:prSet presAssocID="{5D41D001-65E5-4270-BDBC-DFCDDC6BF85F}" presName="compNode" presStyleCnt="0"/>
      <dgm:spPr/>
    </dgm:pt>
    <dgm:pt modelId="{445F0556-8BA2-422D-8AD8-4794D6AC2F12}" type="pres">
      <dgm:prSet presAssocID="{5D41D001-65E5-4270-BDBC-DFCDDC6BF85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nections"/>
        </a:ext>
      </dgm:extLst>
    </dgm:pt>
    <dgm:pt modelId="{814CBAB5-0810-44C9-A95E-822A7F584CA1}" type="pres">
      <dgm:prSet presAssocID="{5D41D001-65E5-4270-BDBC-DFCDDC6BF85F}" presName="iconSpace" presStyleCnt="0"/>
      <dgm:spPr/>
    </dgm:pt>
    <dgm:pt modelId="{A199A4DA-FE99-47D6-980D-62AFEE83BE02}" type="pres">
      <dgm:prSet presAssocID="{5D41D001-65E5-4270-BDBC-DFCDDC6BF85F}" presName="parTx" presStyleLbl="revTx" presStyleIdx="0" presStyleCnt="4">
        <dgm:presLayoutVars>
          <dgm:chMax val="0"/>
          <dgm:chPref val="0"/>
        </dgm:presLayoutVars>
      </dgm:prSet>
      <dgm:spPr/>
    </dgm:pt>
    <dgm:pt modelId="{2006E514-7099-4CE4-829F-09E7DCEA5040}" type="pres">
      <dgm:prSet presAssocID="{5D41D001-65E5-4270-BDBC-DFCDDC6BF85F}" presName="txSpace" presStyleCnt="0"/>
      <dgm:spPr/>
    </dgm:pt>
    <dgm:pt modelId="{BBCF3F49-F41B-4337-A427-A82348C068A3}" type="pres">
      <dgm:prSet presAssocID="{5D41D001-65E5-4270-BDBC-DFCDDC6BF85F}" presName="desTx" presStyleLbl="revTx" presStyleIdx="1" presStyleCnt="4">
        <dgm:presLayoutVars/>
      </dgm:prSet>
      <dgm:spPr/>
    </dgm:pt>
    <dgm:pt modelId="{81A5FCAD-8936-4AB5-83BD-0AEC6CEAA705}" type="pres">
      <dgm:prSet presAssocID="{4C3C01CA-DD80-4F98-9207-84FF426307C2}" presName="sibTrans" presStyleCnt="0"/>
      <dgm:spPr/>
    </dgm:pt>
    <dgm:pt modelId="{694F27E8-4D44-483A-84C9-EF1FE78D3486}" type="pres">
      <dgm:prSet presAssocID="{25991CEE-9E45-4319-8169-CDF811A51E34}" presName="compNode" presStyleCnt="0"/>
      <dgm:spPr/>
    </dgm:pt>
    <dgm:pt modelId="{F24F1181-D314-45E7-98FF-29048DD3AC19}" type="pres">
      <dgm:prSet presAssocID="{25991CEE-9E45-4319-8169-CDF811A51E3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857F6A21-46C8-48D6-9A45-6794E1A38F88}" type="pres">
      <dgm:prSet presAssocID="{25991CEE-9E45-4319-8169-CDF811A51E34}" presName="iconSpace" presStyleCnt="0"/>
      <dgm:spPr/>
    </dgm:pt>
    <dgm:pt modelId="{8ED56D4A-98E3-4E21-881D-AE5298237B5C}" type="pres">
      <dgm:prSet presAssocID="{25991CEE-9E45-4319-8169-CDF811A51E34}" presName="parTx" presStyleLbl="revTx" presStyleIdx="2" presStyleCnt="4">
        <dgm:presLayoutVars>
          <dgm:chMax val="0"/>
          <dgm:chPref val="0"/>
        </dgm:presLayoutVars>
      </dgm:prSet>
      <dgm:spPr/>
    </dgm:pt>
    <dgm:pt modelId="{2D7F20D9-D942-460F-A30C-2C5E3DF02FD8}" type="pres">
      <dgm:prSet presAssocID="{25991CEE-9E45-4319-8169-CDF811A51E34}" presName="txSpace" presStyleCnt="0"/>
      <dgm:spPr/>
    </dgm:pt>
    <dgm:pt modelId="{CD48EEBA-4063-4EB8-929E-728D87B9061C}" type="pres">
      <dgm:prSet presAssocID="{25991CEE-9E45-4319-8169-CDF811A51E34}" presName="desTx" presStyleLbl="revTx" presStyleIdx="3" presStyleCnt="4">
        <dgm:presLayoutVars/>
      </dgm:prSet>
      <dgm:spPr/>
    </dgm:pt>
  </dgm:ptLst>
  <dgm:cxnLst>
    <dgm:cxn modelId="{0253F30C-C285-4B5F-8946-564F90934481}" srcId="{5D41D001-65E5-4270-BDBC-DFCDDC6BF85F}" destId="{D04CFB9E-B28D-4224-9DF6-8CC252484102}" srcOrd="0" destOrd="0" parTransId="{00D24DBF-D474-4A1D-BB74-F3B02B55E9C2}" sibTransId="{FB35FB79-B7A7-4C77-B42B-050BB494D9F2}"/>
    <dgm:cxn modelId="{2D719D11-3010-4D6D-8BE5-E485AE8235EA}" type="presOf" srcId="{D92BE734-F849-4769-BC91-7562D820C44B}" destId="{C997A322-5ACB-4065-90FA-13678A339923}" srcOrd="0" destOrd="0" presId="urn:microsoft.com/office/officeart/2018/2/layout/IconLabelDescriptionList"/>
    <dgm:cxn modelId="{DADADB1A-BE65-4FFB-BBF5-A0AB2B6A6B85}" srcId="{D92BE734-F849-4769-BC91-7562D820C44B}" destId="{5D41D001-65E5-4270-BDBC-DFCDDC6BF85F}" srcOrd="0" destOrd="0" parTransId="{056EBDFA-1C85-4A26-AA51-CA4D1712BE4D}" sibTransId="{4C3C01CA-DD80-4F98-9207-84FF426307C2}"/>
    <dgm:cxn modelId="{6F746035-D786-43DD-A6B7-206FCC83992B}" type="presOf" srcId="{D04CFB9E-B28D-4224-9DF6-8CC252484102}" destId="{BBCF3F49-F41B-4337-A427-A82348C068A3}" srcOrd="0" destOrd="0" presId="urn:microsoft.com/office/officeart/2018/2/layout/IconLabelDescriptionList"/>
    <dgm:cxn modelId="{AC60B13C-FDD8-4F43-8D63-A5772D84BAD3}" type="presOf" srcId="{0B0CEDE2-A7AB-4AF9-B0BE-F19035769133}" destId="{BBCF3F49-F41B-4337-A427-A82348C068A3}" srcOrd="0" destOrd="2" presId="urn:microsoft.com/office/officeart/2018/2/layout/IconLabelDescriptionList"/>
    <dgm:cxn modelId="{1344BC3D-01A5-4B5C-B20D-AC2762B1C0A1}" type="presOf" srcId="{36C50603-9B55-4563-BC02-B011C2816352}" destId="{BBCF3F49-F41B-4337-A427-A82348C068A3}" srcOrd="0" destOrd="1" presId="urn:microsoft.com/office/officeart/2018/2/layout/IconLabelDescriptionList"/>
    <dgm:cxn modelId="{8F01FF75-53A6-433A-A519-66E0B42B3D48}" type="presOf" srcId="{F6ECB19A-5045-446F-ABC9-C426E5C25C62}" destId="{BBCF3F49-F41B-4337-A427-A82348C068A3}" srcOrd="0" destOrd="3" presId="urn:microsoft.com/office/officeart/2018/2/layout/IconLabelDescriptionList"/>
    <dgm:cxn modelId="{9744B7A5-6C60-420D-BC65-85A8ADA0F91B}" srcId="{D04CFB9E-B28D-4224-9DF6-8CC252484102}" destId="{F6ECB19A-5045-446F-ABC9-C426E5C25C62}" srcOrd="2" destOrd="0" parTransId="{E36CD08D-CB60-43BB-9521-70D672DDD8E1}" sibTransId="{66D6FCD1-7FA9-4EA6-963D-B47ECB9C492D}"/>
    <dgm:cxn modelId="{0DD647B5-2021-4A61-9DD1-C96F242FDF56}" type="presOf" srcId="{5D41D001-65E5-4270-BDBC-DFCDDC6BF85F}" destId="{A199A4DA-FE99-47D6-980D-62AFEE83BE02}" srcOrd="0" destOrd="0" presId="urn:microsoft.com/office/officeart/2018/2/layout/IconLabelDescriptionList"/>
    <dgm:cxn modelId="{57D977BA-8FA3-4328-9EE8-DAB0F88943BF}" srcId="{D04CFB9E-B28D-4224-9DF6-8CC252484102}" destId="{0B0CEDE2-A7AB-4AF9-B0BE-F19035769133}" srcOrd="1" destOrd="0" parTransId="{AACA2588-083E-489D-B041-3DC30FC523D5}" sibTransId="{2E576164-4421-4968-9CD0-41CD1BEB7E05}"/>
    <dgm:cxn modelId="{227124C7-BF45-4F9B-9FAE-1C4035B84439}" type="presOf" srcId="{25991CEE-9E45-4319-8169-CDF811A51E34}" destId="{8ED56D4A-98E3-4E21-881D-AE5298237B5C}" srcOrd="0" destOrd="0" presId="urn:microsoft.com/office/officeart/2018/2/layout/IconLabelDescriptionList"/>
    <dgm:cxn modelId="{EE71C4D2-51BB-4A28-9F3B-BB400EEE37AA}" srcId="{D92BE734-F849-4769-BC91-7562D820C44B}" destId="{25991CEE-9E45-4319-8169-CDF811A51E34}" srcOrd="1" destOrd="0" parTransId="{62D11F1B-9CF5-4AD3-8BD8-A62310E9589F}" sibTransId="{C344136D-5E51-4C90-BA5C-A79C031DC055}"/>
    <dgm:cxn modelId="{251484E0-D4C4-4C36-91FC-DE98326184A4}" srcId="{D04CFB9E-B28D-4224-9DF6-8CC252484102}" destId="{36C50603-9B55-4563-BC02-B011C2816352}" srcOrd="0" destOrd="0" parTransId="{E6C1F463-68CD-40D2-8067-05DBCDFDD6CA}" sibTransId="{E9F86BF2-43C6-4D2B-BB13-3B63697BDD75}"/>
    <dgm:cxn modelId="{2E7D4DB8-6CEC-46BA-AD9B-AB236CF40AF3}" type="presParOf" srcId="{C997A322-5ACB-4065-90FA-13678A339923}" destId="{F2FDAFC8-2130-4A69-A35B-99616003395C}" srcOrd="0" destOrd="0" presId="urn:microsoft.com/office/officeart/2018/2/layout/IconLabelDescriptionList"/>
    <dgm:cxn modelId="{BE91FBAE-FA10-49EE-9E52-368935F41698}" type="presParOf" srcId="{F2FDAFC8-2130-4A69-A35B-99616003395C}" destId="{445F0556-8BA2-422D-8AD8-4794D6AC2F12}" srcOrd="0" destOrd="0" presId="urn:microsoft.com/office/officeart/2018/2/layout/IconLabelDescriptionList"/>
    <dgm:cxn modelId="{47411E37-207B-4412-83EB-32B9AA60B144}" type="presParOf" srcId="{F2FDAFC8-2130-4A69-A35B-99616003395C}" destId="{814CBAB5-0810-44C9-A95E-822A7F584CA1}" srcOrd="1" destOrd="0" presId="urn:microsoft.com/office/officeart/2018/2/layout/IconLabelDescriptionList"/>
    <dgm:cxn modelId="{36F5361A-1819-4A13-AEC4-1116BEBC0A96}" type="presParOf" srcId="{F2FDAFC8-2130-4A69-A35B-99616003395C}" destId="{A199A4DA-FE99-47D6-980D-62AFEE83BE02}" srcOrd="2" destOrd="0" presId="urn:microsoft.com/office/officeart/2018/2/layout/IconLabelDescriptionList"/>
    <dgm:cxn modelId="{35480CE2-2A77-486D-A99D-0BDDC75111F1}" type="presParOf" srcId="{F2FDAFC8-2130-4A69-A35B-99616003395C}" destId="{2006E514-7099-4CE4-829F-09E7DCEA5040}" srcOrd="3" destOrd="0" presId="urn:microsoft.com/office/officeart/2018/2/layout/IconLabelDescriptionList"/>
    <dgm:cxn modelId="{D29F13C3-A48E-44C0-9E6A-88773315D76E}" type="presParOf" srcId="{F2FDAFC8-2130-4A69-A35B-99616003395C}" destId="{BBCF3F49-F41B-4337-A427-A82348C068A3}" srcOrd="4" destOrd="0" presId="urn:microsoft.com/office/officeart/2018/2/layout/IconLabelDescriptionList"/>
    <dgm:cxn modelId="{B6865C37-946D-4612-8A27-B11153E13C3C}" type="presParOf" srcId="{C997A322-5ACB-4065-90FA-13678A339923}" destId="{81A5FCAD-8936-4AB5-83BD-0AEC6CEAA705}" srcOrd="1" destOrd="0" presId="urn:microsoft.com/office/officeart/2018/2/layout/IconLabelDescriptionList"/>
    <dgm:cxn modelId="{C00996FD-0ED8-4C8B-9A78-3E9C45AE5D6C}" type="presParOf" srcId="{C997A322-5ACB-4065-90FA-13678A339923}" destId="{694F27E8-4D44-483A-84C9-EF1FE78D3486}" srcOrd="2" destOrd="0" presId="urn:microsoft.com/office/officeart/2018/2/layout/IconLabelDescriptionList"/>
    <dgm:cxn modelId="{E3FD3291-B107-499A-9CED-9896A2B4D726}" type="presParOf" srcId="{694F27E8-4D44-483A-84C9-EF1FE78D3486}" destId="{F24F1181-D314-45E7-98FF-29048DD3AC19}" srcOrd="0" destOrd="0" presId="urn:microsoft.com/office/officeart/2018/2/layout/IconLabelDescriptionList"/>
    <dgm:cxn modelId="{C9ED9E4E-7011-427A-AEC8-5D902E793F0F}" type="presParOf" srcId="{694F27E8-4D44-483A-84C9-EF1FE78D3486}" destId="{857F6A21-46C8-48D6-9A45-6794E1A38F88}" srcOrd="1" destOrd="0" presId="urn:microsoft.com/office/officeart/2018/2/layout/IconLabelDescriptionList"/>
    <dgm:cxn modelId="{10530DDE-5AD6-479C-B374-61299E01ED97}" type="presParOf" srcId="{694F27E8-4D44-483A-84C9-EF1FE78D3486}" destId="{8ED56D4A-98E3-4E21-881D-AE5298237B5C}" srcOrd="2" destOrd="0" presId="urn:microsoft.com/office/officeart/2018/2/layout/IconLabelDescriptionList"/>
    <dgm:cxn modelId="{EF6F33F0-6351-4654-9ECA-90326CA42F3B}" type="presParOf" srcId="{694F27E8-4D44-483A-84C9-EF1FE78D3486}" destId="{2D7F20D9-D942-460F-A30C-2C5E3DF02FD8}" srcOrd="3" destOrd="0" presId="urn:microsoft.com/office/officeart/2018/2/layout/IconLabelDescriptionList"/>
    <dgm:cxn modelId="{64A3C44D-94FE-41BA-A2B7-F3F95EBC1D1F}" type="presParOf" srcId="{694F27E8-4D44-483A-84C9-EF1FE78D3486}" destId="{CD48EEBA-4063-4EB8-929E-728D87B9061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0DEC66-0262-4F7C-BCBF-7882C282B6C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C19EA65-4FC5-44C1-A9AA-FD1B6053C3B4}">
      <dgm:prSet custT="1"/>
      <dgm:spPr/>
      <dgm:t>
        <a:bodyPr/>
        <a:lstStyle/>
        <a:p>
          <a:pPr algn="just">
            <a:lnSpc>
              <a:spcPct val="100000"/>
            </a:lnSpc>
          </a:pPr>
          <a:r>
            <a:rPr lang="en-GB" sz="1600" dirty="0">
              <a:latin typeface="Tahoma" panose="020B0604030504040204" pitchFamily="34" charset="0"/>
              <a:ea typeface="Tahoma" panose="020B0604030504040204" pitchFamily="34" charset="0"/>
              <a:cs typeface="Tahoma" panose="020B0604030504040204" pitchFamily="34" charset="0"/>
            </a:rPr>
            <a:t>U</a:t>
          </a:r>
          <a:r>
            <a:rPr lang="en-GB" sz="1600" b="0" i="0" dirty="0">
              <a:latin typeface="Tahoma" panose="020B0604030504040204" pitchFamily="34" charset="0"/>
              <a:ea typeface="Tahoma" panose="020B0604030504040204" pitchFamily="34" charset="0"/>
              <a:cs typeface="Tahoma" panose="020B0604030504040204" pitchFamily="34" charset="0"/>
            </a:rPr>
            <a:t>nwavering commitment to mission and values</a:t>
          </a:r>
          <a:endParaRPr lang="en-US" sz="1600" dirty="0">
            <a:latin typeface="Tahoma" panose="020B0604030504040204" pitchFamily="34" charset="0"/>
            <a:ea typeface="Tahoma" panose="020B0604030504040204" pitchFamily="34" charset="0"/>
            <a:cs typeface="Tahoma" panose="020B0604030504040204" pitchFamily="34" charset="0"/>
          </a:endParaRPr>
        </a:p>
      </dgm:t>
    </dgm:pt>
    <dgm:pt modelId="{247C6CAA-CC33-46EF-95EA-F67D308CFA19}" type="parTrans" cxnId="{5374E846-FC36-4147-A910-D7C455462773}">
      <dgm:prSet/>
      <dgm:spPr/>
      <dgm:t>
        <a:bodyPr/>
        <a:lstStyle/>
        <a:p>
          <a:endParaRPr lang="en-US"/>
        </a:p>
      </dgm:t>
    </dgm:pt>
    <dgm:pt modelId="{C175FD1F-28CB-4DDC-B52D-4D83AC5D301F}" type="sibTrans" cxnId="{5374E846-FC36-4147-A910-D7C455462773}">
      <dgm:prSet/>
      <dgm:spPr/>
      <dgm:t>
        <a:bodyPr/>
        <a:lstStyle/>
        <a:p>
          <a:endParaRPr lang="en-US"/>
        </a:p>
      </dgm:t>
    </dgm:pt>
    <dgm:pt modelId="{FA4C1AA3-7C56-425F-8F6C-6EED74CF9F10}">
      <dgm:prSet custT="1"/>
      <dgm:spPr/>
      <dgm:t>
        <a:bodyPr/>
        <a:lstStyle/>
        <a:p>
          <a:pPr algn="just">
            <a:lnSpc>
              <a:spcPct val="100000"/>
            </a:lnSpc>
          </a:pPr>
          <a:r>
            <a:rPr lang="en-GB" sz="1600" b="0" i="0" dirty="0">
              <a:latin typeface="Tahoma" panose="020B0604030504040204" pitchFamily="34" charset="0"/>
              <a:ea typeface="Tahoma" panose="020B0604030504040204" pitchFamily="34" charset="0"/>
              <a:cs typeface="Tahoma" panose="020B0604030504040204" pitchFamily="34" charset="0"/>
            </a:rPr>
            <a:t>Gratitude to our stakeholders, partners, and supporters who have played a pivotal role in our journey</a:t>
          </a:r>
          <a:endParaRPr lang="en-US" sz="1600" dirty="0">
            <a:latin typeface="Tahoma" panose="020B0604030504040204" pitchFamily="34" charset="0"/>
            <a:ea typeface="Tahoma" panose="020B0604030504040204" pitchFamily="34" charset="0"/>
            <a:cs typeface="Tahoma" panose="020B0604030504040204" pitchFamily="34" charset="0"/>
          </a:endParaRPr>
        </a:p>
      </dgm:t>
    </dgm:pt>
    <dgm:pt modelId="{4A73F22F-2B85-44DF-A2CD-9D74551D9E27}" type="parTrans" cxnId="{DB172183-29A7-4F5B-AF5B-941CEA439BDE}">
      <dgm:prSet/>
      <dgm:spPr/>
      <dgm:t>
        <a:bodyPr/>
        <a:lstStyle/>
        <a:p>
          <a:endParaRPr lang="en-US"/>
        </a:p>
      </dgm:t>
    </dgm:pt>
    <dgm:pt modelId="{3CC085DF-5C55-4931-AE94-3FD18A3AC957}" type="sibTrans" cxnId="{DB172183-29A7-4F5B-AF5B-941CEA439BDE}">
      <dgm:prSet/>
      <dgm:spPr/>
      <dgm:t>
        <a:bodyPr/>
        <a:lstStyle/>
        <a:p>
          <a:endParaRPr lang="en-US"/>
        </a:p>
      </dgm:t>
    </dgm:pt>
    <dgm:pt modelId="{2D49DB7E-3FA7-4405-AA71-FDCBCB47A488}">
      <dgm:prSet custT="1"/>
      <dgm:spPr/>
      <dgm:t>
        <a:bodyPr/>
        <a:lstStyle/>
        <a:p>
          <a:pPr algn="just">
            <a:lnSpc>
              <a:spcPct val="100000"/>
            </a:lnSpc>
          </a:pPr>
          <a:r>
            <a:rPr lang="en-GB" sz="1600" dirty="0">
              <a:latin typeface="Tahoma" panose="020B0604030504040204" pitchFamily="34" charset="0"/>
              <a:ea typeface="Tahoma" panose="020B0604030504040204" pitchFamily="34" charset="0"/>
              <a:cs typeface="Tahoma" panose="020B0604030504040204" pitchFamily="34" charset="0"/>
            </a:rPr>
            <a:t>Looking </a:t>
          </a:r>
          <a:r>
            <a:rPr lang="en-GB" sz="1600" b="0" i="0" dirty="0">
              <a:latin typeface="Tahoma" panose="020B0604030504040204" pitchFamily="34" charset="0"/>
              <a:ea typeface="Tahoma" panose="020B0604030504040204" pitchFamily="34" charset="0"/>
              <a:cs typeface="Tahoma" panose="020B0604030504040204" pitchFamily="34" charset="0"/>
            </a:rPr>
            <a:t>ahead, we are excited about the opportunities to further advance our vision of a just, fair, and strong society through continued research, advocacy, and collaborative efforts</a:t>
          </a:r>
          <a:endParaRPr lang="en-US" sz="1600" dirty="0">
            <a:latin typeface="Tahoma" panose="020B0604030504040204" pitchFamily="34" charset="0"/>
            <a:ea typeface="Tahoma" panose="020B0604030504040204" pitchFamily="34" charset="0"/>
            <a:cs typeface="Tahoma" panose="020B0604030504040204" pitchFamily="34" charset="0"/>
          </a:endParaRPr>
        </a:p>
      </dgm:t>
    </dgm:pt>
    <dgm:pt modelId="{2FF2CD80-C439-4397-B18D-52B7C6CFF549}" type="parTrans" cxnId="{DC6DA8C3-85A5-479E-8FCB-4FA9487CC53E}">
      <dgm:prSet/>
      <dgm:spPr/>
      <dgm:t>
        <a:bodyPr/>
        <a:lstStyle/>
        <a:p>
          <a:endParaRPr lang="en-US"/>
        </a:p>
      </dgm:t>
    </dgm:pt>
    <dgm:pt modelId="{DB5BA804-03BC-48B5-B666-DF59C0F527C9}" type="sibTrans" cxnId="{DC6DA8C3-85A5-479E-8FCB-4FA9487CC53E}">
      <dgm:prSet/>
      <dgm:spPr/>
      <dgm:t>
        <a:bodyPr/>
        <a:lstStyle/>
        <a:p>
          <a:endParaRPr lang="en-US"/>
        </a:p>
      </dgm:t>
    </dgm:pt>
    <dgm:pt modelId="{E58081B5-5FA0-4F5F-BF91-DE4B6D0299CF}" type="pres">
      <dgm:prSet presAssocID="{090DEC66-0262-4F7C-BCBF-7882C282B6CF}" presName="root" presStyleCnt="0">
        <dgm:presLayoutVars>
          <dgm:dir/>
          <dgm:resizeHandles val="exact"/>
        </dgm:presLayoutVars>
      </dgm:prSet>
      <dgm:spPr/>
    </dgm:pt>
    <dgm:pt modelId="{C9059B0C-0D99-4DDE-9B1F-C10F03BB7F6F}" type="pres">
      <dgm:prSet presAssocID="{DC19EA65-4FC5-44C1-A9AA-FD1B6053C3B4}" presName="compNode" presStyleCnt="0"/>
      <dgm:spPr/>
    </dgm:pt>
    <dgm:pt modelId="{B294A4AA-8F8E-4A5E-AED4-B72BB6BDBCC8}" type="pres">
      <dgm:prSet presAssocID="{DC19EA65-4FC5-44C1-A9AA-FD1B6053C3B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B9A3E373-DB98-4EE2-8EB5-0A058716CA9E}" type="pres">
      <dgm:prSet presAssocID="{DC19EA65-4FC5-44C1-A9AA-FD1B6053C3B4}" presName="spaceRect" presStyleCnt="0"/>
      <dgm:spPr/>
    </dgm:pt>
    <dgm:pt modelId="{6FED684F-BB4E-4621-8893-7C338F2FDF89}" type="pres">
      <dgm:prSet presAssocID="{DC19EA65-4FC5-44C1-A9AA-FD1B6053C3B4}" presName="textRect" presStyleLbl="revTx" presStyleIdx="0" presStyleCnt="3">
        <dgm:presLayoutVars>
          <dgm:chMax val="1"/>
          <dgm:chPref val="1"/>
        </dgm:presLayoutVars>
      </dgm:prSet>
      <dgm:spPr/>
    </dgm:pt>
    <dgm:pt modelId="{4034BD7A-7E8A-4D07-B992-7C2E2B54447D}" type="pres">
      <dgm:prSet presAssocID="{C175FD1F-28CB-4DDC-B52D-4D83AC5D301F}" presName="sibTrans" presStyleCnt="0"/>
      <dgm:spPr/>
    </dgm:pt>
    <dgm:pt modelId="{A54EB9B3-A809-4346-B21D-1BFEDF30E92E}" type="pres">
      <dgm:prSet presAssocID="{FA4C1AA3-7C56-425F-8F6C-6EED74CF9F10}" presName="compNode" presStyleCnt="0"/>
      <dgm:spPr/>
    </dgm:pt>
    <dgm:pt modelId="{8AD3C8C6-F858-4BBE-8879-EAD39483A239}" type="pres">
      <dgm:prSet presAssocID="{FA4C1AA3-7C56-425F-8F6C-6EED74CF9F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ve Letter"/>
        </a:ext>
      </dgm:extLst>
    </dgm:pt>
    <dgm:pt modelId="{25B0DEE5-15B7-4466-85A6-B29DC2D51D05}" type="pres">
      <dgm:prSet presAssocID="{FA4C1AA3-7C56-425F-8F6C-6EED74CF9F10}" presName="spaceRect" presStyleCnt="0"/>
      <dgm:spPr/>
    </dgm:pt>
    <dgm:pt modelId="{B5739C38-3AB7-48E4-AD5B-2865CB9ACB67}" type="pres">
      <dgm:prSet presAssocID="{FA4C1AA3-7C56-425F-8F6C-6EED74CF9F10}" presName="textRect" presStyleLbl="revTx" presStyleIdx="1" presStyleCnt="3">
        <dgm:presLayoutVars>
          <dgm:chMax val="1"/>
          <dgm:chPref val="1"/>
        </dgm:presLayoutVars>
      </dgm:prSet>
      <dgm:spPr/>
    </dgm:pt>
    <dgm:pt modelId="{83BD3A0C-EB90-4459-A874-CEDB1EA959A8}" type="pres">
      <dgm:prSet presAssocID="{3CC085DF-5C55-4931-AE94-3FD18A3AC957}" presName="sibTrans" presStyleCnt="0"/>
      <dgm:spPr/>
    </dgm:pt>
    <dgm:pt modelId="{2FD38559-5902-4825-835F-74CF259703AB}" type="pres">
      <dgm:prSet presAssocID="{2D49DB7E-3FA7-4405-AA71-FDCBCB47A488}" presName="compNode" presStyleCnt="0"/>
      <dgm:spPr/>
    </dgm:pt>
    <dgm:pt modelId="{6371EA0A-88E0-4FCD-8621-91CEFD54214A}" type="pres">
      <dgm:prSet presAssocID="{2D49DB7E-3FA7-4405-AA71-FDCBCB47A4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582BA0EE-2AA4-48C7-B823-73E4C49F9D39}" type="pres">
      <dgm:prSet presAssocID="{2D49DB7E-3FA7-4405-AA71-FDCBCB47A488}" presName="spaceRect" presStyleCnt="0"/>
      <dgm:spPr/>
    </dgm:pt>
    <dgm:pt modelId="{EFA6A336-F208-4675-A3F2-CE68EB871F01}" type="pres">
      <dgm:prSet presAssocID="{2D49DB7E-3FA7-4405-AA71-FDCBCB47A488}" presName="textRect" presStyleLbl="revTx" presStyleIdx="2" presStyleCnt="3">
        <dgm:presLayoutVars>
          <dgm:chMax val="1"/>
          <dgm:chPref val="1"/>
        </dgm:presLayoutVars>
      </dgm:prSet>
      <dgm:spPr/>
    </dgm:pt>
  </dgm:ptLst>
  <dgm:cxnLst>
    <dgm:cxn modelId="{51D6C407-13E3-4568-A21D-3DDFC570EE3C}" type="presOf" srcId="{DC19EA65-4FC5-44C1-A9AA-FD1B6053C3B4}" destId="{6FED684F-BB4E-4621-8893-7C338F2FDF89}" srcOrd="0" destOrd="0" presId="urn:microsoft.com/office/officeart/2018/2/layout/IconLabelList"/>
    <dgm:cxn modelId="{5374E846-FC36-4147-A910-D7C455462773}" srcId="{090DEC66-0262-4F7C-BCBF-7882C282B6CF}" destId="{DC19EA65-4FC5-44C1-A9AA-FD1B6053C3B4}" srcOrd="0" destOrd="0" parTransId="{247C6CAA-CC33-46EF-95EA-F67D308CFA19}" sibTransId="{C175FD1F-28CB-4DDC-B52D-4D83AC5D301F}"/>
    <dgm:cxn modelId="{89819B6E-BBF5-405B-9311-9019B4074F8F}" type="presOf" srcId="{090DEC66-0262-4F7C-BCBF-7882C282B6CF}" destId="{E58081B5-5FA0-4F5F-BF91-DE4B6D0299CF}" srcOrd="0" destOrd="0" presId="urn:microsoft.com/office/officeart/2018/2/layout/IconLabelList"/>
    <dgm:cxn modelId="{DB172183-29A7-4F5B-AF5B-941CEA439BDE}" srcId="{090DEC66-0262-4F7C-BCBF-7882C282B6CF}" destId="{FA4C1AA3-7C56-425F-8F6C-6EED74CF9F10}" srcOrd="1" destOrd="0" parTransId="{4A73F22F-2B85-44DF-A2CD-9D74551D9E27}" sibTransId="{3CC085DF-5C55-4931-AE94-3FD18A3AC957}"/>
    <dgm:cxn modelId="{48E09086-417F-495E-9C07-470C5B8B25B8}" type="presOf" srcId="{FA4C1AA3-7C56-425F-8F6C-6EED74CF9F10}" destId="{B5739C38-3AB7-48E4-AD5B-2865CB9ACB67}" srcOrd="0" destOrd="0" presId="urn:microsoft.com/office/officeart/2018/2/layout/IconLabelList"/>
    <dgm:cxn modelId="{DC6DA8C3-85A5-479E-8FCB-4FA9487CC53E}" srcId="{090DEC66-0262-4F7C-BCBF-7882C282B6CF}" destId="{2D49DB7E-3FA7-4405-AA71-FDCBCB47A488}" srcOrd="2" destOrd="0" parTransId="{2FF2CD80-C439-4397-B18D-52B7C6CFF549}" sibTransId="{DB5BA804-03BC-48B5-B666-DF59C0F527C9}"/>
    <dgm:cxn modelId="{975084C7-B3B9-499B-8C8B-4698A8565D23}" type="presOf" srcId="{2D49DB7E-3FA7-4405-AA71-FDCBCB47A488}" destId="{EFA6A336-F208-4675-A3F2-CE68EB871F01}" srcOrd="0" destOrd="0" presId="urn:microsoft.com/office/officeart/2018/2/layout/IconLabelList"/>
    <dgm:cxn modelId="{A109395B-AC41-44B0-A6C6-4C41D830449E}" type="presParOf" srcId="{E58081B5-5FA0-4F5F-BF91-DE4B6D0299CF}" destId="{C9059B0C-0D99-4DDE-9B1F-C10F03BB7F6F}" srcOrd="0" destOrd="0" presId="urn:microsoft.com/office/officeart/2018/2/layout/IconLabelList"/>
    <dgm:cxn modelId="{8F984C13-3285-43A3-A068-3AA4B48EDB31}" type="presParOf" srcId="{C9059B0C-0D99-4DDE-9B1F-C10F03BB7F6F}" destId="{B294A4AA-8F8E-4A5E-AED4-B72BB6BDBCC8}" srcOrd="0" destOrd="0" presId="urn:microsoft.com/office/officeart/2018/2/layout/IconLabelList"/>
    <dgm:cxn modelId="{3FCCAC2E-9F8A-4983-9F31-333BF0729FE5}" type="presParOf" srcId="{C9059B0C-0D99-4DDE-9B1F-C10F03BB7F6F}" destId="{B9A3E373-DB98-4EE2-8EB5-0A058716CA9E}" srcOrd="1" destOrd="0" presId="urn:microsoft.com/office/officeart/2018/2/layout/IconLabelList"/>
    <dgm:cxn modelId="{C22D6099-007D-4028-B622-8499ABBD8710}" type="presParOf" srcId="{C9059B0C-0D99-4DDE-9B1F-C10F03BB7F6F}" destId="{6FED684F-BB4E-4621-8893-7C338F2FDF89}" srcOrd="2" destOrd="0" presId="urn:microsoft.com/office/officeart/2018/2/layout/IconLabelList"/>
    <dgm:cxn modelId="{405CA7A8-7670-44C5-B840-CEB51112CF68}" type="presParOf" srcId="{E58081B5-5FA0-4F5F-BF91-DE4B6D0299CF}" destId="{4034BD7A-7E8A-4D07-B992-7C2E2B54447D}" srcOrd="1" destOrd="0" presId="urn:microsoft.com/office/officeart/2018/2/layout/IconLabelList"/>
    <dgm:cxn modelId="{6B7C52CC-7E24-4F74-8223-F28A57C2D90A}" type="presParOf" srcId="{E58081B5-5FA0-4F5F-BF91-DE4B6D0299CF}" destId="{A54EB9B3-A809-4346-B21D-1BFEDF30E92E}" srcOrd="2" destOrd="0" presId="urn:microsoft.com/office/officeart/2018/2/layout/IconLabelList"/>
    <dgm:cxn modelId="{0C9A6ACE-E3CB-4C23-B15C-77B79E040C8D}" type="presParOf" srcId="{A54EB9B3-A809-4346-B21D-1BFEDF30E92E}" destId="{8AD3C8C6-F858-4BBE-8879-EAD39483A239}" srcOrd="0" destOrd="0" presId="urn:microsoft.com/office/officeart/2018/2/layout/IconLabelList"/>
    <dgm:cxn modelId="{5DD03FBD-EFF2-4D77-812F-E741B21F00FF}" type="presParOf" srcId="{A54EB9B3-A809-4346-B21D-1BFEDF30E92E}" destId="{25B0DEE5-15B7-4466-85A6-B29DC2D51D05}" srcOrd="1" destOrd="0" presId="urn:microsoft.com/office/officeart/2018/2/layout/IconLabelList"/>
    <dgm:cxn modelId="{DD61523C-14F7-4DA0-8BAD-37361096A201}" type="presParOf" srcId="{A54EB9B3-A809-4346-B21D-1BFEDF30E92E}" destId="{B5739C38-3AB7-48E4-AD5B-2865CB9ACB67}" srcOrd="2" destOrd="0" presId="urn:microsoft.com/office/officeart/2018/2/layout/IconLabelList"/>
    <dgm:cxn modelId="{A983C81B-DE52-4801-972C-B080F78CE78E}" type="presParOf" srcId="{E58081B5-5FA0-4F5F-BF91-DE4B6D0299CF}" destId="{83BD3A0C-EB90-4459-A874-CEDB1EA959A8}" srcOrd="3" destOrd="0" presId="urn:microsoft.com/office/officeart/2018/2/layout/IconLabelList"/>
    <dgm:cxn modelId="{B60D9CB9-E5C4-49CE-820F-506F1C23C208}" type="presParOf" srcId="{E58081B5-5FA0-4F5F-BF91-DE4B6D0299CF}" destId="{2FD38559-5902-4825-835F-74CF259703AB}" srcOrd="4" destOrd="0" presId="urn:microsoft.com/office/officeart/2018/2/layout/IconLabelList"/>
    <dgm:cxn modelId="{BBB55F68-64A9-4FEA-9900-36BABFC9B56A}" type="presParOf" srcId="{2FD38559-5902-4825-835F-74CF259703AB}" destId="{6371EA0A-88E0-4FCD-8621-91CEFD54214A}" srcOrd="0" destOrd="0" presId="urn:microsoft.com/office/officeart/2018/2/layout/IconLabelList"/>
    <dgm:cxn modelId="{00EDFBB2-5A89-4E2D-8960-EA9A1F576A1C}" type="presParOf" srcId="{2FD38559-5902-4825-835F-74CF259703AB}" destId="{582BA0EE-2AA4-48C7-B823-73E4C49F9D39}" srcOrd="1" destOrd="0" presId="urn:microsoft.com/office/officeart/2018/2/layout/IconLabelList"/>
    <dgm:cxn modelId="{EE74E1E9-D0EA-4ACE-9DFD-6011F12C21E5}" type="presParOf" srcId="{2FD38559-5902-4825-835F-74CF259703AB}" destId="{EFA6A336-F208-4675-A3F2-CE68EB871F0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8C5F6-EA42-4763-9C93-A085F5652021}">
      <dsp:nvSpPr>
        <dsp:cNvPr id="0" name=""/>
        <dsp:cNvSpPr/>
      </dsp:nvSpPr>
      <dsp:spPr>
        <a:xfrm>
          <a:off x="0" y="491"/>
          <a:ext cx="6515947"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527463-0BAE-4A09-926B-21C5CCF41035}">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79432F-7EA7-4E77-AB3D-669168313D1B}">
      <dsp:nvSpPr>
        <dsp:cNvPr id="0" name=""/>
        <dsp:cNvSpPr/>
      </dsp:nvSpPr>
      <dsp:spPr>
        <a:xfrm>
          <a:off x="1327384" y="491"/>
          <a:ext cx="2932176"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1111250">
            <a:lnSpc>
              <a:spcPct val="100000"/>
            </a:lnSpc>
            <a:spcBef>
              <a:spcPct val="0"/>
            </a:spcBef>
            <a:spcAft>
              <a:spcPct val="35000"/>
            </a:spcAft>
            <a:buNone/>
          </a:pPr>
          <a:r>
            <a:rPr lang="en-GB" sz="2500" kern="1200" dirty="0">
              <a:latin typeface="Tahoma" panose="020B0604030504040204" pitchFamily="34" charset="0"/>
              <a:ea typeface="Tahoma" panose="020B0604030504040204" pitchFamily="34" charset="0"/>
              <a:cs typeface="Tahoma" panose="020B0604030504040204" pitchFamily="34" charset="0"/>
            </a:rPr>
            <a:t>Achievements and Impact</a:t>
          </a:r>
          <a:endParaRPr lang="en-US" sz="2500" kern="1200" dirty="0">
            <a:latin typeface="Tahoma" panose="020B0604030504040204" pitchFamily="34" charset="0"/>
            <a:ea typeface="Tahoma" panose="020B0604030504040204" pitchFamily="34" charset="0"/>
            <a:cs typeface="Tahoma" panose="020B0604030504040204" pitchFamily="34" charset="0"/>
          </a:endParaRPr>
        </a:p>
      </dsp:txBody>
      <dsp:txXfrm>
        <a:off x="1327384" y="491"/>
        <a:ext cx="2932176" cy="1149250"/>
      </dsp:txXfrm>
    </dsp:sp>
    <dsp:sp modelId="{A385444F-3E4E-4314-A77E-32E5747A540F}">
      <dsp:nvSpPr>
        <dsp:cNvPr id="0" name=""/>
        <dsp:cNvSpPr/>
      </dsp:nvSpPr>
      <dsp:spPr>
        <a:xfrm>
          <a:off x="4259560" y="491"/>
          <a:ext cx="2256386"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622300">
            <a:lnSpc>
              <a:spcPct val="100000"/>
            </a:lnSpc>
            <a:spcBef>
              <a:spcPct val="0"/>
            </a:spcBef>
            <a:spcAft>
              <a:spcPct val="35000"/>
            </a:spcAft>
            <a:buNone/>
          </a:pPr>
          <a:r>
            <a:rPr lang="en-GB" sz="1400" i="0" kern="1200" dirty="0">
              <a:latin typeface="Tahoma" panose="020B0604030504040204" pitchFamily="34" charset="0"/>
              <a:ea typeface="Tahoma" panose="020B0604030504040204" pitchFamily="34" charset="0"/>
              <a:cs typeface="Tahoma" panose="020B0604030504040204" pitchFamily="34" charset="0"/>
            </a:rPr>
            <a:t>Fiscal Transparency and Accountability Initiatives</a:t>
          </a:r>
          <a:endParaRPr lang="en-US" sz="1400" kern="1200" dirty="0">
            <a:latin typeface="Tahoma" panose="020B0604030504040204" pitchFamily="34" charset="0"/>
            <a:ea typeface="Tahoma" panose="020B0604030504040204" pitchFamily="34" charset="0"/>
            <a:cs typeface="Tahoma" panose="020B0604030504040204" pitchFamily="34" charset="0"/>
          </a:endParaRPr>
        </a:p>
        <a:p>
          <a:pPr marL="0" lvl="0" indent="0" algn="l" defTabSz="622300">
            <a:lnSpc>
              <a:spcPct val="100000"/>
            </a:lnSpc>
            <a:spcBef>
              <a:spcPct val="0"/>
            </a:spcBef>
            <a:spcAft>
              <a:spcPct val="35000"/>
            </a:spcAft>
            <a:buNone/>
          </a:pPr>
          <a:r>
            <a:rPr lang="en-GB" sz="1400" kern="1200" dirty="0">
              <a:latin typeface="Tahoma" panose="020B0604030504040204" pitchFamily="34" charset="0"/>
              <a:ea typeface="Tahoma" panose="020B0604030504040204" pitchFamily="34" charset="0"/>
              <a:cs typeface="Tahoma" panose="020B0604030504040204" pitchFamily="34" charset="0"/>
            </a:rPr>
            <a:t>Gender</a:t>
          </a:r>
          <a:endParaRPr lang="en-US" sz="1400" kern="1200" dirty="0">
            <a:latin typeface="Tahoma" panose="020B0604030504040204" pitchFamily="34" charset="0"/>
            <a:ea typeface="Tahoma" panose="020B0604030504040204" pitchFamily="34" charset="0"/>
            <a:cs typeface="Tahoma" panose="020B0604030504040204" pitchFamily="34" charset="0"/>
          </a:endParaRPr>
        </a:p>
      </dsp:txBody>
      <dsp:txXfrm>
        <a:off x="4259560" y="491"/>
        <a:ext cx="2256386" cy="1149250"/>
      </dsp:txXfrm>
    </dsp:sp>
    <dsp:sp modelId="{A6D6E49A-EBD8-4C69-8FE5-CA1D1AFD71B9}">
      <dsp:nvSpPr>
        <dsp:cNvPr id="0" name=""/>
        <dsp:cNvSpPr/>
      </dsp:nvSpPr>
      <dsp:spPr>
        <a:xfrm>
          <a:off x="0" y="1437054"/>
          <a:ext cx="6515947"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32456-911B-40EE-AC04-F09047E16927}">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2CD41-9BAF-4AFC-AEFC-03162337ADA7}">
      <dsp:nvSpPr>
        <dsp:cNvPr id="0" name=""/>
        <dsp:cNvSpPr/>
      </dsp:nvSpPr>
      <dsp:spPr>
        <a:xfrm>
          <a:off x="1327384" y="1437054"/>
          <a:ext cx="5188562"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1111250">
            <a:lnSpc>
              <a:spcPct val="100000"/>
            </a:lnSpc>
            <a:spcBef>
              <a:spcPct val="0"/>
            </a:spcBef>
            <a:spcAft>
              <a:spcPct val="35000"/>
            </a:spcAft>
            <a:buNone/>
          </a:pPr>
          <a:r>
            <a:rPr lang="en-GB" sz="2500" kern="1200" dirty="0">
              <a:latin typeface="Tahoma" panose="020B0604030504040204" pitchFamily="34" charset="0"/>
              <a:ea typeface="Tahoma" panose="020B0604030504040204" pitchFamily="34" charset="0"/>
              <a:cs typeface="Tahoma" panose="020B0604030504040204" pitchFamily="34" charset="0"/>
            </a:rPr>
            <a:t>Collaborations and partnerships</a:t>
          </a:r>
          <a:endParaRPr lang="en-US" sz="2500" kern="1200" dirty="0">
            <a:latin typeface="Tahoma" panose="020B0604030504040204" pitchFamily="34" charset="0"/>
            <a:ea typeface="Tahoma" panose="020B0604030504040204" pitchFamily="34" charset="0"/>
            <a:cs typeface="Tahoma" panose="020B0604030504040204" pitchFamily="34" charset="0"/>
          </a:endParaRPr>
        </a:p>
      </dsp:txBody>
      <dsp:txXfrm>
        <a:off x="1327384" y="1437054"/>
        <a:ext cx="5188562" cy="1149250"/>
      </dsp:txXfrm>
    </dsp:sp>
    <dsp:sp modelId="{C4FFB17D-4AF9-4A25-BF45-682CD1A2AA70}">
      <dsp:nvSpPr>
        <dsp:cNvPr id="0" name=""/>
        <dsp:cNvSpPr/>
      </dsp:nvSpPr>
      <dsp:spPr>
        <a:xfrm>
          <a:off x="0" y="2873618"/>
          <a:ext cx="6515947"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083691-09BB-4C76-BD5E-8F5DA603CDB7}">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1F3930-3763-4F38-94E6-F1BEBFD0E9B6}">
      <dsp:nvSpPr>
        <dsp:cNvPr id="0" name=""/>
        <dsp:cNvSpPr/>
      </dsp:nvSpPr>
      <dsp:spPr>
        <a:xfrm>
          <a:off x="1327384" y="2873618"/>
          <a:ext cx="5188562"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1111250">
            <a:lnSpc>
              <a:spcPct val="100000"/>
            </a:lnSpc>
            <a:spcBef>
              <a:spcPct val="0"/>
            </a:spcBef>
            <a:spcAft>
              <a:spcPct val="35000"/>
            </a:spcAft>
            <a:buNone/>
          </a:pPr>
          <a:r>
            <a:rPr lang="en-GB" sz="2500" kern="1200" dirty="0">
              <a:latin typeface="Tahoma" panose="020B0604030504040204" pitchFamily="34" charset="0"/>
              <a:ea typeface="Tahoma" panose="020B0604030504040204" pitchFamily="34" charset="0"/>
              <a:cs typeface="Tahoma" panose="020B0604030504040204" pitchFamily="34" charset="0"/>
            </a:rPr>
            <a:t>Conclusion</a:t>
          </a:r>
          <a:endParaRPr lang="en-US" sz="2500" kern="1200" dirty="0">
            <a:latin typeface="Tahoma" panose="020B0604030504040204" pitchFamily="34" charset="0"/>
            <a:ea typeface="Tahoma" panose="020B0604030504040204" pitchFamily="34" charset="0"/>
            <a:cs typeface="Tahoma" panose="020B0604030504040204" pitchFamily="34" charset="0"/>
          </a:endParaRPr>
        </a:p>
      </dsp:txBody>
      <dsp:txXfrm>
        <a:off x="1327384" y="2873618"/>
        <a:ext cx="5188562" cy="114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80FD3-D81A-4F17-90F0-1E8DE4B05112}">
      <dsp:nvSpPr>
        <dsp:cNvPr id="0" name=""/>
        <dsp:cNvSpPr/>
      </dsp:nvSpPr>
      <dsp:spPr>
        <a:xfrm>
          <a:off x="0" y="2096"/>
          <a:ext cx="6910387" cy="106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084A8-4E51-4F94-A46C-1878802F4F40}">
      <dsp:nvSpPr>
        <dsp:cNvPr id="0" name=""/>
        <dsp:cNvSpPr/>
      </dsp:nvSpPr>
      <dsp:spPr>
        <a:xfrm>
          <a:off x="321428" y="241175"/>
          <a:ext cx="584416" cy="584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15C1C8-C792-4665-BD4F-DEE0A01878C7}">
      <dsp:nvSpPr>
        <dsp:cNvPr id="0" name=""/>
        <dsp:cNvSpPr/>
      </dsp:nvSpPr>
      <dsp:spPr>
        <a:xfrm>
          <a:off x="1227274" y="2096"/>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889000">
            <a:lnSpc>
              <a:spcPct val="90000"/>
            </a:lnSpc>
            <a:spcBef>
              <a:spcPct val="0"/>
            </a:spcBef>
            <a:spcAft>
              <a:spcPct val="35000"/>
            </a:spcAft>
            <a:buNone/>
          </a:pPr>
          <a:r>
            <a:rPr lang="en-GB" sz="2000" kern="1200" dirty="0">
              <a:latin typeface="Tahoma" panose="020B0604030504040204" pitchFamily="34" charset="0"/>
              <a:ea typeface="Tahoma" panose="020B0604030504040204" pitchFamily="34" charset="0"/>
              <a:cs typeface="Tahoma" panose="020B0604030504040204" pitchFamily="34" charset="0"/>
            </a:rPr>
            <a:t>Sensitization forums (CFA, </a:t>
          </a:r>
          <a:r>
            <a:rPr lang="en-GB" sz="2000" kern="1200" dirty="0" err="1">
              <a:latin typeface="Tahoma" panose="020B0604030504040204" pitchFamily="34" charset="0"/>
              <a:ea typeface="Tahoma" panose="020B0604030504040204" pitchFamily="34" charset="0"/>
              <a:cs typeface="Tahoma" panose="020B0604030504040204" pitchFamily="34" charset="0"/>
            </a:rPr>
            <a:t>Twaweza</a:t>
          </a:r>
          <a:r>
            <a:rPr lang="en-GB" sz="2000" kern="1200" dirty="0">
              <a:latin typeface="Tahoma" panose="020B0604030504040204" pitchFamily="34" charset="0"/>
              <a:ea typeface="Tahoma" panose="020B0604030504040204" pitchFamily="34" charset="0"/>
              <a:cs typeface="Tahoma" panose="020B0604030504040204" pitchFamily="34" charset="0"/>
            </a:rPr>
            <a:t>, AYT)- </a:t>
          </a:r>
          <a:r>
            <a:rPr lang="en-GB" sz="2000" kern="1200" dirty="0" err="1">
              <a:latin typeface="Tahoma" panose="020B0604030504040204" pitchFamily="34" charset="0"/>
              <a:ea typeface="Tahoma" panose="020B0604030504040204" pitchFamily="34" charset="0"/>
              <a:cs typeface="Tahoma" panose="020B0604030504040204" pitchFamily="34" charset="0"/>
            </a:rPr>
            <a:t>Mukuru</a:t>
          </a:r>
          <a:r>
            <a:rPr lang="en-GB" sz="2000" kern="1200" dirty="0">
              <a:latin typeface="Tahoma" panose="020B0604030504040204" pitchFamily="34" charset="0"/>
              <a:ea typeface="Tahoma" panose="020B0604030504040204" pitchFamily="34" charset="0"/>
              <a:cs typeface="Tahoma" panose="020B0604030504040204" pitchFamily="34" charset="0"/>
            </a:rPr>
            <a:t> Kwa </a:t>
          </a:r>
          <a:r>
            <a:rPr lang="en-GB" sz="2000" kern="1200" dirty="0" err="1">
              <a:latin typeface="Tahoma" panose="020B0604030504040204" pitchFamily="34" charset="0"/>
              <a:ea typeface="Tahoma" panose="020B0604030504040204" pitchFamily="34" charset="0"/>
              <a:cs typeface="Tahoma" panose="020B0604030504040204" pitchFamily="34" charset="0"/>
            </a:rPr>
            <a:t>Njenga</a:t>
          </a:r>
          <a:r>
            <a:rPr lang="en-GB" sz="2000" kern="1200" dirty="0">
              <a:latin typeface="Tahoma" panose="020B0604030504040204" pitchFamily="34" charset="0"/>
              <a:ea typeface="Tahoma" panose="020B0604030504040204" pitchFamily="34" charset="0"/>
              <a:cs typeface="Tahoma" panose="020B0604030504040204" pitchFamily="34" charset="0"/>
            </a:rPr>
            <a:t>; </a:t>
          </a:r>
          <a:r>
            <a:rPr lang="en-GB" sz="2000" kern="1200" dirty="0" err="1">
              <a:latin typeface="Tahoma" panose="020B0604030504040204" pitchFamily="34" charset="0"/>
              <a:ea typeface="Tahoma" panose="020B0604030504040204" pitchFamily="34" charset="0"/>
              <a:cs typeface="Tahoma" panose="020B0604030504040204" pitchFamily="34" charset="0"/>
            </a:rPr>
            <a:t>Huruma</a:t>
          </a:r>
          <a:r>
            <a:rPr lang="en-GB" sz="2000" kern="1200" dirty="0">
              <a:latin typeface="Tahoma" panose="020B0604030504040204" pitchFamily="34" charset="0"/>
              <a:ea typeface="Tahoma" panose="020B0604030504040204" pitchFamily="34" charset="0"/>
              <a:cs typeface="Tahoma" panose="020B0604030504040204" pitchFamily="34" charset="0"/>
            </a:rPr>
            <a:t> on proposed changes in the Bill</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1227274" y="2096"/>
        <a:ext cx="5683112" cy="1062575"/>
      </dsp:txXfrm>
    </dsp:sp>
    <dsp:sp modelId="{5507C551-5944-4049-8502-325C7884E1EC}">
      <dsp:nvSpPr>
        <dsp:cNvPr id="0" name=""/>
        <dsp:cNvSpPr/>
      </dsp:nvSpPr>
      <dsp:spPr>
        <a:xfrm>
          <a:off x="0" y="1330315"/>
          <a:ext cx="6910387" cy="106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586BB1-4B43-4820-91F0-7FA8D50DE42A}">
      <dsp:nvSpPr>
        <dsp:cNvPr id="0" name=""/>
        <dsp:cNvSpPr/>
      </dsp:nvSpPr>
      <dsp:spPr>
        <a:xfrm>
          <a:off x="321428" y="1569394"/>
          <a:ext cx="584416" cy="584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2F77C3-EC58-496E-AB81-BC4B626DCE41}">
      <dsp:nvSpPr>
        <dsp:cNvPr id="0" name=""/>
        <dsp:cNvSpPr/>
      </dsp:nvSpPr>
      <dsp:spPr>
        <a:xfrm>
          <a:off x="1227274" y="1330315"/>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889000">
            <a:lnSpc>
              <a:spcPct val="90000"/>
            </a:lnSpc>
            <a:spcBef>
              <a:spcPct val="0"/>
            </a:spcBef>
            <a:spcAft>
              <a:spcPct val="35000"/>
            </a:spcAft>
            <a:buNone/>
          </a:pPr>
          <a:r>
            <a:rPr lang="en-GB" sz="2000" kern="1200" dirty="0">
              <a:latin typeface="Tahoma" panose="020B0604030504040204" pitchFamily="34" charset="0"/>
              <a:ea typeface="Tahoma" panose="020B0604030504040204" pitchFamily="34" charset="0"/>
              <a:cs typeface="Tahoma" panose="020B0604030504040204" pitchFamily="34" charset="0"/>
            </a:rPr>
            <a:t>Deepened knowledge on existing taxes vs proposals</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1227274" y="1330315"/>
        <a:ext cx="5683112" cy="1062575"/>
      </dsp:txXfrm>
    </dsp:sp>
    <dsp:sp modelId="{9582D6A8-ABF1-4899-819F-9C919E035ABD}">
      <dsp:nvSpPr>
        <dsp:cNvPr id="0" name=""/>
        <dsp:cNvSpPr/>
      </dsp:nvSpPr>
      <dsp:spPr>
        <a:xfrm>
          <a:off x="0" y="2658534"/>
          <a:ext cx="6910387" cy="106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3ED484-7C97-45BC-AC94-F6B5CA8A6606}">
      <dsp:nvSpPr>
        <dsp:cNvPr id="0" name=""/>
        <dsp:cNvSpPr/>
      </dsp:nvSpPr>
      <dsp:spPr>
        <a:xfrm>
          <a:off x="321428" y="2897613"/>
          <a:ext cx="584416" cy="584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612D72-192D-4762-B157-89BD2BC69388}">
      <dsp:nvSpPr>
        <dsp:cNvPr id="0" name=""/>
        <dsp:cNvSpPr/>
      </dsp:nvSpPr>
      <dsp:spPr>
        <a:xfrm>
          <a:off x="1227274" y="2658534"/>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889000">
            <a:lnSpc>
              <a:spcPct val="90000"/>
            </a:lnSpc>
            <a:spcBef>
              <a:spcPct val="0"/>
            </a:spcBef>
            <a:spcAft>
              <a:spcPct val="35000"/>
            </a:spcAft>
            <a:buNone/>
          </a:pPr>
          <a:r>
            <a:rPr lang="en-GB" sz="2000" kern="1200" dirty="0">
              <a:latin typeface="Tahoma" panose="020B0604030504040204" pitchFamily="34" charset="0"/>
              <a:ea typeface="Tahoma" panose="020B0604030504040204" pitchFamily="34" charset="0"/>
              <a:cs typeface="Tahoma" panose="020B0604030504040204" pitchFamily="34" charset="0"/>
            </a:rPr>
            <a:t>Conducted further analysis on the ‘gains’ and ‘losses’</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1227274" y="2658534"/>
        <a:ext cx="5683112" cy="1062575"/>
      </dsp:txXfrm>
    </dsp:sp>
    <dsp:sp modelId="{F7C2066A-4357-4508-A9EB-BAE2E1653831}">
      <dsp:nvSpPr>
        <dsp:cNvPr id="0" name=""/>
        <dsp:cNvSpPr/>
      </dsp:nvSpPr>
      <dsp:spPr>
        <a:xfrm>
          <a:off x="0" y="3986753"/>
          <a:ext cx="6910387" cy="106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FE77B8-5997-4240-AC85-FF19F3AC9570}">
      <dsp:nvSpPr>
        <dsp:cNvPr id="0" name=""/>
        <dsp:cNvSpPr/>
      </dsp:nvSpPr>
      <dsp:spPr>
        <a:xfrm>
          <a:off x="321428" y="4225832"/>
          <a:ext cx="584416" cy="5844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B934DC-42C4-49EA-8862-9DFC5B70FBC1}">
      <dsp:nvSpPr>
        <dsp:cNvPr id="0" name=""/>
        <dsp:cNvSpPr/>
      </dsp:nvSpPr>
      <dsp:spPr>
        <a:xfrm>
          <a:off x="1227274" y="3986753"/>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889000">
            <a:lnSpc>
              <a:spcPct val="90000"/>
            </a:lnSpc>
            <a:spcBef>
              <a:spcPct val="0"/>
            </a:spcBef>
            <a:spcAft>
              <a:spcPct val="35000"/>
            </a:spcAft>
            <a:buNone/>
          </a:pPr>
          <a:r>
            <a:rPr lang="en-GB" sz="2000" kern="1200" dirty="0">
              <a:latin typeface="Tahoma" panose="020B0604030504040204" pitchFamily="34" charset="0"/>
              <a:ea typeface="Tahoma" panose="020B0604030504040204" pitchFamily="34" charset="0"/>
              <a:cs typeface="Tahoma" panose="020B0604030504040204" pitchFamily="34" charset="0"/>
            </a:rPr>
            <a:t>Overall, the targeted communities were against most of the proposed tax changes</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1227274" y="3986753"/>
        <a:ext cx="5683112" cy="1062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CFCA2-C81F-43AA-A976-3CBB83EF02EF}">
      <dsp:nvSpPr>
        <dsp:cNvPr id="0" name=""/>
        <dsp:cNvSpPr/>
      </dsp:nvSpPr>
      <dsp:spPr>
        <a:xfrm>
          <a:off x="489253" y="265986"/>
          <a:ext cx="793388" cy="793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045D0A-20F3-417A-9B92-718F014282F7}">
      <dsp:nvSpPr>
        <dsp:cNvPr id="0" name=""/>
        <dsp:cNvSpPr/>
      </dsp:nvSpPr>
      <dsp:spPr>
        <a:xfrm>
          <a:off x="4405" y="1583130"/>
          <a:ext cx="1763085" cy="2174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100000"/>
            </a:lnSpc>
            <a:spcBef>
              <a:spcPct val="0"/>
            </a:spcBef>
            <a:spcAft>
              <a:spcPct val="35000"/>
            </a:spcAft>
            <a:buNone/>
          </a:pPr>
          <a:r>
            <a:rPr lang="en-GB" sz="1600" b="0" i="0" kern="1200" dirty="0">
              <a:latin typeface="Tahoma" panose="020B0604030504040204" pitchFamily="34" charset="0"/>
              <a:ea typeface="Tahoma" panose="020B0604030504040204" pitchFamily="34" charset="0"/>
              <a:cs typeface="Tahoma" panose="020B0604030504040204" pitchFamily="34" charset="0"/>
            </a:rPr>
            <a:t>Recognized that citizens’ voices were absent in the Bill </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a:off x="4405" y="1583130"/>
        <a:ext cx="1763085" cy="2174243"/>
      </dsp:txXfrm>
    </dsp:sp>
    <dsp:sp modelId="{14C204D1-3C3C-4F9D-ABF0-BF400A46B011}">
      <dsp:nvSpPr>
        <dsp:cNvPr id="0" name=""/>
        <dsp:cNvSpPr/>
      </dsp:nvSpPr>
      <dsp:spPr>
        <a:xfrm>
          <a:off x="2560879" y="265986"/>
          <a:ext cx="793388" cy="793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F7334A-6FA7-46E6-9F6A-B7C16CD9197C}">
      <dsp:nvSpPr>
        <dsp:cNvPr id="0" name=""/>
        <dsp:cNvSpPr/>
      </dsp:nvSpPr>
      <dsp:spPr>
        <a:xfrm>
          <a:off x="2076031" y="1583130"/>
          <a:ext cx="1763085" cy="2174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100000"/>
            </a:lnSpc>
            <a:spcBef>
              <a:spcPct val="0"/>
            </a:spcBef>
            <a:spcAft>
              <a:spcPct val="35000"/>
            </a:spcAft>
            <a:buNone/>
          </a:pPr>
          <a:r>
            <a:rPr lang="en-GB" sz="1600" b="0" i="0" kern="1200" dirty="0">
              <a:solidFill>
                <a:srgbClr val="0070C0"/>
              </a:solidFill>
              <a:latin typeface="Tahoma" panose="020B0604030504040204" pitchFamily="34" charset="0"/>
              <a:ea typeface="Tahoma" panose="020B0604030504040204" pitchFamily="34" charset="0"/>
              <a:cs typeface="Tahoma" panose="020B0604030504040204" pitchFamily="34" charset="0"/>
            </a:rPr>
            <a:t>Participated in coalition meetings where we regrouped, strategized, and combined our voices</a:t>
          </a:r>
          <a:r>
            <a:rPr lang="en-GB" sz="1100" b="0" i="0" kern="1200" dirty="0">
              <a:solidFill>
                <a:srgbClr val="0070C0"/>
              </a:solidFill>
            </a:rPr>
            <a:t>.</a:t>
          </a:r>
          <a:endParaRPr lang="en-US" sz="1100" kern="1200" dirty="0">
            <a:solidFill>
              <a:srgbClr val="0070C0"/>
            </a:solidFill>
          </a:endParaRPr>
        </a:p>
      </dsp:txBody>
      <dsp:txXfrm>
        <a:off x="2076031" y="1583130"/>
        <a:ext cx="1763085" cy="2174243"/>
      </dsp:txXfrm>
    </dsp:sp>
    <dsp:sp modelId="{878FADB3-5111-41D5-80CA-B5830EC37C9C}">
      <dsp:nvSpPr>
        <dsp:cNvPr id="0" name=""/>
        <dsp:cNvSpPr/>
      </dsp:nvSpPr>
      <dsp:spPr>
        <a:xfrm>
          <a:off x="4632505" y="265986"/>
          <a:ext cx="793388" cy="793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166D78-A343-47A6-9E96-9C65B35CC334}">
      <dsp:nvSpPr>
        <dsp:cNvPr id="0" name=""/>
        <dsp:cNvSpPr/>
      </dsp:nvSpPr>
      <dsp:spPr>
        <a:xfrm>
          <a:off x="4147657" y="1583130"/>
          <a:ext cx="1763085" cy="2174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100000"/>
            </a:lnSpc>
            <a:spcBef>
              <a:spcPct val="0"/>
            </a:spcBef>
            <a:spcAft>
              <a:spcPct val="35000"/>
            </a:spcAft>
            <a:buNone/>
          </a:pPr>
          <a:r>
            <a:rPr lang="en-GB" sz="1600" b="0" i="0" kern="1200" dirty="0">
              <a:latin typeface="Tahoma" panose="020B0604030504040204" pitchFamily="34" charset="0"/>
              <a:ea typeface="Tahoma" panose="020B0604030504040204" pitchFamily="34" charset="0"/>
              <a:cs typeface="Tahoma" panose="020B0604030504040204" pitchFamily="34" charset="0"/>
            </a:rPr>
            <a:t>Shared critical data and perspectives</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a:off x="4147657" y="1583130"/>
        <a:ext cx="1763085" cy="2174243"/>
      </dsp:txXfrm>
    </dsp:sp>
    <dsp:sp modelId="{AF50001E-B5BC-4227-8385-47BC2D28BBCA}">
      <dsp:nvSpPr>
        <dsp:cNvPr id="0" name=""/>
        <dsp:cNvSpPr/>
      </dsp:nvSpPr>
      <dsp:spPr>
        <a:xfrm>
          <a:off x="6704131" y="265986"/>
          <a:ext cx="793388" cy="793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1F3436-EA6C-48FB-BF54-B5EA53429825}">
      <dsp:nvSpPr>
        <dsp:cNvPr id="0" name=""/>
        <dsp:cNvSpPr/>
      </dsp:nvSpPr>
      <dsp:spPr>
        <a:xfrm>
          <a:off x="6219283" y="1583130"/>
          <a:ext cx="1763085" cy="2174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100000"/>
            </a:lnSpc>
            <a:spcBef>
              <a:spcPct val="0"/>
            </a:spcBef>
            <a:spcAft>
              <a:spcPct val="35000"/>
            </a:spcAft>
            <a:buNone/>
          </a:pPr>
          <a:r>
            <a:rPr lang="en-GB" sz="1600" b="0" i="0" kern="1200" dirty="0">
              <a:solidFill>
                <a:srgbClr val="0070C0"/>
              </a:solidFill>
              <a:latin typeface="Tahoma" panose="020B0604030504040204" pitchFamily="34" charset="0"/>
              <a:ea typeface="Tahoma" panose="020B0604030504040204" pitchFamily="34" charset="0"/>
              <a:cs typeface="Tahoma" panose="020B0604030504040204" pitchFamily="34" charset="0"/>
            </a:rPr>
            <a:t>Release to the media </a:t>
          </a:r>
          <a:endParaRPr lang="en-US" sz="1600" kern="1200" dirty="0">
            <a:solidFill>
              <a:srgbClr val="0070C0"/>
            </a:solidFill>
            <a:latin typeface="Tahoma" panose="020B0604030504040204" pitchFamily="34" charset="0"/>
            <a:ea typeface="Tahoma" panose="020B0604030504040204" pitchFamily="34" charset="0"/>
            <a:cs typeface="Tahoma" panose="020B0604030504040204" pitchFamily="34" charset="0"/>
          </a:endParaRPr>
        </a:p>
      </dsp:txBody>
      <dsp:txXfrm>
        <a:off x="6219283" y="1583130"/>
        <a:ext cx="1763085" cy="2174243"/>
      </dsp:txXfrm>
    </dsp:sp>
    <dsp:sp modelId="{EBAD456B-9EF3-4EA0-8BFC-7711C78CC9F8}">
      <dsp:nvSpPr>
        <dsp:cNvPr id="0" name=""/>
        <dsp:cNvSpPr/>
      </dsp:nvSpPr>
      <dsp:spPr>
        <a:xfrm>
          <a:off x="8775757" y="265986"/>
          <a:ext cx="793388" cy="7933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CA00F6-3A33-49B2-B57A-CE442BAF66E7}">
      <dsp:nvSpPr>
        <dsp:cNvPr id="0" name=""/>
        <dsp:cNvSpPr/>
      </dsp:nvSpPr>
      <dsp:spPr>
        <a:xfrm>
          <a:off x="8290908" y="1583130"/>
          <a:ext cx="1763085" cy="2174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100000"/>
            </a:lnSpc>
            <a:spcBef>
              <a:spcPct val="0"/>
            </a:spcBef>
            <a:spcAft>
              <a:spcPct val="35000"/>
            </a:spcAft>
            <a:buNone/>
          </a:pPr>
          <a:r>
            <a:rPr lang="en-GB" sz="1600" kern="1200" dirty="0">
              <a:latin typeface="Tahoma" panose="020B0604030504040204" pitchFamily="34" charset="0"/>
              <a:ea typeface="Tahoma" panose="020B0604030504040204" pitchFamily="34" charset="0"/>
              <a:cs typeface="Tahoma" panose="020B0604030504040204" pitchFamily="34" charset="0"/>
            </a:rPr>
            <a:t>T</a:t>
          </a:r>
          <a:r>
            <a:rPr lang="en-GB" sz="1600" b="0" i="0" kern="1200" dirty="0">
              <a:latin typeface="Tahoma" panose="020B0604030504040204" pitchFamily="34" charset="0"/>
              <a:ea typeface="Tahoma" panose="020B0604030504040204" pitchFamily="34" charset="0"/>
              <a:cs typeface="Tahoma" panose="020B0604030504040204" pitchFamily="34" charset="0"/>
            </a:rPr>
            <a:t>argeted presentations to duty-bearers- some submissions were discussed in Parliament thus amplifying the voices of the citizens on the Bill</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a:off x="8290908" y="1583130"/>
        <a:ext cx="1763085" cy="21742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F0556-8BA2-422D-8AD8-4794D6AC2F12}">
      <dsp:nvSpPr>
        <dsp:cNvPr id="0" name=""/>
        <dsp:cNvSpPr/>
      </dsp:nvSpPr>
      <dsp:spPr>
        <a:xfrm>
          <a:off x="620760" y="51104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99A4DA-FE99-47D6-980D-62AFEE83BE02}">
      <dsp:nvSpPr>
        <dsp:cNvPr id="0" name=""/>
        <dsp:cNvSpPr/>
      </dsp:nvSpPr>
      <dsp:spPr>
        <a:xfrm>
          <a:off x="620760" y="216653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GB" sz="1600" b="0" i="0" kern="1200" dirty="0">
              <a:latin typeface="Tahoma" panose="020B0604030504040204" pitchFamily="34" charset="0"/>
              <a:ea typeface="Tahoma" panose="020B0604030504040204" pitchFamily="34" charset="0"/>
              <a:cs typeface="Tahoma" panose="020B0604030504040204" pitchFamily="34" charset="0"/>
            </a:rPr>
            <a:t>Strengthened collaborations with non-state actors, state actors, and development partners.</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a:off x="620760" y="2166539"/>
        <a:ext cx="4320000" cy="648000"/>
      </dsp:txXfrm>
    </dsp:sp>
    <dsp:sp modelId="{BBCF3F49-F41B-4337-A427-A82348C068A3}">
      <dsp:nvSpPr>
        <dsp:cNvPr id="0" name=""/>
        <dsp:cNvSpPr/>
      </dsp:nvSpPr>
      <dsp:spPr>
        <a:xfrm>
          <a:off x="620760" y="2881280"/>
          <a:ext cx="4320000" cy="966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GB" sz="1200" b="0" i="0" kern="1200" dirty="0">
              <a:latin typeface="Tahoma" panose="020B0604030504040204" pitchFamily="34" charset="0"/>
              <a:ea typeface="Tahoma" panose="020B0604030504040204" pitchFamily="34" charset="0"/>
              <a:cs typeface="Tahoma" panose="020B0604030504040204" pitchFamily="34" charset="0"/>
            </a:rPr>
            <a:t>Partnerships</a:t>
          </a:r>
          <a:endParaRPr lang="en-US" sz="1200" kern="120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533400">
            <a:lnSpc>
              <a:spcPct val="90000"/>
            </a:lnSpc>
            <a:spcBef>
              <a:spcPct val="0"/>
            </a:spcBef>
            <a:spcAft>
              <a:spcPct val="15000"/>
            </a:spcAft>
            <a:buChar char="•"/>
          </a:pPr>
          <a:r>
            <a:rPr lang="en-GB" sz="1200" b="0" i="0" kern="1200" dirty="0">
              <a:latin typeface="Tahoma" panose="020B0604030504040204" pitchFamily="34" charset="0"/>
              <a:ea typeface="Tahoma" panose="020B0604030504040204" pitchFamily="34" charset="0"/>
              <a:cs typeface="Tahoma" panose="020B0604030504040204" pitchFamily="34" charset="0"/>
            </a:rPr>
            <a:t>Equality Now</a:t>
          </a:r>
          <a:endParaRPr lang="en-US" sz="1200" kern="120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533400">
            <a:lnSpc>
              <a:spcPct val="90000"/>
            </a:lnSpc>
            <a:spcBef>
              <a:spcPct val="0"/>
            </a:spcBef>
            <a:spcAft>
              <a:spcPct val="15000"/>
            </a:spcAft>
            <a:buChar char="•"/>
          </a:pPr>
          <a:r>
            <a:rPr lang="en-GB" sz="1200" b="0" i="0" kern="1200" dirty="0" err="1">
              <a:latin typeface="Tahoma" panose="020B0604030504040204" pitchFamily="34" charset="0"/>
              <a:ea typeface="Tahoma" panose="020B0604030504040204" pitchFamily="34" charset="0"/>
              <a:cs typeface="Tahoma" panose="020B0604030504040204" pitchFamily="34" charset="0"/>
            </a:rPr>
            <a:t>Twaweza</a:t>
          </a:r>
          <a:endParaRPr lang="en-US" sz="1200" kern="1200" dirty="0">
            <a:latin typeface="Tahoma" panose="020B0604030504040204" pitchFamily="34" charset="0"/>
            <a:ea typeface="Tahoma" panose="020B0604030504040204" pitchFamily="34" charset="0"/>
            <a:cs typeface="Tahoma" panose="020B0604030504040204" pitchFamily="34" charset="0"/>
          </a:endParaRPr>
        </a:p>
        <a:p>
          <a:pPr marL="114300" lvl="1" indent="-114300" algn="l" defTabSz="533400">
            <a:lnSpc>
              <a:spcPct val="90000"/>
            </a:lnSpc>
            <a:spcBef>
              <a:spcPct val="0"/>
            </a:spcBef>
            <a:spcAft>
              <a:spcPct val="15000"/>
            </a:spcAft>
            <a:buChar char="•"/>
          </a:pPr>
          <a:r>
            <a:rPr lang="en-GB" sz="1200" b="0" i="0" kern="1200" dirty="0">
              <a:latin typeface="Tahoma" panose="020B0604030504040204" pitchFamily="34" charset="0"/>
              <a:ea typeface="Tahoma" panose="020B0604030504040204" pitchFamily="34" charset="0"/>
              <a:cs typeface="Tahoma" panose="020B0604030504040204" pitchFamily="34" charset="0"/>
            </a:rPr>
            <a:t>Thematic networks and forums like the </a:t>
          </a:r>
          <a:r>
            <a:rPr lang="en-GB" sz="1200" b="1" i="0" kern="1200" dirty="0" err="1">
              <a:latin typeface="Tahoma" panose="020B0604030504040204" pitchFamily="34" charset="0"/>
              <a:ea typeface="Tahoma" panose="020B0604030504040204" pitchFamily="34" charset="0"/>
              <a:cs typeface="Tahoma" panose="020B0604030504040204" pitchFamily="34" charset="0"/>
            </a:rPr>
            <a:t>Okoa</a:t>
          </a:r>
          <a:r>
            <a:rPr lang="en-GB" sz="1200" b="1" i="0" kern="1200" dirty="0">
              <a:latin typeface="Tahoma" panose="020B0604030504040204" pitchFamily="34" charset="0"/>
              <a:ea typeface="Tahoma" panose="020B0604030504040204" pitchFamily="34" charset="0"/>
              <a:cs typeface="Tahoma" panose="020B0604030504040204" pitchFamily="34" charset="0"/>
            </a:rPr>
            <a:t> Uchumi</a:t>
          </a:r>
          <a:r>
            <a:rPr lang="en-GB" sz="1200" b="0" i="0" kern="1200" dirty="0">
              <a:latin typeface="Tahoma" panose="020B0604030504040204" pitchFamily="34" charset="0"/>
              <a:ea typeface="Tahoma" panose="020B0604030504040204" pitchFamily="34" charset="0"/>
              <a:cs typeface="Tahoma" panose="020B0604030504040204" pitchFamily="34" charset="0"/>
            </a:rPr>
            <a:t>, and the Civil Society Parliamentary Engagement Network (CSPEN)</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620760" y="2881280"/>
        <a:ext cx="4320000" cy="966795"/>
      </dsp:txXfrm>
    </dsp:sp>
    <dsp:sp modelId="{F24F1181-D314-45E7-98FF-29048DD3AC19}">
      <dsp:nvSpPr>
        <dsp:cNvPr id="0" name=""/>
        <dsp:cNvSpPr/>
      </dsp:nvSpPr>
      <dsp:spPr>
        <a:xfrm>
          <a:off x="5696760" y="51104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D56D4A-98E3-4E21-881D-AE5298237B5C}">
      <dsp:nvSpPr>
        <dsp:cNvPr id="0" name=""/>
        <dsp:cNvSpPr/>
      </dsp:nvSpPr>
      <dsp:spPr>
        <a:xfrm>
          <a:off x="5696760" y="216653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GB" sz="1600" b="0" i="0" kern="1200" dirty="0">
              <a:latin typeface="Tahoma" panose="020B0604030504040204" pitchFamily="34" charset="0"/>
              <a:ea typeface="Tahoma" panose="020B0604030504040204" pitchFamily="34" charset="0"/>
              <a:cs typeface="Tahoma" panose="020B0604030504040204" pitchFamily="34" charset="0"/>
            </a:rPr>
            <a:t>Resulted in notable achievements already outlined in the other impact areas</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a:off x="5696760" y="2166539"/>
        <a:ext cx="4320000" cy="648000"/>
      </dsp:txXfrm>
    </dsp:sp>
    <dsp:sp modelId="{CD48EEBA-4063-4EB8-929E-728D87B9061C}">
      <dsp:nvSpPr>
        <dsp:cNvPr id="0" name=""/>
        <dsp:cNvSpPr/>
      </dsp:nvSpPr>
      <dsp:spPr>
        <a:xfrm>
          <a:off x="5696760" y="2881280"/>
          <a:ext cx="4320000" cy="96679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4A4AA-8F8E-4A5E-AED4-B72BB6BDBCC8}">
      <dsp:nvSpPr>
        <dsp:cNvPr id="0" name=""/>
        <dsp:cNvSpPr/>
      </dsp:nvSpPr>
      <dsp:spPr>
        <a:xfrm>
          <a:off x="1206201" y="379799"/>
          <a:ext cx="1299150" cy="1299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ED684F-BB4E-4621-8893-7C338F2FDF89}">
      <dsp:nvSpPr>
        <dsp:cNvPr id="0" name=""/>
        <dsp:cNvSpPr/>
      </dsp:nvSpPr>
      <dsp:spPr>
        <a:xfrm>
          <a:off x="412276" y="2214166"/>
          <a:ext cx="2887000" cy="17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100000"/>
            </a:lnSpc>
            <a:spcBef>
              <a:spcPct val="0"/>
            </a:spcBef>
            <a:spcAft>
              <a:spcPct val="35000"/>
            </a:spcAft>
            <a:buNone/>
          </a:pPr>
          <a:r>
            <a:rPr lang="en-GB" sz="1600" kern="1200" dirty="0">
              <a:latin typeface="Tahoma" panose="020B0604030504040204" pitchFamily="34" charset="0"/>
              <a:ea typeface="Tahoma" panose="020B0604030504040204" pitchFamily="34" charset="0"/>
              <a:cs typeface="Tahoma" panose="020B0604030504040204" pitchFamily="34" charset="0"/>
            </a:rPr>
            <a:t>U</a:t>
          </a:r>
          <a:r>
            <a:rPr lang="en-GB" sz="1600" b="0" i="0" kern="1200" dirty="0">
              <a:latin typeface="Tahoma" panose="020B0604030504040204" pitchFamily="34" charset="0"/>
              <a:ea typeface="Tahoma" panose="020B0604030504040204" pitchFamily="34" charset="0"/>
              <a:cs typeface="Tahoma" panose="020B0604030504040204" pitchFamily="34" charset="0"/>
            </a:rPr>
            <a:t>nwavering commitment to mission and values</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a:off x="412276" y="2214166"/>
        <a:ext cx="2887000" cy="1732500"/>
      </dsp:txXfrm>
    </dsp:sp>
    <dsp:sp modelId="{8AD3C8C6-F858-4BBE-8879-EAD39483A239}">
      <dsp:nvSpPr>
        <dsp:cNvPr id="0" name=""/>
        <dsp:cNvSpPr/>
      </dsp:nvSpPr>
      <dsp:spPr>
        <a:xfrm>
          <a:off x="4598427" y="379799"/>
          <a:ext cx="1299150" cy="1299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739C38-3AB7-48E4-AD5B-2865CB9ACB67}">
      <dsp:nvSpPr>
        <dsp:cNvPr id="0" name=""/>
        <dsp:cNvSpPr/>
      </dsp:nvSpPr>
      <dsp:spPr>
        <a:xfrm>
          <a:off x="3804502" y="2214166"/>
          <a:ext cx="2887000" cy="17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100000"/>
            </a:lnSpc>
            <a:spcBef>
              <a:spcPct val="0"/>
            </a:spcBef>
            <a:spcAft>
              <a:spcPct val="35000"/>
            </a:spcAft>
            <a:buNone/>
          </a:pPr>
          <a:r>
            <a:rPr lang="en-GB" sz="1600" b="0" i="0" kern="1200" dirty="0">
              <a:latin typeface="Tahoma" panose="020B0604030504040204" pitchFamily="34" charset="0"/>
              <a:ea typeface="Tahoma" panose="020B0604030504040204" pitchFamily="34" charset="0"/>
              <a:cs typeface="Tahoma" panose="020B0604030504040204" pitchFamily="34" charset="0"/>
            </a:rPr>
            <a:t>Gratitude to our stakeholders, partners, and supporters who have played a pivotal role in our journey</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a:off x="3804502" y="2214166"/>
        <a:ext cx="2887000" cy="1732500"/>
      </dsp:txXfrm>
    </dsp:sp>
    <dsp:sp modelId="{6371EA0A-88E0-4FCD-8621-91CEFD54214A}">
      <dsp:nvSpPr>
        <dsp:cNvPr id="0" name=""/>
        <dsp:cNvSpPr/>
      </dsp:nvSpPr>
      <dsp:spPr>
        <a:xfrm>
          <a:off x="7990653" y="379799"/>
          <a:ext cx="1299150" cy="12991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A6A336-F208-4675-A3F2-CE68EB871F01}">
      <dsp:nvSpPr>
        <dsp:cNvPr id="0" name=""/>
        <dsp:cNvSpPr/>
      </dsp:nvSpPr>
      <dsp:spPr>
        <a:xfrm>
          <a:off x="7196728" y="2214166"/>
          <a:ext cx="2887000" cy="17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100000"/>
            </a:lnSpc>
            <a:spcBef>
              <a:spcPct val="0"/>
            </a:spcBef>
            <a:spcAft>
              <a:spcPct val="35000"/>
            </a:spcAft>
            <a:buNone/>
          </a:pPr>
          <a:r>
            <a:rPr lang="en-GB" sz="1600" kern="1200" dirty="0">
              <a:latin typeface="Tahoma" panose="020B0604030504040204" pitchFamily="34" charset="0"/>
              <a:ea typeface="Tahoma" panose="020B0604030504040204" pitchFamily="34" charset="0"/>
              <a:cs typeface="Tahoma" panose="020B0604030504040204" pitchFamily="34" charset="0"/>
            </a:rPr>
            <a:t>Looking </a:t>
          </a:r>
          <a:r>
            <a:rPr lang="en-GB" sz="1600" b="0" i="0" kern="1200" dirty="0">
              <a:latin typeface="Tahoma" panose="020B0604030504040204" pitchFamily="34" charset="0"/>
              <a:ea typeface="Tahoma" panose="020B0604030504040204" pitchFamily="34" charset="0"/>
              <a:cs typeface="Tahoma" panose="020B0604030504040204" pitchFamily="34" charset="0"/>
            </a:rPr>
            <a:t>ahead, we are excited about the opportunities to further advance our vision of a just, fair, and strong society through continued research, advocacy, and collaborative efforts</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a:off x="7196728" y="2214166"/>
        <a:ext cx="2887000" cy="1732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44003-1B45-4C5E-AA77-BB06EB453AB0}" type="datetimeFigureOut">
              <a:rPr lang="en-US" smtClean="0"/>
              <a:pPr/>
              <a:t>2/15/2024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78993-5047-4FA0-AAA9-1FC3C43C5F99}" type="slidenum">
              <a:rPr lang="en-US" smtClean="0"/>
              <a:pPr/>
              <a:t>‹#›</a:t>
            </a:fld>
            <a:endParaRPr lang="en-US"/>
          </a:p>
        </p:txBody>
      </p:sp>
    </p:spTree>
    <p:extLst>
      <p:ext uri="{BB962C8B-B14F-4D97-AF65-F5344CB8AC3E}">
        <p14:creationId xmlns:p14="http://schemas.microsoft.com/office/powerpoint/2010/main" val="2217434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612D1C-9F3C-429B-9D43-E367D2023A81}"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65C44-9B56-49E8-96EC-3F4C908B54B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09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612D1C-9F3C-429B-9D43-E367D2023A81}"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65C44-9B56-49E8-96EC-3F4C908B54BF}" type="slidenum">
              <a:rPr lang="en-US" smtClean="0"/>
              <a:pPr/>
              <a:t>‹#›</a:t>
            </a:fld>
            <a:endParaRPr lang="en-US"/>
          </a:p>
        </p:txBody>
      </p:sp>
    </p:spTree>
    <p:extLst>
      <p:ext uri="{BB962C8B-B14F-4D97-AF65-F5344CB8AC3E}">
        <p14:creationId xmlns:p14="http://schemas.microsoft.com/office/powerpoint/2010/main" val="302229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612D1C-9F3C-429B-9D43-E367D2023A81}"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65C44-9B56-49E8-96EC-3F4C908B54BF}" type="slidenum">
              <a:rPr lang="en-US" smtClean="0"/>
              <a:pPr/>
              <a:t>‹#›</a:t>
            </a:fld>
            <a:endParaRPr lang="en-US"/>
          </a:p>
        </p:txBody>
      </p:sp>
    </p:spTree>
    <p:extLst>
      <p:ext uri="{BB962C8B-B14F-4D97-AF65-F5344CB8AC3E}">
        <p14:creationId xmlns:p14="http://schemas.microsoft.com/office/powerpoint/2010/main" val="267903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612D1C-9F3C-429B-9D43-E367D2023A81}"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65C44-9B56-49E8-96EC-3F4C908B54BF}" type="slidenum">
              <a:rPr lang="en-US" smtClean="0"/>
              <a:pPr/>
              <a:t>‹#›</a:t>
            </a:fld>
            <a:endParaRPr lang="en-US"/>
          </a:p>
        </p:txBody>
      </p:sp>
    </p:spTree>
    <p:extLst>
      <p:ext uri="{BB962C8B-B14F-4D97-AF65-F5344CB8AC3E}">
        <p14:creationId xmlns:p14="http://schemas.microsoft.com/office/powerpoint/2010/main" val="186537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612D1C-9F3C-429B-9D43-E367D2023A81}"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65C44-9B56-49E8-96EC-3F4C908B54B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9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612D1C-9F3C-429B-9D43-E367D2023A81}"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65C44-9B56-49E8-96EC-3F4C908B54BF}" type="slidenum">
              <a:rPr lang="en-US" smtClean="0"/>
              <a:pPr/>
              <a:t>‹#›</a:t>
            </a:fld>
            <a:endParaRPr lang="en-US"/>
          </a:p>
        </p:txBody>
      </p:sp>
    </p:spTree>
    <p:extLst>
      <p:ext uri="{BB962C8B-B14F-4D97-AF65-F5344CB8AC3E}">
        <p14:creationId xmlns:p14="http://schemas.microsoft.com/office/powerpoint/2010/main" val="40461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612D1C-9F3C-429B-9D43-E367D2023A81}" type="datetimeFigureOut">
              <a:rPr lang="en-US" smtClean="0"/>
              <a:pPr/>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365C44-9B56-49E8-96EC-3F4C908B54BF}" type="slidenum">
              <a:rPr lang="en-US" smtClean="0"/>
              <a:pPr/>
              <a:t>‹#›</a:t>
            </a:fld>
            <a:endParaRPr lang="en-US"/>
          </a:p>
        </p:txBody>
      </p:sp>
    </p:spTree>
    <p:extLst>
      <p:ext uri="{BB962C8B-B14F-4D97-AF65-F5344CB8AC3E}">
        <p14:creationId xmlns:p14="http://schemas.microsoft.com/office/powerpoint/2010/main" val="286268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612D1C-9F3C-429B-9D43-E367D2023A81}" type="datetimeFigureOut">
              <a:rPr lang="en-US" smtClean="0"/>
              <a:pPr/>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365C44-9B56-49E8-96EC-3F4C908B54BF}" type="slidenum">
              <a:rPr lang="en-US" smtClean="0"/>
              <a:pPr/>
              <a:t>‹#›</a:t>
            </a:fld>
            <a:endParaRPr lang="en-US"/>
          </a:p>
        </p:txBody>
      </p:sp>
    </p:spTree>
    <p:extLst>
      <p:ext uri="{BB962C8B-B14F-4D97-AF65-F5344CB8AC3E}">
        <p14:creationId xmlns:p14="http://schemas.microsoft.com/office/powerpoint/2010/main" val="4029662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612D1C-9F3C-429B-9D43-E367D2023A81}" type="datetimeFigureOut">
              <a:rPr lang="en-US" smtClean="0"/>
              <a:pPr/>
              <a:t>2/15/2024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C365C44-9B56-49E8-96EC-3F4C908B54BF}" type="slidenum">
              <a:rPr lang="en-US" smtClean="0"/>
              <a:pPr/>
              <a:t>‹#›</a:t>
            </a:fld>
            <a:endParaRPr lang="en-US"/>
          </a:p>
        </p:txBody>
      </p:sp>
    </p:spTree>
    <p:extLst>
      <p:ext uri="{BB962C8B-B14F-4D97-AF65-F5344CB8AC3E}">
        <p14:creationId xmlns:p14="http://schemas.microsoft.com/office/powerpoint/2010/main" val="35652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612D1C-9F3C-429B-9D43-E367D2023A81}" type="datetimeFigureOut">
              <a:rPr lang="en-US" smtClean="0"/>
              <a:pPr/>
              <a:t>2/15/2024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365C44-9B56-49E8-96EC-3F4C908B54BF}" type="slidenum">
              <a:rPr lang="en-US" smtClean="0"/>
              <a:pPr/>
              <a:t>‹#›</a:t>
            </a:fld>
            <a:endParaRPr lang="en-US"/>
          </a:p>
        </p:txBody>
      </p:sp>
    </p:spTree>
    <p:extLst>
      <p:ext uri="{BB962C8B-B14F-4D97-AF65-F5344CB8AC3E}">
        <p14:creationId xmlns:p14="http://schemas.microsoft.com/office/powerpoint/2010/main" val="216905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612D1C-9F3C-429B-9D43-E367D2023A81}"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65C44-9B56-49E8-96EC-3F4C908B54BF}" type="slidenum">
              <a:rPr lang="en-US" smtClean="0"/>
              <a:pPr/>
              <a:t>‹#›</a:t>
            </a:fld>
            <a:endParaRPr lang="en-US"/>
          </a:p>
        </p:txBody>
      </p:sp>
    </p:spTree>
    <p:extLst>
      <p:ext uri="{BB962C8B-B14F-4D97-AF65-F5344CB8AC3E}">
        <p14:creationId xmlns:p14="http://schemas.microsoft.com/office/powerpoint/2010/main" val="253401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2000" t="12000" r="3000"/>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612D1C-9F3C-429B-9D43-E367D2023A81}" type="datetimeFigureOut">
              <a:rPr lang="en-US" smtClean="0"/>
              <a:pPr/>
              <a:t>2/15/2024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365C44-9B56-49E8-96EC-3F4C908B54B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DEAE380-89C8-443E-B80E-F77137E985C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2300140" cy="1056586"/>
          </a:xfrm>
          <a:prstGeom prst="rect">
            <a:avLst/>
          </a:prstGeom>
        </p:spPr>
      </p:pic>
    </p:spTree>
    <p:extLst>
      <p:ext uri="{BB962C8B-B14F-4D97-AF65-F5344CB8AC3E}">
        <p14:creationId xmlns:p14="http://schemas.microsoft.com/office/powerpoint/2010/main" val="1633995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9F851A-5EE1-5FA2-497D-3BC740C6B8C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sp>
        <p:nvSpPr>
          <p:cNvPr id="10" name="Rectangle 9">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cxnSp>
        <p:nvCxnSpPr>
          <p:cNvPr id="12" name="Straight Connector 11">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Magnifying glass showing decling performance">
            <a:extLst>
              <a:ext uri="{FF2B5EF4-FFF2-40B4-BE49-F238E27FC236}">
                <a16:creationId xmlns:a16="http://schemas.microsoft.com/office/drawing/2014/main" id="{F1EFE52F-BFAB-50EE-16F6-3784DBC35D6C}"/>
              </a:ext>
            </a:extLst>
          </p:cNvPr>
          <p:cNvPicPr>
            <a:picLocks noChangeAspect="1"/>
          </p:cNvPicPr>
          <p:nvPr/>
        </p:nvPicPr>
        <p:blipFill rotWithShape="1">
          <a:blip r:embed="rId2">
            <a:duotone>
              <a:schemeClr val="bg2">
                <a:shade val="45000"/>
                <a:satMod val="135000"/>
              </a:schemeClr>
              <a:prstClr val="white"/>
            </a:duotone>
            <a:alphaModFix amt="35000"/>
          </a:blip>
          <a:srcRect t="1220" b="14510"/>
          <a:stretch/>
        </p:blipFill>
        <p:spPr>
          <a:xfrm>
            <a:off x="-3155" y="10"/>
            <a:ext cx="12191980" cy="6857990"/>
          </a:xfrm>
          <a:prstGeom prst="rect">
            <a:avLst/>
          </a:prstGeom>
        </p:spPr>
      </p:pic>
      <p:sp>
        <p:nvSpPr>
          <p:cNvPr id="2" name="Title 1">
            <a:extLst>
              <a:ext uri="{FF2B5EF4-FFF2-40B4-BE49-F238E27FC236}">
                <a16:creationId xmlns:a16="http://schemas.microsoft.com/office/drawing/2014/main" id="{6E4A3183-8058-5FB5-6D40-6C220F168F8B}"/>
              </a:ext>
            </a:extLst>
          </p:cNvPr>
          <p:cNvSpPr>
            <a:spLocks noGrp="1"/>
          </p:cNvSpPr>
          <p:nvPr>
            <p:ph type="title"/>
          </p:nvPr>
        </p:nvSpPr>
        <p:spPr>
          <a:xfrm>
            <a:off x="1097280" y="758952"/>
            <a:ext cx="10058400" cy="3566160"/>
          </a:xfrm>
        </p:spPr>
        <p:txBody>
          <a:bodyPr vert="horz" lIns="91440" tIns="45720" rIns="91440" bIns="45720" rtlCol="0" anchor="b">
            <a:normAutofit/>
          </a:bodyPr>
          <a:lstStyle/>
          <a:p>
            <a:pPr algn="ctr"/>
            <a:r>
              <a:rPr lang="en-US" sz="44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Centre for Fiscal Affairs </a:t>
            </a:r>
            <a:br>
              <a:rPr lang="en-US" sz="44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br>
            <a:r>
              <a:rPr lang="en-US" sz="3200" dirty="0">
                <a:solidFill>
                  <a:srgbClr val="0070C0"/>
                </a:solidFill>
                <a:latin typeface="Tahoma" panose="020B0604030504040204" pitchFamily="34" charset="0"/>
                <a:ea typeface="Tahoma" panose="020B0604030504040204" pitchFamily="34" charset="0"/>
                <a:cs typeface="Tahoma" panose="020B0604030504040204" pitchFamily="34" charset="0"/>
              </a:rPr>
              <a:t>2023 Report</a:t>
            </a:r>
            <a:br>
              <a:rPr lang="en-US" sz="8000" dirty="0">
                <a:solidFill>
                  <a:schemeClr val="tx1">
                    <a:lumMod val="85000"/>
                    <a:lumOff val="15000"/>
                  </a:schemeClr>
                </a:solidFill>
              </a:rPr>
            </a:br>
            <a:endParaRPr lang="en-US" sz="8000" dirty="0">
              <a:solidFill>
                <a:schemeClr val="tx1">
                  <a:lumMod val="85000"/>
                  <a:lumOff val="15000"/>
                </a:schemeClr>
              </a:solidFill>
            </a:endParaRPr>
          </a:p>
        </p:txBody>
      </p:sp>
      <p:cxnSp>
        <p:nvCxnSpPr>
          <p:cNvPr id="14" name="Straight Connector 13">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sp>
        <p:nvSpPr>
          <p:cNvPr id="18" name="Rectangle 17">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spTree>
    <p:extLst>
      <p:ext uri="{BB962C8B-B14F-4D97-AF65-F5344CB8AC3E}">
        <p14:creationId xmlns:p14="http://schemas.microsoft.com/office/powerpoint/2010/main" val="172611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sp>
        <p:nvSpPr>
          <p:cNvPr id="52" name="Rectangle 51">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cxnSp>
        <p:nvCxnSpPr>
          <p:cNvPr id="53" name="Straight Connector 5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Magnifying glass on clear background">
            <a:extLst>
              <a:ext uri="{FF2B5EF4-FFF2-40B4-BE49-F238E27FC236}">
                <a16:creationId xmlns:a16="http://schemas.microsoft.com/office/drawing/2014/main" id="{39B7D2D8-5536-D5C6-4F56-E9217F953AC8}"/>
              </a:ext>
            </a:extLst>
          </p:cNvPr>
          <p:cNvPicPr>
            <a:picLocks noChangeAspect="1"/>
          </p:cNvPicPr>
          <p:nvPr/>
        </p:nvPicPr>
        <p:blipFill rotWithShape="1">
          <a:blip r:embed="rId2">
            <a:duotone>
              <a:prstClr val="black"/>
              <a:schemeClr val="tx2">
                <a:tint val="45000"/>
                <a:satMod val="400000"/>
              </a:schemeClr>
            </a:duotone>
            <a:alphaModFix amt="40000"/>
          </a:blip>
          <a:srcRect b="15730"/>
          <a:stretch/>
        </p:blipFill>
        <p:spPr>
          <a:xfrm>
            <a:off x="20" y="10"/>
            <a:ext cx="12191980" cy="6857991"/>
          </a:xfrm>
          <a:prstGeom prst="rect">
            <a:avLst/>
          </a:prstGeom>
        </p:spPr>
      </p:pic>
      <p:sp>
        <p:nvSpPr>
          <p:cNvPr id="2" name="Title 1">
            <a:extLst>
              <a:ext uri="{FF2B5EF4-FFF2-40B4-BE49-F238E27FC236}">
                <a16:creationId xmlns:a16="http://schemas.microsoft.com/office/drawing/2014/main" id="{7EB1FE85-9A34-DEAC-2814-B289F89D0097}"/>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chemeClr val="tx1">
                    <a:lumMod val="85000"/>
                    <a:lumOff val="15000"/>
                  </a:schemeClr>
                </a:solidFill>
              </a:rPr>
              <a:t>Thank You</a:t>
            </a:r>
          </a:p>
        </p:txBody>
      </p:sp>
      <p:cxnSp>
        <p:nvCxnSpPr>
          <p:cNvPr id="54" name="Straight Connector 53">
            <a:extLst>
              <a:ext uri="{FF2B5EF4-FFF2-40B4-BE49-F238E27FC236}">
                <a16:creationId xmlns:a16="http://schemas.microsoft.com/office/drawing/2014/main" id="{E6E50488-8E5E-4E36-9763-092234CAE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9E780F8-2452-4595-A281-E594BA83D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sp>
        <p:nvSpPr>
          <p:cNvPr id="56" name="Rectangle 55">
            <a:extLst>
              <a:ext uri="{FF2B5EF4-FFF2-40B4-BE49-F238E27FC236}">
                <a16:creationId xmlns:a16="http://schemas.microsoft.com/office/drawing/2014/main" id="{A917F44A-7774-4C79-BEDC-0CC73C8C0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spTree>
    <p:extLst>
      <p:ext uri="{BB962C8B-B14F-4D97-AF65-F5344CB8AC3E}">
        <p14:creationId xmlns:p14="http://schemas.microsoft.com/office/powerpoint/2010/main" val="12709658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6227-15B8-DDA1-CBBF-94CAF5E952CD}"/>
              </a:ext>
            </a:extLst>
          </p:cNvPr>
          <p:cNvSpPr>
            <a:spLocks noGrp="1"/>
          </p:cNvSpPr>
          <p:nvPr>
            <p:ph type="title"/>
          </p:nvPr>
        </p:nvSpPr>
        <p:spPr>
          <a:xfrm>
            <a:off x="1097280" y="286603"/>
            <a:ext cx="10058400" cy="1450757"/>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Report Outline</a:t>
            </a:r>
          </a:p>
        </p:txBody>
      </p:sp>
      <p:graphicFrame>
        <p:nvGraphicFramePr>
          <p:cNvPr id="24" name="Content Placeholder 8">
            <a:extLst>
              <a:ext uri="{FF2B5EF4-FFF2-40B4-BE49-F238E27FC236}">
                <a16:creationId xmlns:a16="http://schemas.microsoft.com/office/drawing/2014/main" id="{AA0CE1F1-FC31-6E67-D977-70D2A3204905}"/>
              </a:ext>
            </a:extLst>
          </p:cNvPr>
          <p:cNvGraphicFramePr>
            <a:graphicFrameLocks noGrp="1"/>
          </p:cNvGraphicFramePr>
          <p:nvPr>
            <p:ph idx="1"/>
            <p:extLst>
              <p:ext uri="{D42A27DB-BD31-4B8C-83A1-F6EECF244321}">
                <p14:modId xmlns:p14="http://schemas.microsoft.com/office/powerpoint/2010/main" val="2536877393"/>
              </p:ext>
            </p:extLst>
          </p:nvPr>
        </p:nvGraphicFramePr>
        <p:xfrm>
          <a:off x="4639733" y="1845734"/>
          <a:ext cx="6515947"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818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9712C7-11BE-0BFA-CA2E-5AA6E7477E8B}"/>
              </a:ext>
            </a:extLst>
          </p:cNvPr>
          <p:cNvSpPr>
            <a:spLocks noGrp="1"/>
          </p:cNvSpPr>
          <p:nvPr>
            <p:ph type="title"/>
          </p:nvPr>
        </p:nvSpPr>
        <p:spPr>
          <a:xfrm>
            <a:off x="8177212" y="634946"/>
            <a:ext cx="3372529" cy="5055904"/>
          </a:xfrm>
        </p:spPr>
        <p:txBody>
          <a:bodyPr anchor="ctr">
            <a:normAutofit/>
          </a:bodyPr>
          <a:lstStyle/>
          <a:p>
            <a:r>
              <a:rPr lang="en-GB" sz="3700" b="1" i="0" u="none" strike="noStrike">
                <a:effectLst/>
                <a:latin typeface="Tahoma" panose="020B0604030504040204" pitchFamily="34" charset="0"/>
                <a:ea typeface="Tahoma" panose="020B0604030504040204" pitchFamily="34" charset="0"/>
                <a:cs typeface="Tahoma" panose="020B0604030504040204" pitchFamily="34" charset="0"/>
              </a:rPr>
              <a:t>Finance Bill- Citizen Engagement on Finance Bill 2023</a:t>
            </a:r>
            <a:br>
              <a:rPr lang="en-GB" sz="3700" i="0" u="none" strike="noStrike">
                <a:effectLst/>
                <a:latin typeface="Tahoma" panose="020B0604030504040204" pitchFamily="34" charset="0"/>
                <a:ea typeface="Tahoma" panose="020B0604030504040204" pitchFamily="34" charset="0"/>
                <a:cs typeface="Tahoma" panose="020B0604030504040204" pitchFamily="34" charset="0"/>
              </a:rPr>
            </a:br>
            <a:endParaRPr lang="en-KE" sz="3700"/>
          </a:p>
        </p:txBody>
      </p:sp>
      <p:cxnSp>
        <p:nvCxnSpPr>
          <p:cNvPr id="24" name="Straight Connector 23">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sp>
        <p:nvSpPr>
          <p:cNvPr id="28" name="Rectangle 27">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graphicFrame>
        <p:nvGraphicFramePr>
          <p:cNvPr id="20" name="Content Placeholder 2">
            <a:extLst>
              <a:ext uri="{FF2B5EF4-FFF2-40B4-BE49-F238E27FC236}">
                <a16:creationId xmlns:a16="http://schemas.microsoft.com/office/drawing/2014/main" id="{8F500297-89F9-1B12-B2DD-4A03C8242381}"/>
              </a:ext>
            </a:extLst>
          </p:cNvPr>
          <p:cNvGraphicFramePr>
            <a:graphicFrameLocks noGrp="1"/>
          </p:cNvGraphicFramePr>
          <p:nvPr>
            <p:ph idx="1"/>
            <p:extLst>
              <p:ext uri="{D42A27DB-BD31-4B8C-83A1-F6EECF244321}">
                <p14:modId xmlns:p14="http://schemas.microsoft.com/office/powerpoint/2010/main" val="2461623958"/>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5195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E7134-32C1-9FEB-BB76-FDB1B3F5323C}"/>
              </a:ext>
            </a:extLst>
          </p:cNvPr>
          <p:cNvSpPr>
            <a:spLocks noGrp="1"/>
          </p:cNvSpPr>
          <p:nvPr>
            <p:ph type="title"/>
          </p:nvPr>
        </p:nvSpPr>
        <p:spPr>
          <a:xfrm>
            <a:off x="1097280" y="874431"/>
            <a:ext cx="10058400" cy="1450757"/>
          </a:xfrm>
        </p:spPr>
        <p:txBody>
          <a:bodyPr>
            <a:normAutofit fontScale="90000"/>
          </a:bodyPr>
          <a:lstStyle/>
          <a:p>
            <a:r>
              <a:rPr lang="en-GB" sz="3600" b="1" dirty="0">
                <a:latin typeface="Tahoma" panose="020B0604030504040204" pitchFamily="34" charset="0"/>
                <a:ea typeface="Tahoma" panose="020B0604030504040204" pitchFamily="34" charset="0"/>
                <a:cs typeface="Tahoma" panose="020B0604030504040204" pitchFamily="34" charset="0"/>
              </a:rPr>
              <a:t>Finance Bill-Reflections on the Finance Bill 2023</a:t>
            </a:r>
            <a:br>
              <a:rPr lang="en-GB" dirty="0">
                <a:latin typeface="Tahoma" panose="020B0604030504040204" pitchFamily="34" charset="0"/>
                <a:ea typeface="Tahoma" panose="020B0604030504040204" pitchFamily="34" charset="0"/>
                <a:cs typeface="Tahoma" panose="020B0604030504040204" pitchFamily="34" charset="0"/>
              </a:rPr>
            </a:br>
            <a:endParaRPr lang="en-KE" dirty="0"/>
          </a:p>
        </p:txBody>
      </p:sp>
      <p:graphicFrame>
        <p:nvGraphicFramePr>
          <p:cNvPr id="5" name="Content Placeholder 2">
            <a:extLst>
              <a:ext uri="{FF2B5EF4-FFF2-40B4-BE49-F238E27FC236}">
                <a16:creationId xmlns:a16="http://schemas.microsoft.com/office/drawing/2014/main" id="{D08E2D76-C963-636C-BA1A-E2E183E41206}"/>
              </a:ext>
            </a:extLst>
          </p:cNvPr>
          <p:cNvGraphicFramePr>
            <a:graphicFrameLocks noGrp="1"/>
          </p:cNvGraphicFramePr>
          <p:nvPr>
            <p:ph idx="1"/>
            <p:extLst>
              <p:ext uri="{D42A27DB-BD31-4B8C-83A1-F6EECF244321}">
                <p14:modId xmlns:p14="http://schemas.microsoft.com/office/powerpoint/2010/main" val="895657734"/>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348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4927A-79FB-D6FF-07A8-760A8AED22B8}"/>
              </a:ext>
            </a:extLst>
          </p:cNvPr>
          <p:cNvSpPr>
            <a:spLocks noGrp="1"/>
          </p:cNvSpPr>
          <p:nvPr>
            <p:ph type="title"/>
          </p:nvPr>
        </p:nvSpPr>
        <p:spPr>
          <a:xfrm>
            <a:off x="949047" y="643466"/>
            <a:ext cx="2771273" cy="5225627"/>
          </a:xfrm>
        </p:spPr>
        <p:txBody>
          <a:bodyPr anchor="ctr">
            <a:normAutofit/>
          </a:bodyPr>
          <a:lstStyle/>
          <a:p>
            <a:r>
              <a:rPr lang="en-GB" sz="2800" b="1" i="0" u="none" strike="noStrike">
                <a:effectLst/>
                <a:latin typeface="Tahoma" panose="020B0604030504040204" pitchFamily="34" charset="0"/>
                <a:ea typeface="Tahoma" panose="020B0604030504040204" pitchFamily="34" charset="0"/>
                <a:cs typeface="Tahoma" panose="020B0604030504040204" pitchFamily="34" charset="0"/>
              </a:rPr>
              <a:t>Achievements and impact- The Okoa Uchumi campaign </a:t>
            </a:r>
            <a:br>
              <a:rPr lang="en-GB" sz="2800" i="0" u="none" strike="noStrike">
                <a:effectLst/>
                <a:latin typeface="Tahoma" panose="020B0604030504040204" pitchFamily="34" charset="0"/>
                <a:ea typeface="Tahoma" panose="020B0604030504040204" pitchFamily="34" charset="0"/>
                <a:cs typeface="Tahoma" panose="020B0604030504040204" pitchFamily="34" charset="0"/>
              </a:rPr>
            </a:br>
            <a:endParaRPr lang="en-KE" sz="2800"/>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469F9744-B7E0-88A3-2707-9DE4D4D70C5D}"/>
              </a:ext>
            </a:extLst>
          </p:cNvPr>
          <p:cNvSpPr>
            <a:spLocks noGrp="1"/>
          </p:cNvSpPr>
          <p:nvPr>
            <p:ph idx="1"/>
          </p:nvPr>
        </p:nvSpPr>
        <p:spPr>
          <a:xfrm>
            <a:off x="4351019" y="643465"/>
            <a:ext cx="7459981" cy="5583163"/>
          </a:xfrm>
        </p:spPr>
        <p:txBody>
          <a:bodyPr anchor="ctr">
            <a:normAutofit lnSpcReduction="10000"/>
          </a:bodyPr>
          <a:lstStyle/>
          <a:p>
            <a:pPr>
              <a:buFont typeface="Wingdings" panose="05000000000000000000" pitchFamily="2" charset="2"/>
              <a:buChar char="§"/>
            </a:pPr>
            <a:r>
              <a:rPr lang="en-GB" sz="1600" b="1" dirty="0">
                <a:latin typeface="Tahoma" panose="020B0604030504040204" pitchFamily="34" charset="0"/>
                <a:ea typeface="Tahoma" panose="020B0604030504040204" pitchFamily="34" charset="0"/>
                <a:cs typeface="Tahoma" panose="020B0604030504040204" pitchFamily="34" charset="0"/>
              </a:rPr>
              <a:t>Issues</a:t>
            </a:r>
          </a:p>
          <a:p>
            <a:pPr lvl="1">
              <a:buFont typeface="Wingdings" panose="05000000000000000000" pitchFamily="2" charset="2"/>
              <a:buChar char="§"/>
            </a:pPr>
            <a:r>
              <a:rPr lang="en-GB" sz="1600" b="0" i="0" u="none" strike="noStrike" dirty="0">
                <a:effectLst/>
                <a:latin typeface="Tahoma" panose="020B0604030504040204" pitchFamily="34" charset="0"/>
                <a:ea typeface="Tahoma" panose="020B0604030504040204" pitchFamily="34" charset="0"/>
                <a:cs typeface="Tahoma" panose="020B0604030504040204" pitchFamily="34" charset="0"/>
              </a:rPr>
              <a:t>Growing public debt levels</a:t>
            </a:r>
          </a:p>
          <a:p>
            <a:pPr lvl="1">
              <a:buFont typeface="Wingdings" panose="05000000000000000000" pitchFamily="2" charset="2"/>
              <a:buChar char="§"/>
            </a:pPr>
            <a:r>
              <a:rPr lang="en-GB" sz="1600" dirty="0">
                <a:latin typeface="Tahoma" panose="020B0604030504040204" pitchFamily="34" charset="0"/>
                <a:ea typeface="Tahoma" panose="020B0604030504040204" pitchFamily="34" charset="0"/>
                <a:cs typeface="Tahoma" panose="020B0604030504040204" pitchFamily="34" charset="0"/>
              </a:rPr>
              <a:t>C</a:t>
            </a:r>
            <a:r>
              <a:rPr lang="en-GB" sz="1600" b="0" i="0" u="none" strike="noStrike" dirty="0">
                <a:effectLst/>
                <a:latin typeface="Tahoma" panose="020B0604030504040204" pitchFamily="34" charset="0"/>
                <a:ea typeface="Tahoma" panose="020B0604030504040204" pitchFamily="34" charset="0"/>
                <a:cs typeface="Tahoma" panose="020B0604030504040204" pitchFamily="34" charset="0"/>
              </a:rPr>
              <a:t>urrency depreciation</a:t>
            </a:r>
          </a:p>
          <a:p>
            <a:pPr lvl="1">
              <a:buFont typeface="Wingdings" panose="05000000000000000000" pitchFamily="2" charset="2"/>
              <a:buChar char="§"/>
            </a:pPr>
            <a:r>
              <a:rPr lang="en-GB" sz="1600" b="0" i="0" u="none" strike="noStrike" dirty="0">
                <a:effectLst/>
                <a:latin typeface="Tahoma" panose="020B0604030504040204" pitchFamily="34" charset="0"/>
                <a:ea typeface="Tahoma" panose="020B0604030504040204" pitchFamily="34" charset="0"/>
                <a:cs typeface="Tahoma" panose="020B0604030504040204" pitchFamily="34" charset="0"/>
              </a:rPr>
              <a:t>Inflation</a:t>
            </a:r>
          </a:p>
          <a:p>
            <a:pPr>
              <a:buFont typeface="Wingdings" panose="05000000000000000000" pitchFamily="2" charset="2"/>
              <a:buChar char="§"/>
            </a:pPr>
            <a:r>
              <a:rPr lang="en-GB" sz="1600" b="1" dirty="0">
                <a:latin typeface="Tahoma" panose="020B0604030504040204" pitchFamily="34" charset="0"/>
                <a:ea typeface="Tahoma" panose="020B0604030504040204" pitchFamily="34" charset="0"/>
                <a:cs typeface="Tahoma" panose="020B0604030504040204" pitchFamily="34" charset="0"/>
              </a:rPr>
              <a:t>What we did</a:t>
            </a:r>
          </a:p>
          <a:p>
            <a:pPr lvl="1">
              <a:spcBef>
                <a:spcPts val="1500"/>
              </a:spcBef>
              <a:spcAft>
                <a:spcPts val="1500"/>
              </a:spcAft>
              <a:buFont typeface="Wingdings" panose="05000000000000000000" pitchFamily="2" charset="2"/>
              <a:buChar char="§"/>
            </a:pPr>
            <a:r>
              <a:rPr lang="en-GB" sz="1600" b="0" i="0" u="none" strike="noStrike" dirty="0">
                <a:effectLst/>
                <a:latin typeface="Tahoma" panose="020B0604030504040204" pitchFamily="34" charset="0"/>
                <a:ea typeface="Tahoma" panose="020B0604030504040204" pitchFamily="34" charset="0"/>
                <a:cs typeface="Tahoma" panose="020B0604030504040204" pitchFamily="34" charset="0"/>
              </a:rPr>
              <a:t>Participated in debates on Kenya's current public debt situation and the possible avenues through which the country can avert a potential crisis due to rising debt levels. </a:t>
            </a:r>
          </a:p>
          <a:p>
            <a:pPr lvl="1">
              <a:spcBef>
                <a:spcPts val="1500"/>
              </a:spcBef>
              <a:spcAft>
                <a:spcPts val="1500"/>
              </a:spcAft>
              <a:buFont typeface="Wingdings" panose="05000000000000000000" pitchFamily="2" charset="2"/>
              <a:buChar char="§"/>
            </a:pPr>
            <a:r>
              <a:rPr lang="en-GB" sz="1600" b="0" i="0" u="none" strike="noStrike" dirty="0">
                <a:effectLst/>
                <a:latin typeface="Tahoma" panose="020B0604030504040204" pitchFamily="34" charset="0"/>
                <a:ea typeface="Tahoma" panose="020B0604030504040204" pitchFamily="34" charset="0"/>
                <a:cs typeface="Tahoma" panose="020B0604030504040204" pitchFamily="34" charset="0"/>
              </a:rPr>
              <a:t>Noted a trend of aggressive taxation measures aimed at increasing domestic revenue mobilization while increasing inflation</a:t>
            </a:r>
          </a:p>
          <a:p>
            <a:pPr lvl="1">
              <a:spcBef>
                <a:spcPts val="1500"/>
              </a:spcBef>
              <a:spcAft>
                <a:spcPts val="1500"/>
              </a:spcAft>
              <a:buFont typeface="Wingdings" panose="05000000000000000000" pitchFamily="2" charset="2"/>
              <a:buChar char="§"/>
            </a:pPr>
            <a:r>
              <a:rPr lang="en-GB" sz="1600" b="0" i="0" u="none" strike="noStrike" dirty="0">
                <a:effectLst/>
                <a:latin typeface="Tahoma" panose="020B0604030504040204" pitchFamily="34" charset="0"/>
                <a:ea typeface="Tahoma" panose="020B0604030504040204" pitchFamily="34" charset="0"/>
                <a:cs typeface="Tahoma" panose="020B0604030504040204" pitchFamily="34" charset="0"/>
              </a:rPr>
              <a:t>We continue to highlight the lack of complete transparency and accountability in the acquisition, utilization, and servicing of public debt</a:t>
            </a:r>
          </a:p>
          <a:p>
            <a:pPr lvl="2">
              <a:spcBef>
                <a:spcPts val="1500"/>
              </a:spcBef>
              <a:spcAft>
                <a:spcPts val="1500"/>
              </a:spcAft>
              <a:buFont typeface="Wingdings" panose="05000000000000000000" pitchFamily="2" charset="2"/>
              <a:buChar char="§"/>
            </a:pPr>
            <a:r>
              <a:rPr lang="en-GB" sz="1600" b="0" i="0" u="none" strike="noStrike" dirty="0">
                <a:effectLst/>
                <a:latin typeface="Tahoma" panose="020B0604030504040204" pitchFamily="34" charset="0"/>
                <a:ea typeface="Tahoma" panose="020B0604030504040204" pitchFamily="34" charset="0"/>
                <a:cs typeface="Tahoma" panose="020B0604030504040204" pitchFamily="34" charset="0"/>
              </a:rPr>
              <a:t>hinders the public from effectively engaging in deliberation processes and holding their representatives to account.</a:t>
            </a:r>
            <a:endParaRPr lang="en-GB" sz="1600" b="0" dirty="0">
              <a:effectLst/>
              <a:latin typeface="Tahoma" panose="020B0604030504040204" pitchFamily="34" charset="0"/>
              <a:ea typeface="Tahoma" panose="020B0604030504040204" pitchFamily="34" charset="0"/>
              <a:cs typeface="Tahoma" panose="020B0604030504040204" pitchFamily="34" charset="0"/>
            </a:endParaRPr>
          </a:p>
          <a:p>
            <a:br>
              <a:rPr lang="en-GB" sz="1300" dirty="0"/>
            </a:br>
            <a:endParaRPr lang="en-KE" sz="1300" dirty="0"/>
          </a:p>
        </p:txBody>
      </p:sp>
      <p:sp>
        <p:nvSpPr>
          <p:cNvPr id="12" name="Rectangle 11">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spTree>
    <p:extLst>
      <p:ext uri="{BB962C8B-B14F-4D97-AF65-F5344CB8AC3E}">
        <p14:creationId xmlns:p14="http://schemas.microsoft.com/office/powerpoint/2010/main" val="30447507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2A0F-28CA-B5AE-5E5B-927FEA890913}"/>
              </a:ext>
            </a:extLst>
          </p:cNvPr>
          <p:cNvSpPr>
            <a:spLocks noGrp="1"/>
          </p:cNvSpPr>
          <p:nvPr>
            <p:ph type="title"/>
          </p:nvPr>
        </p:nvSpPr>
        <p:spPr>
          <a:xfrm>
            <a:off x="1097280" y="988906"/>
            <a:ext cx="10058400" cy="1450757"/>
          </a:xfrm>
        </p:spPr>
        <p:txBody>
          <a:bodyPr>
            <a:normAutofit fontScale="90000"/>
          </a:bodyPr>
          <a:lstStyle/>
          <a:p>
            <a:r>
              <a:rPr lang="en-GB" sz="3600" i="0" u="none" strike="noStrike" dirty="0">
                <a:effectLst/>
                <a:latin typeface="Tahoma" panose="020B0604030504040204" pitchFamily="34" charset="0"/>
                <a:ea typeface="Tahoma" panose="020B0604030504040204" pitchFamily="34" charset="0"/>
                <a:cs typeface="Tahoma" panose="020B0604030504040204" pitchFamily="34" charset="0"/>
              </a:rPr>
              <a:t>Development of Proactive Audit Tools and Guidelines for improved oversight in the County Assemblies in Kenya</a:t>
            </a:r>
            <a:br>
              <a:rPr lang="en-GB" i="0" u="none" strike="noStrike" dirty="0">
                <a:effectLst/>
                <a:latin typeface="Tahoma" panose="020B0604030504040204" pitchFamily="34" charset="0"/>
                <a:ea typeface="Tahoma" panose="020B0604030504040204" pitchFamily="34" charset="0"/>
                <a:cs typeface="Tahoma" panose="020B0604030504040204" pitchFamily="34" charset="0"/>
              </a:rPr>
            </a:br>
            <a:endParaRPr lang="en-KE" dirty="0"/>
          </a:p>
        </p:txBody>
      </p:sp>
      <p:sp>
        <p:nvSpPr>
          <p:cNvPr id="3" name="Content Placeholder 2">
            <a:extLst>
              <a:ext uri="{FF2B5EF4-FFF2-40B4-BE49-F238E27FC236}">
                <a16:creationId xmlns:a16="http://schemas.microsoft.com/office/drawing/2014/main" id="{F7E579F7-0F04-66B0-DFA0-1B3F757B529E}"/>
              </a:ext>
            </a:extLst>
          </p:cNvPr>
          <p:cNvSpPr>
            <a:spLocks noGrp="1"/>
          </p:cNvSpPr>
          <p:nvPr>
            <p:ph idx="1"/>
          </p:nvPr>
        </p:nvSpPr>
        <p:spPr>
          <a:xfrm>
            <a:off x="1036320" y="2150534"/>
            <a:ext cx="10058400" cy="4023360"/>
          </a:xfrm>
        </p:spPr>
        <p:txBody>
          <a:bodyPr/>
          <a:lstStyle/>
          <a:p>
            <a:pPr>
              <a:buFont typeface="Wingdings" panose="05000000000000000000" pitchFamily="2" charset="2"/>
              <a:buChar char="§"/>
            </a:pPr>
            <a:r>
              <a:rPr lang="en-GB" dirty="0"/>
              <a:t>Objective- </a:t>
            </a:r>
            <a:r>
              <a:rPr lang="en-GB" sz="1800" b="0" i="0" u="none" strike="noStrike" dirty="0">
                <a:solidFill>
                  <a:srgbClr val="0D0D0D"/>
                </a:solidFill>
                <a:effectLst/>
                <a:latin typeface="Roboto" panose="02000000000000000000" pitchFamily="2" charset="0"/>
              </a:rPr>
              <a:t>develop tools and guidelines in line with the PFM processes and enacted legal frameworks for improved oversight by the County Assemblies in Kenya</a:t>
            </a:r>
          </a:p>
          <a:p>
            <a:pPr>
              <a:buFont typeface="Wingdings" panose="05000000000000000000" pitchFamily="2" charset="2"/>
              <a:buChar char="§"/>
            </a:pPr>
            <a:r>
              <a:rPr lang="en-GB" sz="1800" dirty="0">
                <a:solidFill>
                  <a:srgbClr val="0D0D0D"/>
                </a:solidFill>
                <a:latin typeface="Roboto" panose="02000000000000000000" pitchFamily="2" charset="0"/>
              </a:rPr>
              <a:t>Approach- </a:t>
            </a:r>
            <a:r>
              <a:rPr lang="en-GB" sz="1800" b="0" i="0" u="none" strike="noStrike" dirty="0">
                <a:solidFill>
                  <a:srgbClr val="0D0D0D"/>
                </a:solidFill>
                <a:effectLst/>
                <a:latin typeface="Roboto" panose="02000000000000000000" pitchFamily="2" charset="0"/>
              </a:rPr>
              <a:t>participatory process with the key technical staff drawn from the oversight committees of six (6) county assemblies</a:t>
            </a:r>
          </a:p>
          <a:p>
            <a:pPr>
              <a:buFont typeface="Wingdings" panose="05000000000000000000" pitchFamily="2" charset="2"/>
              <a:buChar char="§"/>
            </a:pPr>
            <a:r>
              <a:rPr lang="en-GB" sz="1800" dirty="0">
                <a:solidFill>
                  <a:srgbClr val="0D0D0D"/>
                </a:solidFill>
                <a:latin typeface="Roboto" panose="02000000000000000000" pitchFamily="2" charset="0"/>
              </a:rPr>
              <a:t>Results</a:t>
            </a:r>
          </a:p>
          <a:p>
            <a:pPr lvl="1">
              <a:buFont typeface="Wingdings" panose="05000000000000000000" pitchFamily="2" charset="2"/>
              <a:buChar char="§"/>
            </a:pPr>
            <a:r>
              <a:rPr lang="en-GB" sz="1800" b="0" i="0" u="none" strike="noStrike" dirty="0">
                <a:solidFill>
                  <a:srgbClr val="0D0D0D"/>
                </a:solidFill>
                <a:effectLst/>
                <a:latin typeface="Roboto" panose="02000000000000000000" pitchFamily="2" charset="0"/>
              </a:rPr>
              <a:t>CAs have knowledge and skills in budgeting to more effectively inform and direct effective resource allocation </a:t>
            </a:r>
          </a:p>
          <a:p>
            <a:pPr lvl="1">
              <a:buFont typeface="Wingdings" panose="05000000000000000000" pitchFamily="2" charset="2"/>
              <a:buChar char="§"/>
            </a:pPr>
            <a:r>
              <a:rPr lang="en-GB" sz="1800" b="0" i="0" u="none" strike="noStrike" dirty="0">
                <a:solidFill>
                  <a:srgbClr val="0D0D0D"/>
                </a:solidFill>
                <a:effectLst/>
                <a:latin typeface="Roboto" panose="02000000000000000000" pitchFamily="2" charset="0"/>
              </a:rPr>
              <a:t>CAs have </a:t>
            </a:r>
            <a:r>
              <a:rPr lang="en-GB" dirty="0">
                <a:solidFill>
                  <a:srgbClr val="0D0D0D"/>
                </a:solidFill>
                <a:latin typeface="Roboto" panose="02000000000000000000" pitchFamily="2" charset="0"/>
              </a:rPr>
              <a:t>ability to </a:t>
            </a:r>
            <a:r>
              <a:rPr lang="en-GB" sz="1800" b="0" i="0" u="none" strike="noStrike" dirty="0">
                <a:solidFill>
                  <a:srgbClr val="0D0D0D"/>
                </a:solidFill>
                <a:effectLst/>
                <a:latin typeface="Roboto" panose="02000000000000000000" pitchFamily="2" charset="0"/>
              </a:rPr>
              <a:t>identify financial mismanagement and wastage in spending, and incorporate lessons learned to improve effective public service expenditure by county governments</a:t>
            </a:r>
          </a:p>
          <a:p>
            <a:pPr lvl="1">
              <a:buFont typeface="Wingdings" panose="05000000000000000000" pitchFamily="2" charset="2"/>
              <a:buChar char="§"/>
            </a:pPr>
            <a:endParaRPr lang="en-KE" dirty="0"/>
          </a:p>
        </p:txBody>
      </p:sp>
    </p:spTree>
    <p:extLst>
      <p:ext uri="{BB962C8B-B14F-4D97-AF65-F5344CB8AC3E}">
        <p14:creationId xmlns:p14="http://schemas.microsoft.com/office/powerpoint/2010/main" val="109809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4270-BBBE-2254-DF8A-809A63DF11C8}"/>
              </a:ext>
            </a:extLst>
          </p:cNvPr>
          <p:cNvSpPr>
            <a:spLocks noGrp="1"/>
          </p:cNvSpPr>
          <p:nvPr>
            <p:ph type="title"/>
          </p:nvPr>
        </p:nvSpPr>
        <p:spPr>
          <a:xfrm>
            <a:off x="1097280" y="286603"/>
            <a:ext cx="10058400" cy="1450757"/>
          </a:xfrm>
        </p:spPr>
        <p:txBody>
          <a:bodyPr>
            <a:normAutofit/>
          </a:bodyPr>
          <a:lstStyle/>
          <a:p>
            <a:r>
              <a:rPr lang="en-GB">
                <a:latin typeface="Tahoma" panose="020B0604030504040204" pitchFamily="34" charset="0"/>
                <a:ea typeface="Tahoma" panose="020B0604030504040204" pitchFamily="34" charset="0"/>
                <a:cs typeface="Tahoma" panose="020B0604030504040204" pitchFamily="34" charset="0"/>
              </a:rPr>
              <a:t>Achievements and impact- Gender</a:t>
            </a:r>
            <a:endParaRPr lang="en-KE"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D0E4A2EB-C3B0-BDA1-C3F6-354622B73B6F}"/>
              </a:ext>
            </a:extLst>
          </p:cNvPr>
          <p:cNvSpPr>
            <a:spLocks noGrp="1"/>
          </p:cNvSpPr>
          <p:nvPr>
            <p:ph idx="1"/>
          </p:nvPr>
        </p:nvSpPr>
        <p:spPr>
          <a:xfrm>
            <a:off x="291774" y="1737360"/>
            <a:ext cx="8837692" cy="4725664"/>
          </a:xfrm>
        </p:spPr>
        <p:txBody>
          <a:bodyPr>
            <a:noAutofit/>
          </a:bodyPr>
          <a:lstStyle/>
          <a:p>
            <a:pPr algn="just">
              <a:buFont typeface="Wingdings" panose="05000000000000000000" pitchFamily="2" charset="2"/>
              <a:buChar char="§"/>
            </a:pPr>
            <a:r>
              <a:rPr lang="en-GB" sz="1400" b="1" i="0" u="none" strike="noStrike" dirty="0">
                <a:effectLst/>
                <a:latin typeface="Tahoma" panose="020B0604030504040204" pitchFamily="34" charset="0"/>
                <a:ea typeface="Tahoma" panose="020B0604030504040204" pitchFamily="34" charset="0"/>
                <a:cs typeface="Tahoma" panose="020B0604030504040204" pitchFamily="34" charset="0"/>
              </a:rPr>
              <a:t>Sexual and Gender-Based Violence (SGBV) Budget Analysis In Kenya: Case Of The National Government and Six County Governments</a:t>
            </a:r>
          </a:p>
          <a:p>
            <a:pPr lvl="1" algn="just">
              <a:spcBef>
                <a:spcPts val="1500"/>
              </a:spcBef>
              <a:spcAft>
                <a:spcPts val="1500"/>
              </a:spcAft>
              <a:buFont typeface="Wingdings" panose="05000000000000000000" pitchFamily="2" charset="2"/>
              <a:buChar char="§"/>
            </a:pPr>
            <a:r>
              <a:rPr lang="en-GB" sz="1400" b="0" i="0" u="none" strike="noStrike" dirty="0">
                <a:effectLst/>
                <a:latin typeface="Tahoma" panose="020B0604030504040204" pitchFamily="34" charset="0"/>
                <a:ea typeface="Tahoma" panose="020B0604030504040204" pitchFamily="34" charset="0"/>
                <a:cs typeface="Tahoma" panose="020B0604030504040204" pitchFamily="34" charset="0"/>
              </a:rPr>
              <a:t>Goal- provide an analysis on county and national budgets on prevention and response to SGBV</a:t>
            </a:r>
          </a:p>
          <a:p>
            <a:pPr lvl="1" algn="just">
              <a:spcBef>
                <a:spcPts val="1500"/>
              </a:spcBef>
              <a:spcAft>
                <a:spcPts val="1500"/>
              </a:spcAft>
              <a:buFont typeface="Wingdings" panose="05000000000000000000" pitchFamily="2" charset="2"/>
              <a:buChar char="§"/>
            </a:pPr>
            <a:r>
              <a:rPr lang="en-GB" sz="1400" dirty="0">
                <a:latin typeface="Tahoma" panose="020B0604030504040204" pitchFamily="34" charset="0"/>
                <a:ea typeface="Tahoma" panose="020B0604030504040204" pitchFamily="34" charset="0"/>
                <a:cs typeface="Tahoma" panose="020B0604030504040204" pitchFamily="34" charset="0"/>
              </a:rPr>
              <a:t>Pr</a:t>
            </a:r>
            <a:r>
              <a:rPr lang="en-GB" sz="1400" b="0" i="0" u="none" strike="noStrike" dirty="0">
                <a:effectLst/>
                <a:latin typeface="Tahoma" panose="020B0604030504040204" pitchFamily="34" charset="0"/>
                <a:ea typeface="Tahoma" panose="020B0604030504040204" pitchFamily="34" charset="0"/>
                <a:cs typeface="Tahoma" panose="020B0604030504040204" pitchFamily="34" charset="0"/>
              </a:rPr>
              <a:t>ovided a comparative analysis of the financial commitments made by the national and the county governments of Makueni, Kajiado, Narok, Kisumu, Busia and Kwale thus far on programmes and projects aimed at addressing SGBV. </a:t>
            </a:r>
          </a:p>
          <a:p>
            <a:pPr lvl="1" algn="just">
              <a:spcBef>
                <a:spcPts val="1500"/>
              </a:spcBef>
              <a:spcAft>
                <a:spcPts val="1500"/>
              </a:spcAft>
              <a:buFont typeface="Wingdings" panose="05000000000000000000" pitchFamily="2" charset="2"/>
              <a:buChar char="§"/>
            </a:pPr>
            <a:r>
              <a:rPr lang="en-GB" sz="1400" b="0" i="0" u="none" strike="noStrike" dirty="0">
                <a:effectLst/>
                <a:latin typeface="Tahoma" panose="020B0604030504040204" pitchFamily="34" charset="0"/>
                <a:ea typeface="Tahoma" panose="020B0604030504040204" pitchFamily="34" charset="0"/>
                <a:cs typeface="Tahoma" panose="020B0604030504040204" pitchFamily="34" charset="0"/>
              </a:rPr>
              <a:t>Focus period- June 2021 when the Government of Kenya, as co-chair of the Gender-Based Violence (GBV) Action Coalition of the Generation Equality Forum, made commitments to ending GBV, including sexual violence, by 2026</a:t>
            </a:r>
            <a:br>
              <a:rPr lang="en-GB" sz="1400" dirty="0">
                <a:latin typeface="Tahoma" panose="020B0604030504040204" pitchFamily="34" charset="0"/>
                <a:ea typeface="Tahoma" panose="020B0604030504040204" pitchFamily="34" charset="0"/>
                <a:cs typeface="Tahoma" panose="020B0604030504040204" pitchFamily="34" charset="0"/>
              </a:rPr>
            </a:br>
            <a:endParaRPr lang="en-GB" sz="1400" b="1" i="0" u="none" strike="noStrike" dirty="0">
              <a:effectLst/>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
            </a:pPr>
            <a:r>
              <a:rPr lang="en-GB" sz="1400" b="1" i="0" u="none" strike="noStrike" dirty="0">
                <a:effectLst/>
                <a:latin typeface="Tahoma" panose="020B0604030504040204" pitchFamily="34" charset="0"/>
                <a:ea typeface="Tahoma" panose="020B0604030504040204" pitchFamily="34" charset="0"/>
                <a:cs typeface="Tahoma" panose="020B0604030504040204" pitchFamily="34" charset="0"/>
              </a:rPr>
              <a:t>Implementation of the Two-Third-Gender rule</a:t>
            </a:r>
          </a:p>
          <a:p>
            <a:pPr algn="just">
              <a:buFont typeface="Wingdings" panose="05000000000000000000" pitchFamily="2" charset="2"/>
              <a:buChar char="§"/>
            </a:pPr>
            <a:r>
              <a:rPr lang="en-GB" sz="1400" i="0" u="none" strike="noStrike" dirty="0">
                <a:effectLst/>
                <a:latin typeface="Tahoma" panose="020B0604030504040204" pitchFamily="34" charset="0"/>
                <a:ea typeface="Tahoma" panose="020B0604030504040204" pitchFamily="34" charset="0"/>
                <a:cs typeface="Tahoma" panose="020B0604030504040204" pitchFamily="34" charset="0"/>
              </a:rPr>
              <a:t>Reacting to Memo to Speakers by President on </a:t>
            </a:r>
            <a:r>
              <a:rPr lang="en-GB" sz="1400" b="0" i="0" u="none" strike="noStrike" dirty="0">
                <a:effectLst/>
                <a:latin typeface="Tahoma" panose="020B0604030504040204" pitchFamily="34" charset="0"/>
                <a:ea typeface="Tahoma" panose="020B0604030504040204" pitchFamily="34" charset="0"/>
                <a:cs typeface="Tahoma" panose="020B0604030504040204" pitchFamily="34" charset="0"/>
              </a:rPr>
              <a:t>enhancing institutional capacities, strengthening complementary interrelationships and refining mandates to conform with the constitutional provisions</a:t>
            </a:r>
          </a:p>
          <a:p>
            <a:pPr algn="just">
              <a:buFont typeface="Wingdings" panose="05000000000000000000" pitchFamily="2" charset="2"/>
              <a:buChar char="§"/>
            </a:pPr>
            <a:r>
              <a:rPr lang="en-GB" sz="1400" dirty="0">
                <a:latin typeface="Tahoma" panose="020B0604030504040204" pitchFamily="34" charset="0"/>
                <a:ea typeface="Tahoma" panose="020B0604030504040204" pitchFamily="34" charset="0"/>
                <a:cs typeface="Tahoma" panose="020B0604030504040204" pitchFamily="34" charset="0"/>
              </a:rPr>
              <a:t>Convened with like-minded partners and made submissions to Parliament</a:t>
            </a:r>
            <a:endParaRPr lang="en-GB" sz="140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9" name="Graphic 8" descr="Family with two children with solid fill">
            <a:extLst>
              <a:ext uri="{FF2B5EF4-FFF2-40B4-BE49-F238E27FC236}">
                <a16:creationId xmlns:a16="http://schemas.microsoft.com/office/drawing/2014/main" id="{A8044F27-6B36-AD91-EC5C-11C87A24F9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29466" y="2138698"/>
            <a:ext cx="2770760" cy="2770760"/>
          </a:xfrm>
          <a:prstGeom prst="rect">
            <a:avLst/>
          </a:prstGeom>
        </p:spPr>
      </p:pic>
    </p:spTree>
    <p:extLst>
      <p:ext uri="{BB962C8B-B14F-4D97-AF65-F5344CB8AC3E}">
        <p14:creationId xmlns:p14="http://schemas.microsoft.com/office/powerpoint/2010/main" val="141584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0827-638F-0031-C35B-57144DD09553}"/>
              </a:ext>
            </a:extLst>
          </p:cNvPr>
          <p:cNvSpPr>
            <a:spLocks noGrp="1"/>
          </p:cNvSpPr>
          <p:nvPr>
            <p:ph type="title"/>
          </p:nvPr>
        </p:nvSpPr>
        <p:spPr/>
        <p:txBody>
          <a:bodyPr>
            <a:normAutofit/>
          </a:bodyPr>
          <a:lstStyle/>
          <a:p>
            <a:r>
              <a:rPr lang="en-GB" sz="3600" b="1">
                <a:latin typeface="Tahoma" panose="020B0604030504040204" pitchFamily="34" charset="0"/>
                <a:ea typeface="Tahoma" panose="020B0604030504040204" pitchFamily="34" charset="0"/>
                <a:cs typeface="Tahoma" panose="020B0604030504040204" pitchFamily="34" charset="0"/>
              </a:rPr>
              <a:t>Collaborations and partnerships</a:t>
            </a:r>
            <a:endParaRPr lang="en-KE" sz="3600" b="1"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Content Placeholder 2">
            <a:extLst>
              <a:ext uri="{FF2B5EF4-FFF2-40B4-BE49-F238E27FC236}">
                <a16:creationId xmlns:a16="http://schemas.microsoft.com/office/drawing/2014/main" id="{3DF8EA88-F28C-0348-050B-C7D4DBEBE41E}"/>
              </a:ext>
            </a:extLst>
          </p:cNvPr>
          <p:cNvGraphicFramePr>
            <a:graphicFrameLocks noGrp="1"/>
          </p:cNvGraphicFramePr>
          <p:nvPr>
            <p:ph idx="1"/>
            <p:extLst>
              <p:ext uri="{D42A27DB-BD31-4B8C-83A1-F6EECF244321}">
                <p14:modId xmlns:p14="http://schemas.microsoft.com/office/powerpoint/2010/main" val="2596939582"/>
              </p:ext>
            </p:extLst>
          </p:nvPr>
        </p:nvGraphicFramePr>
        <p:xfrm>
          <a:off x="1097280" y="1845733"/>
          <a:ext cx="10637520" cy="4359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515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A1BD-FF36-A58A-CDFC-F717124E235D}"/>
              </a:ext>
            </a:extLst>
          </p:cNvPr>
          <p:cNvSpPr>
            <a:spLocks noGrp="1"/>
          </p:cNvSpPr>
          <p:nvPr>
            <p:ph type="title"/>
          </p:nvPr>
        </p:nvSpPr>
        <p:spPr>
          <a:xfrm>
            <a:off x="2730138" y="394977"/>
            <a:ext cx="10058400" cy="1450757"/>
          </a:xfrm>
        </p:spPr>
        <p:txBody>
          <a:bodyPr/>
          <a:lstStyle/>
          <a:p>
            <a:r>
              <a:rPr lang="en-GB" b="1" dirty="0">
                <a:latin typeface="Tahoma" panose="020B0604030504040204" pitchFamily="34" charset="0"/>
                <a:ea typeface="Tahoma" panose="020B0604030504040204" pitchFamily="34" charset="0"/>
                <a:cs typeface="Tahoma" panose="020B0604030504040204" pitchFamily="34" charset="0"/>
              </a:rPr>
              <a:t>Conclusion</a:t>
            </a:r>
            <a:endParaRPr lang="en-KE" b="1"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Content Placeholder 2">
            <a:extLst>
              <a:ext uri="{FF2B5EF4-FFF2-40B4-BE49-F238E27FC236}">
                <a16:creationId xmlns:a16="http://schemas.microsoft.com/office/drawing/2014/main" id="{CA5987A5-8A36-4989-7687-6259EB62D80F}"/>
              </a:ext>
            </a:extLst>
          </p:cNvPr>
          <p:cNvGraphicFramePr>
            <a:graphicFrameLocks noGrp="1"/>
          </p:cNvGraphicFramePr>
          <p:nvPr>
            <p:ph idx="1"/>
            <p:extLst>
              <p:ext uri="{D42A27DB-BD31-4B8C-83A1-F6EECF244321}">
                <p14:modId xmlns:p14="http://schemas.microsoft.com/office/powerpoint/2010/main" val="3103607993"/>
              </p:ext>
            </p:extLst>
          </p:nvPr>
        </p:nvGraphicFramePr>
        <p:xfrm>
          <a:off x="1097280" y="1845734"/>
          <a:ext cx="10496006" cy="4326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73953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4380</TotalTime>
  <Words>617</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Roboto</vt:lpstr>
      <vt:lpstr>Tahoma</vt:lpstr>
      <vt:lpstr>Wingdings</vt:lpstr>
      <vt:lpstr>Retrospect</vt:lpstr>
      <vt:lpstr>Centre for Fiscal Affairs  2023 Report </vt:lpstr>
      <vt:lpstr>Report Outline</vt:lpstr>
      <vt:lpstr>Finance Bill- Citizen Engagement on Finance Bill 2023 </vt:lpstr>
      <vt:lpstr>Finance Bill-Reflections on the Finance Bill 2023 </vt:lpstr>
      <vt:lpstr>Achievements and impact- The Okoa Uchumi campaign  </vt:lpstr>
      <vt:lpstr>Development of Proactive Audit Tools and Guidelines for improved oversight in the County Assemblies in Kenya </vt:lpstr>
      <vt:lpstr>Achievements and impact- Gender</vt:lpstr>
      <vt:lpstr>Collaborations and partnerships</vt:lpstr>
      <vt:lpstr>Conclusion</vt:lpstr>
      <vt:lpstr>Thank You</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dc:creator>
  <cp:lastModifiedBy>John Ochieng</cp:lastModifiedBy>
  <cp:revision>253</cp:revision>
  <dcterms:created xsi:type="dcterms:W3CDTF">2018-03-06T09:41:57Z</dcterms:created>
  <dcterms:modified xsi:type="dcterms:W3CDTF">2024-02-15T16:45:59Z</dcterms:modified>
</cp:coreProperties>
</file>