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94672"/>
  </p:normalViewPr>
  <p:slideViewPr>
    <p:cSldViewPr snapToGrid="0" snapToObjects="1">
      <p:cViewPr varScale="1">
        <p:scale>
          <a:sx n="71" d="100"/>
          <a:sy n="71" d="100"/>
        </p:scale>
        <p:origin x="176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4489E1C-E4BF-4F41-BD59-285DB089AF1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7B9DCA-344E-BB43-8F4E-74FE14AF768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10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9E1C-E4BF-4F41-BD59-285DB089AF1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9DCA-344E-BB43-8F4E-74FE14AF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9E1C-E4BF-4F41-BD59-285DB089AF1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9DCA-344E-BB43-8F4E-74FE14AF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7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9E1C-E4BF-4F41-BD59-285DB089AF1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9DCA-344E-BB43-8F4E-74FE14AF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489E1C-E4BF-4F41-BD59-285DB089AF1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7B9DCA-344E-BB43-8F4E-74FE14AF768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4406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9E1C-E4BF-4F41-BD59-285DB089AF1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9DCA-344E-BB43-8F4E-74FE14AF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89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9E1C-E4BF-4F41-BD59-285DB089AF1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9DCA-344E-BB43-8F4E-74FE14AF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96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9E1C-E4BF-4F41-BD59-285DB089AF1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9DCA-344E-BB43-8F4E-74FE14AF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3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9E1C-E4BF-4F41-BD59-285DB089AF1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9DCA-344E-BB43-8F4E-74FE14AF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4489E1C-E4BF-4F41-BD59-285DB089AF1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B7B9DCA-344E-BB43-8F4E-74FE14AF76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4228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4489E1C-E4BF-4F41-BD59-285DB089AF1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B7B9DCA-344E-BB43-8F4E-74FE14AF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0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489E1C-E4BF-4F41-BD59-285DB089AF1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7B9DCA-344E-BB43-8F4E-74FE14AF76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342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uritymetrics.com/abou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isecuritystandard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A1B1-3DAF-5C40-A889-26C78850E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PCI </a:t>
            </a:r>
            <a:br>
              <a:rPr lang="en-US" dirty="0"/>
            </a:br>
            <a:r>
              <a:rPr lang="en-US" sz="3600" dirty="0"/>
              <a:t>Payment Card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0F5EF-93BB-B34B-BF9D-7C42968F0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Damarkus Harris</a:t>
            </a:r>
          </a:p>
        </p:txBody>
      </p:sp>
    </p:spTree>
    <p:extLst>
      <p:ext uri="{BB962C8B-B14F-4D97-AF65-F5344CB8AC3E}">
        <p14:creationId xmlns:p14="http://schemas.microsoft.com/office/powerpoint/2010/main" val="24890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3F75-C8A4-3F42-AE79-EDEE6999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PCI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3C38-E1D8-F048-9CDF-4D2435E8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5085722"/>
          </a:xfrm>
        </p:spPr>
        <p:txBody>
          <a:bodyPr>
            <a:normAutofit/>
          </a:bodyPr>
          <a:lstStyle/>
          <a:p>
            <a:r>
              <a:rPr lang="en-US" sz="3000" dirty="0"/>
              <a:t>The council was founded in 2006.</a:t>
            </a:r>
          </a:p>
          <a:p>
            <a:r>
              <a:rPr lang="en-US" sz="3000" dirty="0"/>
              <a:t>Equally share ownership, governance and execution of the Council’s work. </a:t>
            </a:r>
          </a:p>
          <a:p>
            <a:endParaRPr lang="en-US" sz="3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4029EB-D7D4-3740-8840-749380107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88" y="3665690"/>
            <a:ext cx="1405218" cy="142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F0DF0F-CE91-614F-8326-1DA30034D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16" y="3665690"/>
            <a:ext cx="14351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539BD4-522D-9242-B204-80002E4C8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985" y="3665690"/>
            <a:ext cx="10033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2E4FB7-F61C-2445-849C-0AFA09175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168" y="3741890"/>
            <a:ext cx="9271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DAAEBAE-072A-664D-8C38-EAB0BEDD4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872" y="3665690"/>
            <a:ext cx="14351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8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BBBE-BC7E-C446-959A-727D7C06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PCI standard council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D3FA-7603-8249-AF6D-2A1C9650F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Help vendors understand and implement standards for creating secure payment solutions</a:t>
            </a:r>
          </a:p>
          <a:p>
            <a:r>
              <a:rPr lang="en-US" sz="3000" dirty="0"/>
              <a:t>Help merchants and financial institutions understand and implement standards for security policies, technologies and ongoing processes that protect their payment systems from breaches and theft of cardholder data. </a:t>
            </a:r>
          </a:p>
        </p:txBody>
      </p:sp>
    </p:spTree>
    <p:extLst>
      <p:ext uri="{BB962C8B-B14F-4D97-AF65-F5344CB8AC3E}">
        <p14:creationId xmlns:p14="http://schemas.microsoft.com/office/powerpoint/2010/main" val="169880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119A-2B08-7942-800F-99706490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Assessors???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6FE59-4EF4-9049-AA9A-8D7D242A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PAYMENT APPLICATION ASSESSOR</a:t>
            </a:r>
          </a:p>
          <a:p>
            <a:r>
              <a:rPr lang="en-US" sz="3200" dirty="0"/>
              <a:t>POINT TO POINT ENCRYPTION ASSESSOR</a:t>
            </a:r>
          </a:p>
          <a:p>
            <a:r>
              <a:rPr lang="en-US" sz="3200" dirty="0"/>
              <a:t>QUALIFIED PIN ASSESSORS</a:t>
            </a:r>
          </a:p>
          <a:p>
            <a:r>
              <a:rPr lang="en-US" sz="3200" dirty="0"/>
              <a:t>SOFTWARE SECURITY FRAMEWORK ASSESSORS</a:t>
            </a:r>
          </a:p>
        </p:txBody>
      </p:sp>
    </p:spTree>
    <p:extLst>
      <p:ext uri="{BB962C8B-B14F-4D97-AF65-F5344CB8AC3E}">
        <p14:creationId xmlns:p14="http://schemas.microsoft.com/office/powerpoint/2010/main" val="81156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A242-3E84-EB47-A021-4AF42099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PCI FORENSIC INVESTIGATOR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429218-A28D-7440-B1BD-4447CCAEB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PFIs help determine the occurrence of a cardholder data compromise and when and how it may have occurred. </a:t>
            </a:r>
          </a:p>
          <a:p>
            <a:r>
              <a:rPr lang="en-US" sz="3000" dirty="0"/>
              <a:t>Must work for a Qualified Security Assessor company that provides a dedicated forensic investigation practice. </a:t>
            </a:r>
          </a:p>
          <a:p>
            <a:r>
              <a:rPr lang="en-US" sz="3000" dirty="0"/>
              <a:t>They perform investigations within the financial industry using proven investigative methodologies and tools. </a:t>
            </a:r>
          </a:p>
          <a:p>
            <a:r>
              <a:rPr lang="en-US" sz="3000" dirty="0"/>
              <a:t>They also provide relationships with law enforcement to support stakeholders with any resulting criminal investigations. </a:t>
            </a:r>
          </a:p>
        </p:txBody>
      </p:sp>
    </p:spTree>
    <p:extLst>
      <p:ext uri="{BB962C8B-B14F-4D97-AF65-F5344CB8AC3E}">
        <p14:creationId xmlns:p14="http://schemas.microsoft.com/office/powerpoint/2010/main" val="153597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85A38FE-67BD-5345-A3A9-1E94DE9FE0CB}"/>
              </a:ext>
            </a:extLst>
          </p:cNvPr>
          <p:cNvSpPr/>
          <p:nvPr/>
        </p:nvSpPr>
        <p:spPr>
          <a:xfrm>
            <a:off x="2492188" y="2505670"/>
            <a:ext cx="6813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hlinkClick r:id="rId2"/>
              </a:rPr>
              <a:t>Security Metrics INC</a:t>
            </a:r>
            <a:endParaRPr lang="en-US" sz="54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C59994E-9093-694C-A82A-93C001CC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65267"/>
            <a:ext cx="10178322" cy="1426282"/>
          </a:xfrm>
        </p:spPr>
        <p:txBody>
          <a:bodyPr/>
          <a:lstStyle/>
          <a:p>
            <a:r>
              <a:rPr lang="en-US" dirty="0"/>
              <a:t>Lets watch! </a:t>
            </a:r>
          </a:p>
        </p:txBody>
      </p:sp>
    </p:spTree>
    <p:extLst>
      <p:ext uri="{BB962C8B-B14F-4D97-AF65-F5344CB8AC3E}">
        <p14:creationId xmlns:p14="http://schemas.microsoft.com/office/powerpoint/2010/main" val="383718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CAB28E-77E5-0D4E-B22E-DEDE0C37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414688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F8F0-8FDD-9B41-93B7-22F05AC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C952-888C-7140-BE22-E05D7889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hlinkClick r:id="rId2"/>
              </a:rPr>
              <a:t>https://www.pcisecuritystandards.org/</a:t>
            </a:r>
            <a:endParaRPr lang="en-US" sz="4800" dirty="0"/>
          </a:p>
          <a:p>
            <a:r>
              <a:rPr lang="en-US" sz="4800" dirty="0"/>
              <a:t>https://</a:t>
            </a:r>
            <a:r>
              <a:rPr lang="en-US" sz="4800" dirty="0" err="1"/>
              <a:t>www.securitymetrics.com</a:t>
            </a:r>
            <a:r>
              <a:rPr lang="en-US" sz="4800" dirty="0"/>
              <a:t>/about</a:t>
            </a:r>
          </a:p>
        </p:txBody>
      </p:sp>
    </p:spTree>
    <p:extLst>
      <p:ext uri="{BB962C8B-B14F-4D97-AF65-F5344CB8AC3E}">
        <p14:creationId xmlns:p14="http://schemas.microsoft.com/office/powerpoint/2010/main" val="93278666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{E34BCA99-E87A-F547-A664-EA11E3F2491E}tf10001071</Template>
  <TotalTime>82</TotalTime>
  <Words>190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PCI  Payment Card Industry</vt:lpstr>
      <vt:lpstr>PCI facts </vt:lpstr>
      <vt:lpstr>What does the PCI standard council do?</vt:lpstr>
      <vt:lpstr>Assessors???</vt:lpstr>
      <vt:lpstr>PCI FORENSIC INVESTIGATOR </vt:lpstr>
      <vt:lpstr>Lets watch! </vt:lpstr>
      <vt:lpstr>Questions??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  Payment Card Industry</dc:title>
  <dc:creator>Damarkus Harris</dc:creator>
  <cp:lastModifiedBy>Damarkus Harris</cp:lastModifiedBy>
  <cp:revision>16</cp:revision>
  <dcterms:created xsi:type="dcterms:W3CDTF">2021-03-15T06:25:00Z</dcterms:created>
  <dcterms:modified xsi:type="dcterms:W3CDTF">2021-03-27T05:38:12Z</dcterms:modified>
</cp:coreProperties>
</file>