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Fuel Cost Optimization in Freight Logistics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Approach using Python, SQL, and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logistics company aimed to reduce rising fuel costs by understanding truck-level inefficiencies.</a:t>
            </a:r>
          </a:p>
          <a:p>
            <a:endParaRPr/>
          </a:p>
          <a:p>
            <a:r>
              <a:t>This project explores how data from freight, fuel consumption, and driver performance can lead to actionable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Python – Data cleaning, transformation, analysis</a:t>
            </a:r>
          </a:p>
          <a:p>
            <a:r>
              <a:rPr dirty="0"/>
              <a:t> MySQL – Structured querying, joins, aggregations</a:t>
            </a:r>
          </a:p>
          <a:p>
            <a:r>
              <a:rPr dirty="0"/>
              <a:t> Power BI – Dashboards, KPI visualizations, slicing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Identified trucks with low fuel efficiency</a:t>
            </a:r>
          </a:p>
          <a:p>
            <a:r>
              <a:rPr dirty="0"/>
              <a:t>- City-wise revenue patterns visualized</a:t>
            </a:r>
          </a:p>
          <a:p>
            <a:r>
              <a:rPr dirty="0"/>
              <a:t>- Maintenance &amp; fixed costs correlation with revenue</a:t>
            </a:r>
          </a:p>
          <a:p>
            <a:r>
              <a:rPr dirty="0"/>
              <a:t>- Up to 15% fuel cost can be saved through optimization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Freight Management Dashboard Overview</a:t>
            </a:r>
          </a:p>
        </p:txBody>
      </p:sp>
      <p:pic>
        <p:nvPicPr>
          <p:cNvPr id="3" name="Picture 2" descr="das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71" y="1519084"/>
            <a:ext cx="8148258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123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Fuel Cost Optimization in Freight Logistics</vt:lpstr>
      <vt:lpstr> Objective</vt:lpstr>
      <vt:lpstr> Tech Stack Used</vt:lpstr>
      <vt:lpstr>Key Insights</vt:lpstr>
      <vt:lpstr>Freight Management Dashboard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Damarla supraja</cp:lastModifiedBy>
  <cp:revision>2</cp:revision>
  <dcterms:created xsi:type="dcterms:W3CDTF">2013-01-27T09:14:16Z</dcterms:created>
  <dcterms:modified xsi:type="dcterms:W3CDTF">2025-05-22T11:37:44Z</dcterms:modified>
  <cp:category/>
</cp:coreProperties>
</file>