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4" r:id="rId2"/>
    <p:sldId id="256" r:id="rId3"/>
    <p:sldId id="257" r:id="rId4"/>
    <p:sldId id="275" r:id="rId5"/>
    <p:sldId id="276" r:id="rId6"/>
    <p:sldId id="277" r:id="rId7"/>
    <p:sldId id="291" r:id="rId8"/>
    <p:sldId id="259" r:id="rId9"/>
    <p:sldId id="289" r:id="rId10"/>
    <p:sldId id="272"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88" autoAdjust="0"/>
  </p:normalViewPr>
  <p:slideViewPr>
    <p:cSldViewPr snapToGrid="0">
      <p:cViewPr varScale="1">
        <p:scale>
          <a:sx n="86" d="100"/>
          <a:sy n="86" d="100"/>
        </p:scale>
        <p:origin x="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C9F6B6-4014-4332-A25E-E7F8FDF6C45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FR"/>
        </a:p>
      </dgm:t>
    </dgm:pt>
    <dgm:pt modelId="{9E2CE4AF-656B-44A4-BFE0-50705E45E95F}">
      <dgm:prSet phldrT="[Texte]" custT="1"/>
      <dgm:spPr>
        <a:solidFill>
          <a:srgbClr val="4472C4"/>
        </a:solidFill>
        <a:ln>
          <a:noFill/>
        </a:ln>
      </dgm:spPr>
      <dgm:t>
        <a:bodyPr/>
        <a:lstStyle/>
        <a:p>
          <a:pPr algn="l"/>
          <a:r>
            <a:rPr lang="fr-FR" sz="2400" b="1" dirty="0" smtClean="0"/>
            <a:t>PROBLEM STATEMENT</a:t>
          </a:r>
          <a:endParaRPr lang="fr-FR" sz="2400" b="1" dirty="0"/>
        </a:p>
      </dgm:t>
    </dgm:pt>
    <dgm:pt modelId="{E65E575D-FD77-4572-A145-A50B1AF4BDDC}" type="parTrans" cxnId="{849DC4F6-2F5F-452E-A476-EFB1FF38FEA4}">
      <dgm:prSet/>
      <dgm:spPr/>
      <dgm:t>
        <a:bodyPr/>
        <a:lstStyle/>
        <a:p>
          <a:pPr algn="ctr"/>
          <a:endParaRPr lang="fr-FR"/>
        </a:p>
      </dgm:t>
    </dgm:pt>
    <dgm:pt modelId="{F372B5F8-1A21-4C07-AB2A-61F5F536B8CA}" type="sibTrans" cxnId="{849DC4F6-2F5F-452E-A476-EFB1FF38FEA4}">
      <dgm:prSet/>
      <dgm:spPr>
        <a:solidFill>
          <a:srgbClr val="4472C4"/>
        </a:solidFill>
        <a:ln>
          <a:noFill/>
        </a:ln>
      </dgm:spPr>
      <dgm:t>
        <a:bodyPr/>
        <a:lstStyle/>
        <a:p>
          <a:pPr algn="ctr"/>
          <a:endParaRPr lang="fr-FR"/>
        </a:p>
      </dgm:t>
    </dgm:pt>
    <dgm:pt modelId="{55C1DAEE-66A0-47E6-BDD0-44ED02A31ADA}">
      <dgm:prSet phldrT="[Texte]" custT="1"/>
      <dgm:spPr>
        <a:solidFill>
          <a:srgbClr val="4472C4"/>
        </a:solidFill>
        <a:ln>
          <a:noFill/>
        </a:ln>
      </dgm:spPr>
      <dgm:t>
        <a:bodyPr/>
        <a:lstStyle/>
        <a:p>
          <a:pPr algn="l"/>
          <a:r>
            <a:rPr lang="fr-FR" sz="2400" b="1" dirty="0" smtClean="0"/>
            <a:t>PROPOSED SOLUTION</a:t>
          </a:r>
          <a:endParaRPr lang="fr-FR" sz="2400" b="1" dirty="0"/>
        </a:p>
      </dgm:t>
    </dgm:pt>
    <dgm:pt modelId="{CBDDF34F-189D-4F4C-8342-BEE9F231F8EB}" type="parTrans" cxnId="{69AC1ED3-C5A8-48D4-8C2E-3399B514B403}">
      <dgm:prSet/>
      <dgm:spPr/>
      <dgm:t>
        <a:bodyPr/>
        <a:lstStyle/>
        <a:p>
          <a:pPr algn="ctr"/>
          <a:endParaRPr lang="fr-FR"/>
        </a:p>
      </dgm:t>
    </dgm:pt>
    <dgm:pt modelId="{788B9721-A189-47D2-8079-216CE6F2D0DC}" type="sibTrans" cxnId="{69AC1ED3-C5A8-48D4-8C2E-3399B514B403}">
      <dgm:prSet/>
      <dgm:spPr/>
      <dgm:t>
        <a:bodyPr/>
        <a:lstStyle/>
        <a:p>
          <a:pPr algn="ctr"/>
          <a:endParaRPr lang="fr-FR"/>
        </a:p>
      </dgm:t>
    </dgm:pt>
    <dgm:pt modelId="{56ABE18E-10B8-43FF-B7DE-DB22A80B6C28}">
      <dgm:prSet phldrT="[Texte]" custT="1"/>
      <dgm:spPr>
        <a:solidFill>
          <a:srgbClr val="4472C4"/>
        </a:solidFill>
        <a:ln>
          <a:noFill/>
        </a:ln>
      </dgm:spPr>
      <dgm:t>
        <a:bodyPr/>
        <a:lstStyle/>
        <a:p>
          <a:pPr algn="l"/>
          <a:r>
            <a:rPr lang="fr-FR" sz="2400" b="1" dirty="0" smtClean="0"/>
            <a:t>USE CASE OF SOLUTION</a:t>
          </a:r>
          <a:endParaRPr lang="fr-FR" sz="2400" b="1" dirty="0"/>
        </a:p>
      </dgm:t>
    </dgm:pt>
    <dgm:pt modelId="{E6BFBBF0-8D53-4D07-89B9-F6BB290D2E91}" type="parTrans" cxnId="{55ADF5FB-2F54-4187-B17F-2CD5AA3371D3}">
      <dgm:prSet/>
      <dgm:spPr/>
      <dgm:t>
        <a:bodyPr/>
        <a:lstStyle/>
        <a:p>
          <a:pPr algn="ctr"/>
          <a:endParaRPr lang="fr-FR"/>
        </a:p>
      </dgm:t>
    </dgm:pt>
    <dgm:pt modelId="{CCFBB5E7-E3EE-4F6C-BD28-36E2D2A74158}" type="sibTrans" cxnId="{55ADF5FB-2F54-4187-B17F-2CD5AA3371D3}">
      <dgm:prSet/>
      <dgm:spPr/>
      <dgm:t>
        <a:bodyPr/>
        <a:lstStyle/>
        <a:p>
          <a:pPr algn="ctr"/>
          <a:endParaRPr lang="fr-FR"/>
        </a:p>
      </dgm:t>
    </dgm:pt>
    <dgm:pt modelId="{3AD9DA60-DBD3-496F-A1BD-C97950AD5877}">
      <dgm:prSet phldrT="[Texte]" custT="1"/>
      <dgm:spPr>
        <a:solidFill>
          <a:srgbClr val="4472C4"/>
        </a:solidFill>
        <a:ln>
          <a:noFill/>
        </a:ln>
      </dgm:spPr>
      <dgm:t>
        <a:bodyPr/>
        <a:lstStyle/>
        <a:p>
          <a:pPr algn="l"/>
          <a:r>
            <a:rPr lang="fr-FR" sz="2400" b="1" dirty="0" smtClean="0"/>
            <a:t>GIT-HUB REPOSITORY</a:t>
          </a:r>
          <a:endParaRPr lang="fr-FR" sz="2400" b="1" dirty="0"/>
        </a:p>
      </dgm:t>
    </dgm:pt>
    <dgm:pt modelId="{3778CB51-3879-40E0-A873-22E35432BEF6}" type="parTrans" cxnId="{E9F64B2D-3C36-41A3-8EBC-D27ED58EE77F}">
      <dgm:prSet/>
      <dgm:spPr/>
      <dgm:t>
        <a:bodyPr/>
        <a:lstStyle/>
        <a:p>
          <a:endParaRPr lang="fr-FR"/>
        </a:p>
      </dgm:t>
    </dgm:pt>
    <dgm:pt modelId="{5BCA3B66-F7F5-41FB-9CD3-0417083AE893}" type="sibTrans" cxnId="{E9F64B2D-3C36-41A3-8EBC-D27ED58EE77F}">
      <dgm:prSet/>
      <dgm:spPr/>
      <dgm:t>
        <a:bodyPr/>
        <a:lstStyle/>
        <a:p>
          <a:endParaRPr lang="fr-FR"/>
        </a:p>
      </dgm:t>
    </dgm:pt>
    <dgm:pt modelId="{D02880E7-4D8A-48CB-8322-1455FEF7ED46}" type="pres">
      <dgm:prSet presAssocID="{A6C9F6B6-4014-4332-A25E-E7F8FDF6C455}" presName="Name0" presStyleCnt="0">
        <dgm:presLayoutVars>
          <dgm:chMax val="7"/>
          <dgm:chPref val="7"/>
          <dgm:dir/>
        </dgm:presLayoutVars>
      </dgm:prSet>
      <dgm:spPr/>
      <dgm:t>
        <a:bodyPr/>
        <a:lstStyle/>
        <a:p>
          <a:endParaRPr lang="fr-FR"/>
        </a:p>
      </dgm:t>
    </dgm:pt>
    <dgm:pt modelId="{2954B47B-95E2-408E-AF05-26FC23299707}" type="pres">
      <dgm:prSet presAssocID="{A6C9F6B6-4014-4332-A25E-E7F8FDF6C455}" presName="Name1" presStyleCnt="0"/>
      <dgm:spPr/>
    </dgm:pt>
    <dgm:pt modelId="{B1821F88-AAB0-451B-9B9F-B06FCD4C1942}" type="pres">
      <dgm:prSet presAssocID="{A6C9F6B6-4014-4332-A25E-E7F8FDF6C455}" presName="cycle" presStyleCnt="0"/>
      <dgm:spPr/>
    </dgm:pt>
    <dgm:pt modelId="{C3B45B15-BB23-4AA2-94B6-3DB72E424FD2}" type="pres">
      <dgm:prSet presAssocID="{A6C9F6B6-4014-4332-A25E-E7F8FDF6C455}" presName="srcNode" presStyleLbl="node1" presStyleIdx="0" presStyleCnt="4"/>
      <dgm:spPr/>
    </dgm:pt>
    <dgm:pt modelId="{B6BBA985-D48A-4F07-9031-BB2B42D687E7}" type="pres">
      <dgm:prSet presAssocID="{A6C9F6B6-4014-4332-A25E-E7F8FDF6C455}" presName="conn" presStyleLbl="parChTrans1D2" presStyleIdx="0" presStyleCnt="1"/>
      <dgm:spPr/>
      <dgm:t>
        <a:bodyPr/>
        <a:lstStyle/>
        <a:p>
          <a:endParaRPr lang="fr-FR"/>
        </a:p>
      </dgm:t>
    </dgm:pt>
    <dgm:pt modelId="{DAD356C9-CAED-4F0C-85DA-4E17D84428ED}" type="pres">
      <dgm:prSet presAssocID="{A6C9F6B6-4014-4332-A25E-E7F8FDF6C455}" presName="extraNode" presStyleLbl="node1" presStyleIdx="0" presStyleCnt="4"/>
      <dgm:spPr/>
    </dgm:pt>
    <dgm:pt modelId="{8FE517DF-BD13-46F0-B9AA-0A0D5AB3EA50}" type="pres">
      <dgm:prSet presAssocID="{A6C9F6B6-4014-4332-A25E-E7F8FDF6C455}" presName="dstNode" presStyleLbl="node1" presStyleIdx="0" presStyleCnt="4"/>
      <dgm:spPr/>
    </dgm:pt>
    <dgm:pt modelId="{6F876EA5-D218-48B9-8CCD-4443FA495A7E}" type="pres">
      <dgm:prSet presAssocID="{9E2CE4AF-656B-44A4-BFE0-50705E45E95F}" presName="text_1" presStyleLbl="node1" presStyleIdx="0" presStyleCnt="4">
        <dgm:presLayoutVars>
          <dgm:bulletEnabled val="1"/>
        </dgm:presLayoutVars>
      </dgm:prSet>
      <dgm:spPr/>
      <dgm:t>
        <a:bodyPr/>
        <a:lstStyle/>
        <a:p>
          <a:endParaRPr lang="fr-FR"/>
        </a:p>
      </dgm:t>
    </dgm:pt>
    <dgm:pt modelId="{20C89D12-B3BC-468C-90C8-CF69BEA2F8D9}" type="pres">
      <dgm:prSet presAssocID="{9E2CE4AF-656B-44A4-BFE0-50705E45E95F}" presName="accent_1" presStyleCnt="0"/>
      <dgm:spPr/>
    </dgm:pt>
    <dgm:pt modelId="{C471A278-EC2E-483C-8220-9AE2793C0F7A}" type="pres">
      <dgm:prSet presAssocID="{9E2CE4AF-656B-44A4-BFE0-50705E45E95F}" presName="accentRepeatNode" presStyleLbl="solidFgAcc1" presStyleIdx="0" presStyleCnt="4"/>
      <dgm:spPr>
        <a:ln>
          <a:solidFill>
            <a:srgbClr val="4472C4"/>
          </a:solidFill>
        </a:ln>
      </dgm:spPr>
    </dgm:pt>
    <dgm:pt modelId="{EA48B1E8-A73E-484C-9148-174444315DA5}" type="pres">
      <dgm:prSet presAssocID="{55C1DAEE-66A0-47E6-BDD0-44ED02A31ADA}" presName="text_2" presStyleLbl="node1" presStyleIdx="1" presStyleCnt="4">
        <dgm:presLayoutVars>
          <dgm:bulletEnabled val="1"/>
        </dgm:presLayoutVars>
      </dgm:prSet>
      <dgm:spPr/>
      <dgm:t>
        <a:bodyPr/>
        <a:lstStyle/>
        <a:p>
          <a:endParaRPr lang="fr-FR"/>
        </a:p>
      </dgm:t>
    </dgm:pt>
    <dgm:pt modelId="{79C14C2F-2AEE-4AFC-B04E-3C40A4F7C7B9}" type="pres">
      <dgm:prSet presAssocID="{55C1DAEE-66A0-47E6-BDD0-44ED02A31ADA}" presName="accent_2" presStyleCnt="0"/>
      <dgm:spPr/>
    </dgm:pt>
    <dgm:pt modelId="{F694FF1F-FE90-47BF-BF70-A0DD6D94D619}" type="pres">
      <dgm:prSet presAssocID="{55C1DAEE-66A0-47E6-BDD0-44ED02A31ADA}" presName="accentRepeatNode" presStyleLbl="solidFgAcc1" presStyleIdx="1" presStyleCnt="4"/>
      <dgm:spPr>
        <a:ln>
          <a:solidFill>
            <a:srgbClr val="4472C4"/>
          </a:solidFill>
        </a:ln>
      </dgm:spPr>
    </dgm:pt>
    <dgm:pt modelId="{3F37D65F-EC42-45EF-B21E-55345ADAAFD8}" type="pres">
      <dgm:prSet presAssocID="{56ABE18E-10B8-43FF-B7DE-DB22A80B6C28}" presName="text_3" presStyleLbl="node1" presStyleIdx="2" presStyleCnt="4">
        <dgm:presLayoutVars>
          <dgm:bulletEnabled val="1"/>
        </dgm:presLayoutVars>
      </dgm:prSet>
      <dgm:spPr/>
      <dgm:t>
        <a:bodyPr/>
        <a:lstStyle/>
        <a:p>
          <a:endParaRPr lang="fr-FR"/>
        </a:p>
      </dgm:t>
    </dgm:pt>
    <dgm:pt modelId="{63B4D1EE-EA62-4808-875D-668CF8DB7807}" type="pres">
      <dgm:prSet presAssocID="{56ABE18E-10B8-43FF-B7DE-DB22A80B6C28}" presName="accent_3" presStyleCnt="0"/>
      <dgm:spPr/>
    </dgm:pt>
    <dgm:pt modelId="{AE86D74B-83AE-4DE2-8CA8-8FDD4FD3C6C5}" type="pres">
      <dgm:prSet presAssocID="{56ABE18E-10B8-43FF-B7DE-DB22A80B6C28}" presName="accentRepeatNode" presStyleLbl="solidFgAcc1" presStyleIdx="2" presStyleCnt="4"/>
      <dgm:spPr>
        <a:ln>
          <a:solidFill>
            <a:srgbClr val="4472C4"/>
          </a:solidFill>
        </a:ln>
      </dgm:spPr>
    </dgm:pt>
    <dgm:pt modelId="{7C7A6304-C378-4B21-9D04-14BDCF7F31E0}" type="pres">
      <dgm:prSet presAssocID="{3AD9DA60-DBD3-496F-A1BD-C97950AD5877}" presName="text_4" presStyleLbl="node1" presStyleIdx="3" presStyleCnt="4">
        <dgm:presLayoutVars>
          <dgm:bulletEnabled val="1"/>
        </dgm:presLayoutVars>
      </dgm:prSet>
      <dgm:spPr/>
      <dgm:t>
        <a:bodyPr/>
        <a:lstStyle/>
        <a:p>
          <a:endParaRPr lang="fr-FR"/>
        </a:p>
      </dgm:t>
    </dgm:pt>
    <dgm:pt modelId="{8E9D8B18-8F6E-46FD-A874-9A23795D78B7}" type="pres">
      <dgm:prSet presAssocID="{3AD9DA60-DBD3-496F-A1BD-C97950AD5877}" presName="accent_4" presStyleCnt="0"/>
      <dgm:spPr/>
    </dgm:pt>
    <dgm:pt modelId="{42D81FEA-3EC4-4DD6-9581-F09AFA80EFF1}" type="pres">
      <dgm:prSet presAssocID="{3AD9DA60-DBD3-496F-A1BD-C97950AD5877}" presName="accentRepeatNode" presStyleLbl="solidFgAcc1" presStyleIdx="3" presStyleCnt="4"/>
      <dgm:spPr>
        <a:ln>
          <a:solidFill>
            <a:srgbClr val="4472C4"/>
          </a:solidFill>
        </a:ln>
      </dgm:spPr>
    </dgm:pt>
  </dgm:ptLst>
  <dgm:cxnLst>
    <dgm:cxn modelId="{E9F64B2D-3C36-41A3-8EBC-D27ED58EE77F}" srcId="{A6C9F6B6-4014-4332-A25E-E7F8FDF6C455}" destId="{3AD9DA60-DBD3-496F-A1BD-C97950AD5877}" srcOrd="3" destOrd="0" parTransId="{3778CB51-3879-40E0-A873-22E35432BEF6}" sibTransId="{5BCA3B66-F7F5-41FB-9CD3-0417083AE893}"/>
    <dgm:cxn modelId="{9D7F52EB-84CD-49E8-9FAA-086013D1DC0A}" type="presOf" srcId="{9E2CE4AF-656B-44A4-BFE0-50705E45E95F}" destId="{6F876EA5-D218-48B9-8CCD-4443FA495A7E}" srcOrd="0" destOrd="0" presId="urn:microsoft.com/office/officeart/2008/layout/VerticalCurvedList"/>
    <dgm:cxn modelId="{385A079E-5DC2-4DCE-A229-58B94DDFD073}" type="presOf" srcId="{55C1DAEE-66A0-47E6-BDD0-44ED02A31ADA}" destId="{EA48B1E8-A73E-484C-9148-174444315DA5}" srcOrd="0" destOrd="0" presId="urn:microsoft.com/office/officeart/2008/layout/VerticalCurvedList"/>
    <dgm:cxn modelId="{C4429BDA-0504-4C3C-BE62-34F492DC7F3F}" type="presOf" srcId="{F372B5F8-1A21-4C07-AB2A-61F5F536B8CA}" destId="{B6BBA985-D48A-4F07-9031-BB2B42D687E7}" srcOrd="0" destOrd="0" presId="urn:microsoft.com/office/officeart/2008/layout/VerticalCurvedList"/>
    <dgm:cxn modelId="{F76D72CA-C2CC-4377-9B7B-60DC9177EEF9}" type="presOf" srcId="{A6C9F6B6-4014-4332-A25E-E7F8FDF6C455}" destId="{D02880E7-4D8A-48CB-8322-1455FEF7ED46}" srcOrd="0" destOrd="0" presId="urn:microsoft.com/office/officeart/2008/layout/VerticalCurvedList"/>
    <dgm:cxn modelId="{849DC4F6-2F5F-452E-A476-EFB1FF38FEA4}" srcId="{A6C9F6B6-4014-4332-A25E-E7F8FDF6C455}" destId="{9E2CE4AF-656B-44A4-BFE0-50705E45E95F}" srcOrd="0" destOrd="0" parTransId="{E65E575D-FD77-4572-A145-A50B1AF4BDDC}" sibTransId="{F372B5F8-1A21-4C07-AB2A-61F5F536B8CA}"/>
    <dgm:cxn modelId="{55ADF5FB-2F54-4187-B17F-2CD5AA3371D3}" srcId="{A6C9F6B6-4014-4332-A25E-E7F8FDF6C455}" destId="{56ABE18E-10B8-43FF-B7DE-DB22A80B6C28}" srcOrd="2" destOrd="0" parTransId="{E6BFBBF0-8D53-4D07-89B9-F6BB290D2E91}" sibTransId="{CCFBB5E7-E3EE-4F6C-BD28-36E2D2A74158}"/>
    <dgm:cxn modelId="{11545501-049C-428F-817B-AE446A4A703F}" type="presOf" srcId="{56ABE18E-10B8-43FF-B7DE-DB22A80B6C28}" destId="{3F37D65F-EC42-45EF-B21E-55345ADAAFD8}" srcOrd="0" destOrd="0" presId="urn:microsoft.com/office/officeart/2008/layout/VerticalCurvedList"/>
    <dgm:cxn modelId="{1EC17933-582E-4BA2-B061-D54C0F32314A}" type="presOf" srcId="{3AD9DA60-DBD3-496F-A1BD-C97950AD5877}" destId="{7C7A6304-C378-4B21-9D04-14BDCF7F31E0}" srcOrd="0" destOrd="0" presId="urn:microsoft.com/office/officeart/2008/layout/VerticalCurvedList"/>
    <dgm:cxn modelId="{69AC1ED3-C5A8-48D4-8C2E-3399B514B403}" srcId="{A6C9F6B6-4014-4332-A25E-E7F8FDF6C455}" destId="{55C1DAEE-66A0-47E6-BDD0-44ED02A31ADA}" srcOrd="1" destOrd="0" parTransId="{CBDDF34F-189D-4F4C-8342-BEE9F231F8EB}" sibTransId="{788B9721-A189-47D2-8079-216CE6F2D0DC}"/>
    <dgm:cxn modelId="{900835E2-63B8-406E-95EA-A717CFE4B796}" type="presParOf" srcId="{D02880E7-4D8A-48CB-8322-1455FEF7ED46}" destId="{2954B47B-95E2-408E-AF05-26FC23299707}" srcOrd="0" destOrd="0" presId="urn:microsoft.com/office/officeart/2008/layout/VerticalCurvedList"/>
    <dgm:cxn modelId="{1A65FFCE-4BD2-47E1-9E25-E87893AEEEEE}" type="presParOf" srcId="{2954B47B-95E2-408E-AF05-26FC23299707}" destId="{B1821F88-AAB0-451B-9B9F-B06FCD4C1942}" srcOrd="0" destOrd="0" presId="urn:microsoft.com/office/officeart/2008/layout/VerticalCurvedList"/>
    <dgm:cxn modelId="{8698B224-0BB2-4DC8-A0B4-FE2F7C382326}" type="presParOf" srcId="{B1821F88-AAB0-451B-9B9F-B06FCD4C1942}" destId="{C3B45B15-BB23-4AA2-94B6-3DB72E424FD2}" srcOrd="0" destOrd="0" presId="urn:microsoft.com/office/officeart/2008/layout/VerticalCurvedList"/>
    <dgm:cxn modelId="{A48D49E5-3CDE-41BE-B935-88BED8D1281C}" type="presParOf" srcId="{B1821F88-AAB0-451B-9B9F-B06FCD4C1942}" destId="{B6BBA985-D48A-4F07-9031-BB2B42D687E7}" srcOrd="1" destOrd="0" presId="urn:microsoft.com/office/officeart/2008/layout/VerticalCurvedList"/>
    <dgm:cxn modelId="{C7FA2830-597D-457A-A3E5-721C8397A91B}" type="presParOf" srcId="{B1821F88-AAB0-451B-9B9F-B06FCD4C1942}" destId="{DAD356C9-CAED-4F0C-85DA-4E17D84428ED}" srcOrd="2" destOrd="0" presId="urn:microsoft.com/office/officeart/2008/layout/VerticalCurvedList"/>
    <dgm:cxn modelId="{34941D00-8F2D-481C-81C2-CA541F3F9BA3}" type="presParOf" srcId="{B1821F88-AAB0-451B-9B9F-B06FCD4C1942}" destId="{8FE517DF-BD13-46F0-B9AA-0A0D5AB3EA50}" srcOrd="3" destOrd="0" presId="urn:microsoft.com/office/officeart/2008/layout/VerticalCurvedList"/>
    <dgm:cxn modelId="{97F85EAF-88CA-464D-BB69-D085F8A4D8CC}" type="presParOf" srcId="{2954B47B-95E2-408E-AF05-26FC23299707}" destId="{6F876EA5-D218-48B9-8CCD-4443FA495A7E}" srcOrd="1" destOrd="0" presId="urn:microsoft.com/office/officeart/2008/layout/VerticalCurvedList"/>
    <dgm:cxn modelId="{E495BAD1-CB89-405D-9BB3-E5139E8F4C06}" type="presParOf" srcId="{2954B47B-95E2-408E-AF05-26FC23299707}" destId="{20C89D12-B3BC-468C-90C8-CF69BEA2F8D9}" srcOrd="2" destOrd="0" presId="urn:microsoft.com/office/officeart/2008/layout/VerticalCurvedList"/>
    <dgm:cxn modelId="{18B4E53C-DCAD-4C4B-9A05-12BA3482E9C3}" type="presParOf" srcId="{20C89D12-B3BC-468C-90C8-CF69BEA2F8D9}" destId="{C471A278-EC2E-483C-8220-9AE2793C0F7A}" srcOrd="0" destOrd="0" presId="urn:microsoft.com/office/officeart/2008/layout/VerticalCurvedList"/>
    <dgm:cxn modelId="{9558B31D-E90A-4E8D-AE4D-CC438C8BD090}" type="presParOf" srcId="{2954B47B-95E2-408E-AF05-26FC23299707}" destId="{EA48B1E8-A73E-484C-9148-174444315DA5}" srcOrd="3" destOrd="0" presId="urn:microsoft.com/office/officeart/2008/layout/VerticalCurvedList"/>
    <dgm:cxn modelId="{978DB523-4039-47FD-8166-AAA0009C29B2}" type="presParOf" srcId="{2954B47B-95E2-408E-AF05-26FC23299707}" destId="{79C14C2F-2AEE-4AFC-B04E-3C40A4F7C7B9}" srcOrd="4" destOrd="0" presId="urn:microsoft.com/office/officeart/2008/layout/VerticalCurvedList"/>
    <dgm:cxn modelId="{B9DDDED2-9885-48A1-8D29-D9735C25E219}" type="presParOf" srcId="{79C14C2F-2AEE-4AFC-B04E-3C40A4F7C7B9}" destId="{F694FF1F-FE90-47BF-BF70-A0DD6D94D619}" srcOrd="0" destOrd="0" presId="urn:microsoft.com/office/officeart/2008/layout/VerticalCurvedList"/>
    <dgm:cxn modelId="{EC494343-569B-47A5-9B0E-CEF34D9A2E9B}" type="presParOf" srcId="{2954B47B-95E2-408E-AF05-26FC23299707}" destId="{3F37D65F-EC42-45EF-B21E-55345ADAAFD8}" srcOrd="5" destOrd="0" presId="urn:microsoft.com/office/officeart/2008/layout/VerticalCurvedList"/>
    <dgm:cxn modelId="{BE0878C4-EF49-4169-8CCB-D0DD83E650D4}" type="presParOf" srcId="{2954B47B-95E2-408E-AF05-26FC23299707}" destId="{63B4D1EE-EA62-4808-875D-668CF8DB7807}" srcOrd="6" destOrd="0" presId="urn:microsoft.com/office/officeart/2008/layout/VerticalCurvedList"/>
    <dgm:cxn modelId="{34336A3A-423E-46E9-95F4-385F74A47AE2}" type="presParOf" srcId="{63B4D1EE-EA62-4808-875D-668CF8DB7807}" destId="{AE86D74B-83AE-4DE2-8CA8-8FDD4FD3C6C5}" srcOrd="0" destOrd="0" presId="urn:microsoft.com/office/officeart/2008/layout/VerticalCurvedList"/>
    <dgm:cxn modelId="{FAF038B1-14D4-477E-B00F-6A56A5D91F18}" type="presParOf" srcId="{2954B47B-95E2-408E-AF05-26FC23299707}" destId="{7C7A6304-C378-4B21-9D04-14BDCF7F31E0}" srcOrd="7" destOrd="0" presId="urn:microsoft.com/office/officeart/2008/layout/VerticalCurvedList"/>
    <dgm:cxn modelId="{558A0A7B-3363-4A9F-BD66-B73410F48339}" type="presParOf" srcId="{2954B47B-95E2-408E-AF05-26FC23299707}" destId="{8E9D8B18-8F6E-46FD-A874-9A23795D78B7}" srcOrd="8" destOrd="0" presId="urn:microsoft.com/office/officeart/2008/layout/VerticalCurvedList"/>
    <dgm:cxn modelId="{34C533BA-752C-4192-A638-5AD42BBEB3BB}" type="presParOf" srcId="{8E9D8B18-8F6E-46FD-A874-9A23795D78B7}" destId="{42D81FEA-3EC4-4DD6-9581-F09AFA80EFF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BBA985-D48A-4F07-9031-BB2B42D687E7}">
      <dsp:nvSpPr>
        <dsp:cNvPr id="0" name=""/>
        <dsp:cNvSpPr/>
      </dsp:nvSpPr>
      <dsp:spPr>
        <a:xfrm>
          <a:off x="-5166495" y="-791391"/>
          <a:ext cx="6152500" cy="6152500"/>
        </a:xfrm>
        <a:prstGeom prst="blockArc">
          <a:avLst>
            <a:gd name="adj1" fmla="val 18900000"/>
            <a:gd name="adj2" fmla="val 2700000"/>
            <a:gd name="adj3" fmla="val 351"/>
          </a:avLst>
        </a:prstGeom>
        <a:solidFill>
          <a:srgbClr val="4472C4"/>
        </a:solid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6F876EA5-D218-48B9-8CCD-4443FA495A7E}">
      <dsp:nvSpPr>
        <dsp:cNvPr id="0" name=""/>
        <dsp:cNvSpPr/>
      </dsp:nvSpPr>
      <dsp:spPr>
        <a:xfrm>
          <a:off x="516266" y="351319"/>
          <a:ext cx="7276814" cy="703005"/>
        </a:xfrm>
        <a:prstGeom prst="rect">
          <a:avLst/>
        </a:prstGeom>
        <a:solidFill>
          <a:srgbClr val="4472C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011" tIns="60960" rIns="60960" bIns="60960" numCol="1" spcCol="1270" anchor="ctr" anchorCtr="0">
          <a:noAutofit/>
        </a:bodyPr>
        <a:lstStyle/>
        <a:p>
          <a:pPr lvl="0" algn="l" defTabSz="1066800">
            <a:lnSpc>
              <a:spcPct val="90000"/>
            </a:lnSpc>
            <a:spcBef>
              <a:spcPct val="0"/>
            </a:spcBef>
            <a:spcAft>
              <a:spcPct val="35000"/>
            </a:spcAft>
          </a:pPr>
          <a:r>
            <a:rPr lang="fr-FR" sz="2400" b="1" kern="1200" dirty="0" smtClean="0"/>
            <a:t>PROBLEM STATEMENT</a:t>
          </a:r>
          <a:endParaRPr lang="fr-FR" sz="2400" b="1" kern="1200" dirty="0"/>
        </a:p>
      </dsp:txBody>
      <dsp:txXfrm>
        <a:off x="516266" y="351319"/>
        <a:ext cx="7276814" cy="703005"/>
      </dsp:txXfrm>
    </dsp:sp>
    <dsp:sp modelId="{C471A278-EC2E-483C-8220-9AE2793C0F7A}">
      <dsp:nvSpPr>
        <dsp:cNvPr id="0" name=""/>
        <dsp:cNvSpPr/>
      </dsp:nvSpPr>
      <dsp:spPr>
        <a:xfrm>
          <a:off x="76888" y="263444"/>
          <a:ext cx="878756" cy="878756"/>
        </a:xfrm>
        <a:prstGeom prst="ellipse">
          <a:avLst/>
        </a:prstGeom>
        <a:solidFill>
          <a:schemeClr val="lt1">
            <a:hueOff val="0"/>
            <a:satOff val="0"/>
            <a:lumOff val="0"/>
            <a:alphaOff val="0"/>
          </a:schemeClr>
        </a:solidFill>
        <a:ln w="12700" cap="flat" cmpd="sng" algn="ctr">
          <a:solidFill>
            <a:srgbClr val="4472C4"/>
          </a:solidFill>
          <a:prstDash val="solid"/>
          <a:miter lim="800000"/>
        </a:ln>
        <a:effectLst/>
      </dsp:spPr>
      <dsp:style>
        <a:lnRef idx="2">
          <a:scrgbClr r="0" g="0" b="0"/>
        </a:lnRef>
        <a:fillRef idx="1">
          <a:scrgbClr r="0" g="0" b="0"/>
        </a:fillRef>
        <a:effectRef idx="0">
          <a:scrgbClr r="0" g="0" b="0"/>
        </a:effectRef>
        <a:fontRef idx="minor"/>
      </dsp:style>
    </dsp:sp>
    <dsp:sp modelId="{EA48B1E8-A73E-484C-9148-174444315DA5}">
      <dsp:nvSpPr>
        <dsp:cNvPr id="0" name=""/>
        <dsp:cNvSpPr/>
      </dsp:nvSpPr>
      <dsp:spPr>
        <a:xfrm>
          <a:off x="919315" y="1406010"/>
          <a:ext cx="6873765" cy="703005"/>
        </a:xfrm>
        <a:prstGeom prst="rect">
          <a:avLst/>
        </a:prstGeom>
        <a:solidFill>
          <a:srgbClr val="4472C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011" tIns="60960" rIns="60960" bIns="60960" numCol="1" spcCol="1270" anchor="ctr" anchorCtr="0">
          <a:noAutofit/>
        </a:bodyPr>
        <a:lstStyle/>
        <a:p>
          <a:pPr lvl="0" algn="l" defTabSz="1066800">
            <a:lnSpc>
              <a:spcPct val="90000"/>
            </a:lnSpc>
            <a:spcBef>
              <a:spcPct val="0"/>
            </a:spcBef>
            <a:spcAft>
              <a:spcPct val="35000"/>
            </a:spcAft>
          </a:pPr>
          <a:r>
            <a:rPr lang="fr-FR" sz="2400" b="1" kern="1200" dirty="0" smtClean="0"/>
            <a:t>PROPOSED SOLUTION</a:t>
          </a:r>
          <a:endParaRPr lang="fr-FR" sz="2400" b="1" kern="1200" dirty="0"/>
        </a:p>
      </dsp:txBody>
      <dsp:txXfrm>
        <a:off x="919315" y="1406010"/>
        <a:ext cx="6873765" cy="703005"/>
      </dsp:txXfrm>
    </dsp:sp>
    <dsp:sp modelId="{F694FF1F-FE90-47BF-BF70-A0DD6D94D619}">
      <dsp:nvSpPr>
        <dsp:cNvPr id="0" name=""/>
        <dsp:cNvSpPr/>
      </dsp:nvSpPr>
      <dsp:spPr>
        <a:xfrm>
          <a:off x="479937" y="1318135"/>
          <a:ext cx="878756" cy="878756"/>
        </a:xfrm>
        <a:prstGeom prst="ellipse">
          <a:avLst/>
        </a:prstGeom>
        <a:solidFill>
          <a:schemeClr val="lt1">
            <a:hueOff val="0"/>
            <a:satOff val="0"/>
            <a:lumOff val="0"/>
            <a:alphaOff val="0"/>
          </a:schemeClr>
        </a:solidFill>
        <a:ln w="12700" cap="flat" cmpd="sng" algn="ctr">
          <a:solidFill>
            <a:srgbClr val="4472C4"/>
          </a:solidFill>
          <a:prstDash val="solid"/>
          <a:miter lim="800000"/>
        </a:ln>
        <a:effectLst/>
      </dsp:spPr>
      <dsp:style>
        <a:lnRef idx="2">
          <a:scrgbClr r="0" g="0" b="0"/>
        </a:lnRef>
        <a:fillRef idx="1">
          <a:scrgbClr r="0" g="0" b="0"/>
        </a:fillRef>
        <a:effectRef idx="0">
          <a:scrgbClr r="0" g="0" b="0"/>
        </a:effectRef>
        <a:fontRef idx="minor"/>
      </dsp:style>
    </dsp:sp>
    <dsp:sp modelId="{3F37D65F-EC42-45EF-B21E-55345ADAAFD8}">
      <dsp:nvSpPr>
        <dsp:cNvPr id="0" name=""/>
        <dsp:cNvSpPr/>
      </dsp:nvSpPr>
      <dsp:spPr>
        <a:xfrm>
          <a:off x="919315" y="2460701"/>
          <a:ext cx="6873765" cy="703005"/>
        </a:xfrm>
        <a:prstGeom prst="rect">
          <a:avLst/>
        </a:prstGeom>
        <a:solidFill>
          <a:srgbClr val="4472C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011" tIns="60960" rIns="60960" bIns="60960" numCol="1" spcCol="1270" anchor="ctr" anchorCtr="0">
          <a:noAutofit/>
        </a:bodyPr>
        <a:lstStyle/>
        <a:p>
          <a:pPr lvl="0" algn="l" defTabSz="1066800">
            <a:lnSpc>
              <a:spcPct val="90000"/>
            </a:lnSpc>
            <a:spcBef>
              <a:spcPct val="0"/>
            </a:spcBef>
            <a:spcAft>
              <a:spcPct val="35000"/>
            </a:spcAft>
          </a:pPr>
          <a:r>
            <a:rPr lang="fr-FR" sz="2400" b="1" kern="1200" dirty="0" smtClean="0"/>
            <a:t>USE CASE OF SOLUTION</a:t>
          </a:r>
          <a:endParaRPr lang="fr-FR" sz="2400" b="1" kern="1200" dirty="0"/>
        </a:p>
      </dsp:txBody>
      <dsp:txXfrm>
        <a:off x="919315" y="2460701"/>
        <a:ext cx="6873765" cy="703005"/>
      </dsp:txXfrm>
    </dsp:sp>
    <dsp:sp modelId="{AE86D74B-83AE-4DE2-8CA8-8FDD4FD3C6C5}">
      <dsp:nvSpPr>
        <dsp:cNvPr id="0" name=""/>
        <dsp:cNvSpPr/>
      </dsp:nvSpPr>
      <dsp:spPr>
        <a:xfrm>
          <a:off x="479937" y="2372826"/>
          <a:ext cx="878756" cy="878756"/>
        </a:xfrm>
        <a:prstGeom prst="ellipse">
          <a:avLst/>
        </a:prstGeom>
        <a:solidFill>
          <a:schemeClr val="lt1">
            <a:hueOff val="0"/>
            <a:satOff val="0"/>
            <a:lumOff val="0"/>
            <a:alphaOff val="0"/>
          </a:schemeClr>
        </a:solidFill>
        <a:ln w="12700" cap="flat" cmpd="sng" algn="ctr">
          <a:solidFill>
            <a:srgbClr val="4472C4"/>
          </a:solidFill>
          <a:prstDash val="solid"/>
          <a:miter lim="800000"/>
        </a:ln>
        <a:effectLst/>
      </dsp:spPr>
      <dsp:style>
        <a:lnRef idx="2">
          <a:scrgbClr r="0" g="0" b="0"/>
        </a:lnRef>
        <a:fillRef idx="1">
          <a:scrgbClr r="0" g="0" b="0"/>
        </a:fillRef>
        <a:effectRef idx="0">
          <a:scrgbClr r="0" g="0" b="0"/>
        </a:effectRef>
        <a:fontRef idx="minor"/>
      </dsp:style>
    </dsp:sp>
    <dsp:sp modelId="{7C7A6304-C378-4B21-9D04-14BDCF7F31E0}">
      <dsp:nvSpPr>
        <dsp:cNvPr id="0" name=""/>
        <dsp:cNvSpPr/>
      </dsp:nvSpPr>
      <dsp:spPr>
        <a:xfrm>
          <a:off x="516266" y="3515392"/>
          <a:ext cx="7276814" cy="703005"/>
        </a:xfrm>
        <a:prstGeom prst="rect">
          <a:avLst/>
        </a:prstGeom>
        <a:solidFill>
          <a:srgbClr val="4472C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011" tIns="60960" rIns="60960" bIns="60960" numCol="1" spcCol="1270" anchor="ctr" anchorCtr="0">
          <a:noAutofit/>
        </a:bodyPr>
        <a:lstStyle/>
        <a:p>
          <a:pPr lvl="0" algn="l" defTabSz="1066800">
            <a:lnSpc>
              <a:spcPct val="90000"/>
            </a:lnSpc>
            <a:spcBef>
              <a:spcPct val="0"/>
            </a:spcBef>
            <a:spcAft>
              <a:spcPct val="35000"/>
            </a:spcAft>
          </a:pPr>
          <a:r>
            <a:rPr lang="fr-FR" sz="2400" b="1" kern="1200" dirty="0" smtClean="0"/>
            <a:t>GIT-HUB REPOSITORY</a:t>
          </a:r>
          <a:endParaRPr lang="fr-FR" sz="2400" b="1" kern="1200" dirty="0"/>
        </a:p>
      </dsp:txBody>
      <dsp:txXfrm>
        <a:off x="516266" y="3515392"/>
        <a:ext cx="7276814" cy="703005"/>
      </dsp:txXfrm>
    </dsp:sp>
    <dsp:sp modelId="{42D81FEA-3EC4-4DD6-9581-F09AFA80EFF1}">
      <dsp:nvSpPr>
        <dsp:cNvPr id="0" name=""/>
        <dsp:cNvSpPr/>
      </dsp:nvSpPr>
      <dsp:spPr>
        <a:xfrm>
          <a:off x="76888" y="3427516"/>
          <a:ext cx="878756" cy="878756"/>
        </a:xfrm>
        <a:prstGeom prst="ellipse">
          <a:avLst/>
        </a:prstGeom>
        <a:solidFill>
          <a:schemeClr val="lt1">
            <a:hueOff val="0"/>
            <a:satOff val="0"/>
            <a:lumOff val="0"/>
            <a:alphaOff val="0"/>
          </a:schemeClr>
        </a:solidFill>
        <a:ln w="12700" cap="flat" cmpd="sng" algn="ctr">
          <a:solidFill>
            <a:srgbClr val="4472C4"/>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B98140-C36D-42FB-B1DF-A523C6E5C1BC}" type="datetimeFigureOut">
              <a:rPr lang="fr-FR" smtClean="0"/>
              <a:t>02/12/2022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B3F8FB-7429-4C74-B6EC-2671CF83CEEC}" type="slidenum">
              <a:rPr lang="fr-FR" smtClean="0"/>
              <a:t>‹N°›</a:t>
            </a:fld>
            <a:endParaRPr lang="fr-FR"/>
          </a:p>
        </p:txBody>
      </p:sp>
    </p:spTree>
    <p:extLst>
      <p:ext uri="{BB962C8B-B14F-4D97-AF65-F5344CB8AC3E}">
        <p14:creationId xmlns:p14="http://schemas.microsoft.com/office/powerpoint/2010/main" val="3138498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B3F8FB-7429-4C74-B6EC-2671CF83CEEC}" type="slidenum">
              <a:rPr lang="fr-FR" smtClean="0"/>
              <a:t>1</a:t>
            </a:fld>
            <a:endParaRPr lang="fr-FR"/>
          </a:p>
        </p:txBody>
      </p:sp>
    </p:spTree>
    <p:extLst>
      <p:ext uri="{BB962C8B-B14F-4D97-AF65-F5344CB8AC3E}">
        <p14:creationId xmlns:p14="http://schemas.microsoft.com/office/powerpoint/2010/main" val="3267424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B3F8FB-7429-4C74-B6EC-2671CF83CEEC}" type="slidenum">
              <a:rPr lang="fr-FR" smtClean="0"/>
              <a:t>2</a:t>
            </a:fld>
            <a:endParaRPr lang="fr-FR"/>
          </a:p>
        </p:txBody>
      </p:sp>
    </p:spTree>
    <p:extLst>
      <p:ext uri="{BB962C8B-B14F-4D97-AF65-F5344CB8AC3E}">
        <p14:creationId xmlns:p14="http://schemas.microsoft.com/office/powerpoint/2010/main" val="3829462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aseline="0" dirty="0" smtClean="0"/>
          </a:p>
        </p:txBody>
      </p:sp>
      <p:sp>
        <p:nvSpPr>
          <p:cNvPr id="4" name="Espace réservé du numéro de diapositive 3"/>
          <p:cNvSpPr>
            <a:spLocks noGrp="1"/>
          </p:cNvSpPr>
          <p:nvPr>
            <p:ph type="sldNum" sz="quarter" idx="10"/>
          </p:nvPr>
        </p:nvSpPr>
        <p:spPr/>
        <p:txBody>
          <a:bodyPr/>
          <a:lstStyle/>
          <a:p>
            <a:fld id="{01B3F8FB-7429-4C74-B6EC-2671CF83CEEC}" type="slidenum">
              <a:rPr lang="fr-FR" smtClean="0"/>
              <a:t>3</a:t>
            </a:fld>
            <a:endParaRPr lang="fr-FR"/>
          </a:p>
        </p:txBody>
      </p:sp>
    </p:spTree>
    <p:extLst>
      <p:ext uri="{BB962C8B-B14F-4D97-AF65-F5344CB8AC3E}">
        <p14:creationId xmlns:p14="http://schemas.microsoft.com/office/powerpoint/2010/main" val="3450142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B3F8FB-7429-4C74-B6EC-2671CF83CEEC}" type="slidenum">
              <a:rPr lang="fr-FR" smtClean="0"/>
              <a:t>4</a:t>
            </a:fld>
            <a:endParaRPr lang="fr-FR"/>
          </a:p>
        </p:txBody>
      </p:sp>
    </p:spTree>
    <p:extLst>
      <p:ext uri="{BB962C8B-B14F-4D97-AF65-F5344CB8AC3E}">
        <p14:creationId xmlns:p14="http://schemas.microsoft.com/office/powerpoint/2010/main" val="402730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B3F8FB-7429-4C74-B6EC-2671CF83CEEC}" type="slidenum">
              <a:rPr lang="fr-FR" smtClean="0"/>
              <a:t>5</a:t>
            </a:fld>
            <a:endParaRPr lang="fr-FR"/>
          </a:p>
        </p:txBody>
      </p:sp>
    </p:spTree>
    <p:extLst>
      <p:ext uri="{BB962C8B-B14F-4D97-AF65-F5344CB8AC3E}">
        <p14:creationId xmlns:p14="http://schemas.microsoft.com/office/powerpoint/2010/main" val="1380481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B3F8FB-7429-4C74-B6EC-2671CF83CEEC}" type="slidenum">
              <a:rPr lang="fr-FR" smtClean="0"/>
              <a:t>6</a:t>
            </a:fld>
            <a:endParaRPr lang="fr-FR"/>
          </a:p>
        </p:txBody>
      </p:sp>
    </p:spTree>
    <p:extLst>
      <p:ext uri="{BB962C8B-B14F-4D97-AF65-F5344CB8AC3E}">
        <p14:creationId xmlns:p14="http://schemas.microsoft.com/office/powerpoint/2010/main" val="1167187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B3F8FB-7429-4C74-B6EC-2671CF83CEEC}" type="slidenum">
              <a:rPr lang="fr-FR" smtClean="0"/>
              <a:t>7</a:t>
            </a:fld>
            <a:endParaRPr lang="fr-FR"/>
          </a:p>
        </p:txBody>
      </p:sp>
    </p:spTree>
    <p:extLst>
      <p:ext uri="{BB962C8B-B14F-4D97-AF65-F5344CB8AC3E}">
        <p14:creationId xmlns:p14="http://schemas.microsoft.com/office/powerpoint/2010/main" val="2332135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De recenser les flux entrants et sortants……….. Suite à la définition de</a:t>
            </a:r>
            <a:r>
              <a:rPr lang="fr-FR" baseline="0" dirty="0" smtClean="0"/>
              <a:t> ces flux, </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01B3F8FB-7429-4C74-B6EC-2671CF83CEEC}" type="slidenum">
              <a:rPr lang="fr-FR" smtClean="0"/>
              <a:t>8</a:t>
            </a:fld>
            <a:endParaRPr lang="fr-FR"/>
          </a:p>
        </p:txBody>
      </p:sp>
    </p:spTree>
    <p:extLst>
      <p:ext uri="{BB962C8B-B14F-4D97-AF65-F5344CB8AC3E}">
        <p14:creationId xmlns:p14="http://schemas.microsoft.com/office/powerpoint/2010/main" val="4283370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B3F8FB-7429-4C74-B6EC-2671CF83CEEC}" type="slidenum">
              <a:rPr lang="fr-FR" smtClean="0"/>
              <a:t>9</a:t>
            </a:fld>
            <a:endParaRPr lang="fr-FR"/>
          </a:p>
        </p:txBody>
      </p:sp>
    </p:spTree>
    <p:extLst>
      <p:ext uri="{BB962C8B-B14F-4D97-AF65-F5344CB8AC3E}">
        <p14:creationId xmlns:p14="http://schemas.microsoft.com/office/powerpoint/2010/main" val="4005050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71A8E7BC-E365-4DBA-8850-D8B63B77AFF3}" type="datetime1">
              <a:rPr lang="fr-FR" smtClean="0"/>
              <a:t>02/12/2022</a:t>
            </a:fld>
            <a:endParaRPr lang="fr-FR"/>
          </a:p>
        </p:txBody>
      </p:sp>
      <p:sp>
        <p:nvSpPr>
          <p:cNvPr id="5" name="Espace réservé du pied de page 4"/>
          <p:cNvSpPr>
            <a:spLocks noGrp="1"/>
          </p:cNvSpPr>
          <p:nvPr>
            <p:ph type="ftr" sz="quarter" idx="11"/>
          </p:nvPr>
        </p:nvSpPr>
        <p:spPr/>
        <p:txBody>
          <a:bodyPr/>
          <a:lstStyle/>
          <a:p>
            <a:r>
              <a:rPr lang="fr-FR" smtClean="0"/>
              <a:t>Mémoire d'Ingénieur de Conception en Energétique et Procédés</a:t>
            </a:r>
            <a:endParaRPr lang="fr-FR"/>
          </a:p>
        </p:txBody>
      </p:sp>
      <p:sp>
        <p:nvSpPr>
          <p:cNvPr id="6" name="Espace réservé du numéro de diapositive 5"/>
          <p:cNvSpPr>
            <a:spLocks noGrp="1"/>
          </p:cNvSpPr>
          <p:nvPr>
            <p:ph type="sldNum" sz="quarter" idx="12"/>
          </p:nvPr>
        </p:nvSpPr>
        <p:spPr/>
        <p:txBody>
          <a:bodyPr/>
          <a:lstStyle/>
          <a:p>
            <a:fld id="{8433DDCE-42C9-43DB-A0AB-BD20FCA2C71D}" type="slidenum">
              <a:rPr lang="fr-FR" smtClean="0"/>
              <a:t>‹N°›</a:t>
            </a:fld>
            <a:endParaRPr lang="fr-FR"/>
          </a:p>
        </p:txBody>
      </p:sp>
    </p:spTree>
    <p:extLst>
      <p:ext uri="{BB962C8B-B14F-4D97-AF65-F5344CB8AC3E}">
        <p14:creationId xmlns:p14="http://schemas.microsoft.com/office/powerpoint/2010/main" val="3055133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E97C65B-DA8A-4339-BFB4-8B844B940EE9}" type="datetime1">
              <a:rPr lang="fr-FR" smtClean="0"/>
              <a:t>02/12/2022</a:t>
            </a:fld>
            <a:endParaRPr lang="fr-FR"/>
          </a:p>
        </p:txBody>
      </p:sp>
      <p:sp>
        <p:nvSpPr>
          <p:cNvPr id="5" name="Espace réservé du pied de page 4"/>
          <p:cNvSpPr>
            <a:spLocks noGrp="1"/>
          </p:cNvSpPr>
          <p:nvPr>
            <p:ph type="ftr" sz="quarter" idx="11"/>
          </p:nvPr>
        </p:nvSpPr>
        <p:spPr/>
        <p:txBody>
          <a:bodyPr/>
          <a:lstStyle/>
          <a:p>
            <a:r>
              <a:rPr lang="fr-FR" smtClean="0"/>
              <a:t>Mémoire d'Ingénieur de Conception en Energétique et Procédés</a:t>
            </a:r>
            <a:endParaRPr lang="fr-FR"/>
          </a:p>
        </p:txBody>
      </p:sp>
      <p:sp>
        <p:nvSpPr>
          <p:cNvPr id="6" name="Espace réservé du numéro de diapositive 5"/>
          <p:cNvSpPr>
            <a:spLocks noGrp="1"/>
          </p:cNvSpPr>
          <p:nvPr>
            <p:ph type="sldNum" sz="quarter" idx="12"/>
          </p:nvPr>
        </p:nvSpPr>
        <p:spPr/>
        <p:txBody>
          <a:bodyPr/>
          <a:lstStyle/>
          <a:p>
            <a:fld id="{8433DDCE-42C9-43DB-A0AB-BD20FCA2C71D}" type="slidenum">
              <a:rPr lang="fr-FR" smtClean="0"/>
              <a:t>‹N°›</a:t>
            </a:fld>
            <a:endParaRPr lang="fr-FR"/>
          </a:p>
        </p:txBody>
      </p:sp>
    </p:spTree>
    <p:extLst>
      <p:ext uri="{BB962C8B-B14F-4D97-AF65-F5344CB8AC3E}">
        <p14:creationId xmlns:p14="http://schemas.microsoft.com/office/powerpoint/2010/main" val="2730027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FB968F-4516-42BB-96AE-3C9470806C09}" type="datetime1">
              <a:rPr lang="fr-FR" smtClean="0"/>
              <a:t>02/12/2022</a:t>
            </a:fld>
            <a:endParaRPr lang="fr-FR"/>
          </a:p>
        </p:txBody>
      </p:sp>
      <p:sp>
        <p:nvSpPr>
          <p:cNvPr id="5" name="Espace réservé du pied de page 4"/>
          <p:cNvSpPr>
            <a:spLocks noGrp="1"/>
          </p:cNvSpPr>
          <p:nvPr>
            <p:ph type="ftr" sz="quarter" idx="11"/>
          </p:nvPr>
        </p:nvSpPr>
        <p:spPr/>
        <p:txBody>
          <a:bodyPr/>
          <a:lstStyle/>
          <a:p>
            <a:r>
              <a:rPr lang="fr-FR" smtClean="0"/>
              <a:t>Mémoire d'Ingénieur de Conception en Energétique et Procédés</a:t>
            </a:r>
            <a:endParaRPr lang="fr-FR"/>
          </a:p>
        </p:txBody>
      </p:sp>
      <p:sp>
        <p:nvSpPr>
          <p:cNvPr id="6" name="Espace réservé du numéro de diapositive 5"/>
          <p:cNvSpPr>
            <a:spLocks noGrp="1"/>
          </p:cNvSpPr>
          <p:nvPr>
            <p:ph type="sldNum" sz="quarter" idx="12"/>
          </p:nvPr>
        </p:nvSpPr>
        <p:spPr/>
        <p:txBody>
          <a:bodyPr/>
          <a:lstStyle/>
          <a:p>
            <a:fld id="{8433DDCE-42C9-43DB-A0AB-BD20FCA2C71D}" type="slidenum">
              <a:rPr lang="fr-FR" smtClean="0"/>
              <a:t>‹N°›</a:t>
            </a:fld>
            <a:endParaRPr lang="fr-FR"/>
          </a:p>
        </p:txBody>
      </p:sp>
    </p:spTree>
    <p:extLst>
      <p:ext uri="{BB962C8B-B14F-4D97-AF65-F5344CB8AC3E}">
        <p14:creationId xmlns:p14="http://schemas.microsoft.com/office/powerpoint/2010/main" val="847234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6A66910-1DB4-4020-82B9-EBD353884CEE}" type="datetime1">
              <a:rPr lang="fr-FR" smtClean="0"/>
              <a:t>02/12/2022</a:t>
            </a:fld>
            <a:endParaRPr lang="fr-FR"/>
          </a:p>
        </p:txBody>
      </p:sp>
      <p:sp>
        <p:nvSpPr>
          <p:cNvPr id="5" name="Espace réservé du pied de page 4"/>
          <p:cNvSpPr>
            <a:spLocks noGrp="1"/>
          </p:cNvSpPr>
          <p:nvPr>
            <p:ph type="ftr" sz="quarter" idx="11"/>
          </p:nvPr>
        </p:nvSpPr>
        <p:spPr/>
        <p:txBody>
          <a:bodyPr/>
          <a:lstStyle/>
          <a:p>
            <a:r>
              <a:rPr lang="fr-FR" smtClean="0"/>
              <a:t>Mémoire d'Ingénieur de Conception en Energétique et Procédés</a:t>
            </a:r>
            <a:endParaRPr lang="fr-FR"/>
          </a:p>
        </p:txBody>
      </p:sp>
      <p:sp>
        <p:nvSpPr>
          <p:cNvPr id="6" name="Espace réservé du numéro de diapositive 5"/>
          <p:cNvSpPr>
            <a:spLocks noGrp="1"/>
          </p:cNvSpPr>
          <p:nvPr>
            <p:ph type="sldNum" sz="quarter" idx="12"/>
          </p:nvPr>
        </p:nvSpPr>
        <p:spPr/>
        <p:txBody>
          <a:bodyPr/>
          <a:lstStyle/>
          <a:p>
            <a:fld id="{8433DDCE-42C9-43DB-A0AB-BD20FCA2C71D}" type="slidenum">
              <a:rPr lang="fr-FR" smtClean="0"/>
              <a:t>‹N°›</a:t>
            </a:fld>
            <a:endParaRPr lang="fr-FR"/>
          </a:p>
        </p:txBody>
      </p:sp>
    </p:spTree>
    <p:extLst>
      <p:ext uri="{BB962C8B-B14F-4D97-AF65-F5344CB8AC3E}">
        <p14:creationId xmlns:p14="http://schemas.microsoft.com/office/powerpoint/2010/main" val="2597230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6BA89060-C93A-4C31-B58D-430054AA8835}" type="datetime1">
              <a:rPr lang="fr-FR" smtClean="0"/>
              <a:t>02/12/2022</a:t>
            </a:fld>
            <a:endParaRPr lang="fr-FR"/>
          </a:p>
        </p:txBody>
      </p:sp>
      <p:sp>
        <p:nvSpPr>
          <p:cNvPr id="5" name="Espace réservé du pied de page 4"/>
          <p:cNvSpPr>
            <a:spLocks noGrp="1"/>
          </p:cNvSpPr>
          <p:nvPr>
            <p:ph type="ftr" sz="quarter" idx="11"/>
          </p:nvPr>
        </p:nvSpPr>
        <p:spPr/>
        <p:txBody>
          <a:bodyPr/>
          <a:lstStyle/>
          <a:p>
            <a:r>
              <a:rPr lang="fr-FR" smtClean="0"/>
              <a:t>Mémoire d'Ingénieur de Conception en Energétique et Procédés</a:t>
            </a:r>
            <a:endParaRPr lang="fr-FR"/>
          </a:p>
        </p:txBody>
      </p:sp>
      <p:sp>
        <p:nvSpPr>
          <p:cNvPr id="6" name="Espace réservé du numéro de diapositive 5"/>
          <p:cNvSpPr>
            <a:spLocks noGrp="1"/>
          </p:cNvSpPr>
          <p:nvPr>
            <p:ph type="sldNum" sz="quarter" idx="12"/>
          </p:nvPr>
        </p:nvSpPr>
        <p:spPr/>
        <p:txBody>
          <a:bodyPr/>
          <a:lstStyle/>
          <a:p>
            <a:fld id="{8433DDCE-42C9-43DB-A0AB-BD20FCA2C71D}" type="slidenum">
              <a:rPr lang="fr-FR" smtClean="0"/>
              <a:t>‹N°›</a:t>
            </a:fld>
            <a:endParaRPr lang="fr-FR"/>
          </a:p>
        </p:txBody>
      </p:sp>
    </p:spTree>
    <p:extLst>
      <p:ext uri="{BB962C8B-B14F-4D97-AF65-F5344CB8AC3E}">
        <p14:creationId xmlns:p14="http://schemas.microsoft.com/office/powerpoint/2010/main" val="277134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C7E3CC1-9335-427B-B27C-BBD5DC660EE9}" type="datetime1">
              <a:rPr lang="fr-FR" smtClean="0"/>
              <a:t>02/12/2022</a:t>
            </a:fld>
            <a:endParaRPr lang="fr-FR"/>
          </a:p>
        </p:txBody>
      </p:sp>
      <p:sp>
        <p:nvSpPr>
          <p:cNvPr id="6" name="Espace réservé du pied de page 5"/>
          <p:cNvSpPr>
            <a:spLocks noGrp="1"/>
          </p:cNvSpPr>
          <p:nvPr>
            <p:ph type="ftr" sz="quarter" idx="11"/>
          </p:nvPr>
        </p:nvSpPr>
        <p:spPr/>
        <p:txBody>
          <a:bodyPr/>
          <a:lstStyle/>
          <a:p>
            <a:r>
              <a:rPr lang="fr-FR" smtClean="0"/>
              <a:t>Mémoire d'Ingénieur de Conception en Energétique et Procédés</a:t>
            </a:r>
            <a:endParaRPr lang="fr-FR"/>
          </a:p>
        </p:txBody>
      </p:sp>
      <p:sp>
        <p:nvSpPr>
          <p:cNvPr id="7" name="Espace réservé du numéro de diapositive 6"/>
          <p:cNvSpPr>
            <a:spLocks noGrp="1"/>
          </p:cNvSpPr>
          <p:nvPr>
            <p:ph type="sldNum" sz="quarter" idx="12"/>
          </p:nvPr>
        </p:nvSpPr>
        <p:spPr/>
        <p:txBody>
          <a:bodyPr/>
          <a:lstStyle/>
          <a:p>
            <a:fld id="{8433DDCE-42C9-43DB-A0AB-BD20FCA2C71D}" type="slidenum">
              <a:rPr lang="fr-FR" smtClean="0"/>
              <a:t>‹N°›</a:t>
            </a:fld>
            <a:endParaRPr lang="fr-FR"/>
          </a:p>
        </p:txBody>
      </p:sp>
    </p:spTree>
    <p:extLst>
      <p:ext uri="{BB962C8B-B14F-4D97-AF65-F5344CB8AC3E}">
        <p14:creationId xmlns:p14="http://schemas.microsoft.com/office/powerpoint/2010/main" val="3164622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1B16CA0-D5F5-442B-BF24-79AFD9F2046D}" type="datetime1">
              <a:rPr lang="fr-FR" smtClean="0"/>
              <a:t>02/12/2022</a:t>
            </a:fld>
            <a:endParaRPr lang="fr-FR"/>
          </a:p>
        </p:txBody>
      </p:sp>
      <p:sp>
        <p:nvSpPr>
          <p:cNvPr id="8" name="Espace réservé du pied de page 7"/>
          <p:cNvSpPr>
            <a:spLocks noGrp="1"/>
          </p:cNvSpPr>
          <p:nvPr>
            <p:ph type="ftr" sz="quarter" idx="11"/>
          </p:nvPr>
        </p:nvSpPr>
        <p:spPr/>
        <p:txBody>
          <a:bodyPr/>
          <a:lstStyle/>
          <a:p>
            <a:r>
              <a:rPr lang="fr-FR" smtClean="0"/>
              <a:t>Mémoire d'Ingénieur de Conception en Energétique et Procédés</a:t>
            </a:r>
            <a:endParaRPr lang="fr-FR"/>
          </a:p>
        </p:txBody>
      </p:sp>
      <p:sp>
        <p:nvSpPr>
          <p:cNvPr id="9" name="Espace réservé du numéro de diapositive 8"/>
          <p:cNvSpPr>
            <a:spLocks noGrp="1"/>
          </p:cNvSpPr>
          <p:nvPr>
            <p:ph type="sldNum" sz="quarter" idx="12"/>
          </p:nvPr>
        </p:nvSpPr>
        <p:spPr/>
        <p:txBody>
          <a:bodyPr/>
          <a:lstStyle/>
          <a:p>
            <a:fld id="{8433DDCE-42C9-43DB-A0AB-BD20FCA2C71D}" type="slidenum">
              <a:rPr lang="fr-FR" smtClean="0"/>
              <a:t>‹N°›</a:t>
            </a:fld>
            <a:endParaRPr lang="fr-FR"/>
          </a:p>
        </p:txBody>
      </p:sp>
    </p:spTree>
    <p:extLst>
      <p:ext uri="{BB962C8B-B14F-4D97-AF65-F5344CB8AC3E}">
        <p14:creationId xmlns:p14="http://schemas.microsoft.com/office/powerpoint/2010/main" val="2261583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69C4096C-B4C9-44DD-81B6-7533BD4C07B8}" type="datetime1">
              <a:rPr lang="fr-FR" smtClean="0"/>
              <a:t>02/12/2022</a:t>
            </a:fld>
            <a:endParaRPr lang="fr-FR"/>
          </a:p>
        </p:txBody>
      </p:sp>
      <p:sp>
        <p:nvSpPr>
          <p:cNvPr id="4" name="Espace réservé du pied de page 3"/>
          <p:cNvSpPr>
            <a:spLocks noGrp="1"/>
          </p:cNvSpPr>
          <p:nvPr>
            <p:ph type="ftr" sz="quarter" idx="11"/>
          </p:nvPr>
        </p:nvSpPr>
        <p:spPr/>
        <p:txBody>
          <a:bodyPr/>
          <a:lstStyle/>
          <a:p>
            <a:r>
              <a:rPr lang="fr-FR" smtClean="0"/>
              <a:t>Mémoire d'Ingénieur de Conception en Energétique et Procédés</a:t>
            </a:r>
            <a:endParaRPr lang="fr-FR"/>
          </a:p>
        </p:txBody>
      </p:sp>
      <p:sp>
        <p:nvSpPr>
          <p:cNvPr id="5" name="Espace réservé du numéro de diapositive 4"/>
          <p:cNvSpPr>
            <a:spLocks noGrp="1"/>
          </p:cNvSpPr>
          <p:nvPr>
            <p:ph type="sldNum" sz="quarter" idx="12"/>
          </p:nvPr>
        </p:nvSpPr>
        <p:spPr/>
        <p:txBody>
          <a:bodyPr/>
          <a:lstStyle/>
          <a:p>
            <a:fld id="{8433DDCE-42C9-43DB-A0AB-BD20FCA2C71D}" type="slidenum">
              <a:rPr lang="fr-FR" smtClean="0"/>
              <a:t>‹N°›</a:t>
            </a:fld>
            <a:endParaRPr lang="fr-FR"/>
          </a:p>
        </p:txBody>
      </p:sp>
    </p:spTree>
    <p:extLst>
      <p:ext uri="{BB962C8B-B14F-4D97-AF65-F5344CB8AC3E}">
        <p14:creationId xmlns:p14="http://schemas.microsoft.com/office/powerpoint/2010/main" val="2109368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14A1DED-293A-4B41-9207-2B84713DA0C2}" type="datetime1">
              <a:rPr lang="fr-FR" smtClean="0"/>
              <a:t>02/12/2022</a:t>
            </a:fld>
            <a:endParaRPr lang="fr-FR"/>
          </a:p>
        </p:txBody>
      </p:sp>
      <p:sp>
        <p:nvSpPr>
          <p:cNvPr id="3" name="Espace réservé du pied de page 2"/>
          <p:cNvSpPr>
            <a:spLocks noGrp="1"/>
          </p:cNvSpPr>
          <p:nvPr>
            <p:ph type="ftr" sz="quarter" idx="11"/>
          </p:nvPr>
        </p:nvSpPr>
        <p:spPr/>
        <p:txBody>
          <a:bodyPr/>
          <a:lstStyle/>
          <a:p>
            <a:r>
              <a:rPr lang="fr-FR" smtClean="0"/>
              <a:t>Mémoire d'Ingénieur de Conception en Energétique et Procédés</a:t>
            </a:r>
            <a:endParaRPr lang="fr-FR"/>
          </a:p>
        </p:txBody>
      </p:sp>
      <p:sp>
        <p:nvSpPr>
          <p:cNvPr id="4" name="Espace réservé du numéro de diapositive 3"/>
          <p:cNvSpPr>
            <a:spLocks noGrp="1"/>
          </p:cNvSpPr>
          <p:nvPr>
            <p:ph type="sldNum" sz="quarter" idx="12"/>
          </p:nvPr>
        </p:nvSpPr>
        <p:spPr/>
        <p:txBody>
          <a:bodyPr/>
          <a:lstStyle/>
          <a:p>
            <a:fld id="{8433DDCE-42C9-43DB-A0AB-BD20FCA2C71D}" type="slidenum">
              <a:rPr lang="fr-FR" smtClean="0"/>
              <a:t>‹N°›</a:t>
            </a:fld>
            <a:endParaRPr lang="fr-FR"/>
          </a:p>
        </p:txBody>
      </p:sp>
    </p:spTree>
    <p:extLst>
      <p:ext uri="{BB962C8B-B14F-4D97-AF65-F5344CB8AC3E}">
        <p14:creationId xmlns:p14="http://schemas.microsoft.com/office/powerpoint/2010/main" val="803326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4D40653-4CD7-4CF9-B247-76F70D44CF0A}" type="datetime1">
              <a:rPr lang="fr-FR" smtClean="0"/>
              <a:t>02/12/2022</a:t>
            </a:fld>
            <a:endParaRPr lang="fr-FR"/>
          </a:p>
        </p:txBody>
      </p:sp>
      <p:sp>
        <p:nvSpPr>
          <p:cNvPr id="6" name="Espace réservé du pied de page 5"/>
          <p:cNvSpPr>
            <a:spLocks noGrp="1"/>
          </p:cNvSpPr>
          <p:nvPr>
            <p:ph type="ftr" sz="quarter" idx="11"/>
          </p:nvPr>
        </p:nvSpPr>
        <p:spPr/>
        <p:txBody>
          <a:bodyPr/>
          <a:lstStyle/>
          <a:p>
            <a:r>
              <a:rPr lang="fr-FR" smtClean="0"/>
              <a:t>Mémoire d'Ingénieur de Conception en Energétique et Procédés</a:t>
            </a:r>
            <a:endParaRPr lang="fr-FR"/>
          </a:p>
        </p:txBody>
      </p:sp>
      <p:sp>
        <p:nvSpPr>
          <p:cNvPr id="7" name="Espace réservé du numéro de diapositive 6"/>
          <p:cNvSpPr>
            <a:spLocks noGrp="1"/>
          </p:cNvSpPr>
          <p:nvPr>
            <p:ph type="sldNum" sz="quarter" idx="12"/>
          </p:nvPr>
        </p:nvSpPr>
        <p:spPr/>
        <p:txBody>
          <a:bodyPr/>
          <a:lstStyle/>
          <a:p>
            <a:fld id="{8433DDCE-42C9-43DB-A0AB-BD20FCA2C71D}" type="slidenum">
              <a:rPr lang="fr-FR" smtClean="0"/>
              <a:t>‹N°›</a:t>
            </a:fld>
            <a:endParaRPr lang="fr-FR"/>
          </a:p>
        </p:txBody>
      </p:sp>
    </p:spTree>
    <p:extLst>
      <p:ext uri="{BB962C8B-B14F-4D97-AF65-F5344CB8AC3E}">
        <p14:creationId xmlns:p14="http://schemas.microsoft.com/office/powerpoint/2010/main" val="3753129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42E659A-E43E-4A3C-93AB-AD9AF98F9863}" type="datetime1">
              <a:rPr lang="fr-FR" smtClean="0"/>
              <a:t>02/12/2022</a:t>
            </a:fld>
            <a:endParaRPr lang="fr-FR"/>
          </a:p>
        </p:txBody>
      </p:sp>
      <p:sp>
        <p:nvSpPr>
          <p:cNvPr id="6" name="Espace réservé du pied de page 5"/>
          <p:cNvSpPr>
            <a:spLocks noGrp="1"/>
          </p:cNvSpPr>
          <p:nvPr>
            <p:ph type="ftr" sz="quarter" idx="11"/>
          </p:nvPr>
        </p:nvSpPr>
        <p:spPr/>
        <p:txBody>
          <a:bodyPr/>
          <a:lstStyle/>
          <a:p>
            <a:r>
              <a:rPr lang="fr-FR" smtClean="0"/>
              <a:t>Mémoire d'Ingénieur de Conception en Energétique et Procédés</a:t>
            </a:r>
            <a:endParaRPr lang="fr-FR"/>
          </a:p>
        </p:txBody>
      </p:sp>
      <p:sp>
        <p:nvSpPr>
          <p:cNvPr id="7" name="Espace réservé du numéro de diapositive 6"/>
          <p:cNvSpPr>
            <a:spLocks noGrp="1"/>
          </p:cNvSpPr>
          <p:nvPr>
            <p:ph type="sldNum" sz="quarter" idx="12"/>
          </p:nvPr>
        </p:nvSpPr>
        <p:spPr/>
        <p:txBody>
          <a:bodyPr/>
          <a:lstStyle/>
          <a:p>
            <a:fld id="{8433DDCE-42C9-43DB-A0AB-BD20FCA2C71D}" type="slidenum">
              <a:rPr lang="fr-FR" smtClean="0"/>
              <a:t>‹N°›</a:t>
            </a:fld>
            <a:endParaRPr lang="fr-FR"/>
          </a:p>
        </p:txBody>
      </p:sp>
    </p:spTree>
    <p:extLst>
      <p:ext uri="{BB962C8B-B14F-4D97-AF65-F5344CB8AC3E}">
        <p14:creationId xmlns:p14="http://schemas.microsoft.com/office/powerpoint/2010/main" val="3518211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6DFCD9-5EC7-4914-937C-61CCBCD5367E}" type="datetime1">
              <a:rPr lang="fr-FR" smtClean="0"/>
              <a:t>02/12/2022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Mémoire d'Ingénieur de Conception en Energétique et Procédés</a:t>
            </a: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33DDCE-42C9-43DB-A0AB-BD20FCA2C71D}" type="slidenum">
              <a:rPr lang="fr-FR" smtClean="0"/>
              <a:t>‹N°›</a:t>
            </a:fld>
            <a:endParaRPr lang="fr-FR"/>
          </a:p>
        </p:txBody>
      </p:sp>
    </p:spTree>
    <p:extLst>
      <p:ext uri="{BB962C8B-B14F-4D97-AF65-F5344CB8AC3E}">
        <p14:creationId xmlns:p14="http://schemas.microsoft.com/office/powerpoint/2010/main" val="3526302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ZoneTexte 14"/>
          <p:cNvSpPr txBox="1"/>
          <p:nvPr/>
        </p:nvSpPr>
        <p:spPr>
          <a:xfrm>
            <a:off x="802105" y="2667369"/>
            <a:ext cx="10796337" cy="1200329"/>
          </a:xfrm>
          <a:prstGeom prst="rect">
            <a:avLst/>
          </a:prstGeom>
          <a:noFill/>
        </p:spPr>
        <p:txBody>
          <a:bodyPr wrap="square" rtlCol="0">
            <a:spAutoFit/>
          </a:bodyPr>
          <a:lstStyle/>
          <a:p>
            <a:pPr algn="ctr">
              <a:lnSpc>
                <a:spcPct val="150000"/>
              </a:lnSpc>
            </a:pPr>
            <a:r>
              <a:rPr lang="fr-FR" sz="4800" b="1" dirty="0" smtClean="0">
                <a:solidFill>
                  <a:schemeClr val="accent5"/>
                </a:solidFill>
                <a:latin typeface="Times New Roman" panose="02020603050405020304" pitchFamily="18" charset="0"/>
                <a:cs typeface="Times New Roman" panose="02020603050405020304" pitchFamily="18" charset="0"/>
              </a:rPr>
              <a:t>ABC Group </a:t>
            </a:r>
            <a:r>
              <a:rPr lang="fr-FR" sz="4800" b="1" dirty="0" smtClean="0">
                <a:solidFill>
                  <a:schemeClr val="accent5"/>
                </a:solidFill>
                <a:latin typeface="Times New Roman" panose="02020603050405020304" pitchFamily="18" charset="0"/>
                <a:cs typeface="Times New Roman" panose="02020603050405020304" pitchFamily="18" charset="0"/>
              </a:rPr>
              <a:t>L</a:t>
            </a:r>
            <a:endParaRPr lang="fr-FR" sz="4800" b="1" dirty="0">
              <a:solidFill>
                <a:schemeClr val="accent5"/>
              </a:solidFill>
              <a:latin typeface="Times New Roman" panose="02020603050405020304" pitchFamily="18" charset="0"/>
              <a:cs typeface="Times New Roman" panose="02020603050405020304" pitchFamily="18" charset="0"/>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105" y="802105"/>
            <a:ext cx="1864895" cy="1865264"/>
          </a:xfrm>
          <a:prstGeom prst="rect">
            <a:avLst/>
          </a:prstGeom>
        </p:spPr>
      </p:pic>
      <p:pic>
        <p:nvPicPr>
          <p:cNvPr id="16" name="Imag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991" y="802105"/>
            <a:ext cx="1864895" cy="1865264"/>
          </a:xfrm>
          <a:prstGeom prst="rect">
            <a:avLst/>
          </a:prstGeom>
        </p:spPr>
      </p:pic>
    </p:spTree>
    <p:extLst>
      <p:ext uri="{BB962C8B-B14F-4D97-AF65-F5344CB8AC3E}">
        <p14:creationId xmlns:p14="http://schemas.microsoft.com/office/powerpoint/2010/main" val="2831199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8433DDCE-42C9-43DB-A0AB-BD20FCA2C71D}" type="slidenum">
              <a:rPr lang="fr-FR" b="1" smtClean="0">
                <a:solidFill>
                  <a:schemeClr val="tx1"/>
                </a:solidFill>
                <a:latin typeface="Times New Roman" panose="02020603050405020304" pitchFamily="18" charset="0"/>
                <a:cs typeface="Times New Roman" panose="02020603050405020304" pitchFamily="18" charset="0"/>
              </a:rPr>
              <a:t>10</a:t>
            </a:fld>
            <a:endParaRPr lang="fr-FR" b="1"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1" y="0"/>
            <a:ext cx="10152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0" y="2644170"/>
            <a:ext cx="12191999" cy="830997"/>
          </a:xfrm>
          <a:prstGeom prst="rect">
            <a:avLst/>
          </a:prstGeom>
          <a:solidFill>
            <a:schemeClr val="accent5"/>
          </a:solidFill>
        </p:spPr>
        <p:txBody>
          <a:bodyPr wrap="square" rtlCol="0">
            <a:spAutoFit/>
          </a:bodyPr>
          <a:lstStyle/>
          <a:p>
            <a:pPr algn="ctr"/>
            <a:r>
              <a:rPr lang="fr-FR" sz="4800" b="1" dirty="0" smtClean="0">
                <a:solidFill>
                  <a:schemeClr val="bg1"/>
                </a:solidFill>
                <a:latin typeface="Times New Roman" panose="02020603050405020304" pitchFamily="18" charset="0"/>
                <a:cs typeface="Times New Roman" panose="02020603050405020304" pitchFamily="18" charset="0"/>
              </a:rPr>
              <a:t>THANKS !</a:t>
            </a:r>
            <a:endParaRPr lang="fr-FR" sz="4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34509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1850605" y="538800"/>
            <a:ext cx="7922009" cy="507831"/>
          </a:xfrm>
          <a:prstGeom prst="rect">
            <a:avLst/>
          </a:prstGeom>
          <a:noFill/>
        </p:spPr>
        <p:txBody>
          <a:bodyPr wrap="square" rtlCol="0">
            <a:spAutoFit/>
          </a:bodyPr>
          <a:lstStyle/>
          <a:p>
            <a:pPr algn="ctr">
              <a:lnSpc>
                <a:spcPct val="150000"/>
              </a:lnSpc>
            </a:pPr>
            <a:r>
              <a:rPr lang="fr-FR" b="1" dirty="0" smtClean="0">
                <a:latin typeface="Times New Roman" panose="02020603050405020304" pitchFamily="18" charset="0"/>
                <a:cs typeface="Times New Roman" panose="02020603050405020304" pitchFamily="18" charset="0"/>
              </a:rPr>
              <a:t>AFRICA BLOCKCHAIN CENTER</a:t>
            </a:r>
            <a:endParaRPr lang="fr-FR" dirty="0">
              <a:latin typeface="Times New Roman" panose="02020603050405020304" pitchFamily="18" charset="0"/>
              <a:cs typeface="Times New Roman" panose="02020603050405020304" pitchFamily="18" charset="0"/>
            </a:endParaRPr>
          </a:p>
        </p:txBody>
      </p:sp>
      <p:sp>
        <p:nvSpPr>
          <p:cNvPr id="7" name="ZoneTexte 6"/>
          <p:cNvSpPr txBox="1"/>
          <p:nvPr/>
        </p:nvSpPr>
        <p:spPr>
          <a:xfrm>
            <a:off x="430689" y="1804944"/>
            <a:ext cx="11240814" cy="369332"/>
          </a:xfrm>
          <a:prstGeom prst="rect">
            <a:avLst/>
          </a:prstGeom>
          <a:noFill/>
        </p:spPr>
        <p:txBody>
          <a:bodyPr wrap="square" rtlCol="0">
            <a:spAutoFit/>
          </a:bodyPr>
          <a:lstStyle/>
          <a:p>
            <a:pPr algn="ctr"/>
            <a:r>
              <a:rPr lang="fr-FR" b="1" dirty="0" smtClean="0">
                <a:latin typeface="Times New Roman" panose="02020603050405020304" pitchFamily="18" charset="0"/>
                <a:cs typeface="Times New Roman" panose="02020603050405020304" pitchFamily="18" charset="0"/>
              </a:rPr>
              <a:t>GLOBAL BATCH 1 COHORT COURSE – « BLOKCHAIN AND DECENTRALIZED SYSTEMS »</a:t>
            </a:r>
            <a:endParaRPr lang="fr-FR" dirty="0">
              <a:latin typeface="Times New Roman" panose="02020603050405020304" pitchFamily="18" charset="0"/>
              <a:cs typeface="Times New Roman" panose="02020603050405020304" pitchFamily="18" charset="0"/>
            </a:endParaRPr>
          </a:p>
        </p:txBody>
      </p:sp>
      <p:sp>
        <p:nvSpPr>
          <p:cNvPr id="10" name="Espace réservé du numéro de diapositive 9"/>
          <p:cNvSpPr>
            <a:spLocks noGrp="1"/>
          </p:cNvSpPr>
          <p:nvPr>
            <p:ph type="sldNum" sz="quarter" idx="12"/>
          </p:nvPr>
        </p:nvSpPr>
        <p:spPr/>
        <p:txBody>
          <a:bodyPr/>
          <a:lstStyle/>
          <a:p>
            <a:fld id="{8433DDCE-42C9-43DB-A0AB-BD20FCA2C71D}" type="slidenum">
              <a:rPr lang="fr-FR" b="1" smtClean="0">
                <a:solidFill>
                  <a:schemeClr val="tx1"/>
                </a:solidFill>
                <a:latin typeface="Times New Roman" panose="02020603050405020304" pitchFamily="18" charset="0"/>
                <a:cs typeface="Times New Roman" panose="02020603050405020304" pitchFamily="18" charset="0"/>
              </a:rPr>
              <a:t>2</a:t>
            </a:fld>
            <a:endParaRPr lang="fr-FR" b="1" dirty="0">
              <a:solidFill>
                <a:schemeClr val="tx1"/>
              </a:solidFill>
              <a:latin typeface="Times New Roman" panose="02020603050405020304" pitchFamily="18" charset="0"/>
              <a:cs typeface="Times New Roman" panose="02020603050405020304" pitchFamily="18" charset="0"/>
            </a:endParaRPr>
          </a:p>
        </p:txBody>
      </p:sp>
      <p:sp>
        <p:nvSpPr>
          <p:cNvPr id="11" name="Rectangle à coins arrondis 10"/>
          <p:cNvSpPr/>
          <p:nvPr/>
        </p:nvSpPr>
        <p:spPr>
          <a:xfrm>
            <a:off x="1420538" y="2557662"/>
            <a:ext cx="9065171" cy="645851"/>
          </a:xfrm>
          <a:prstGeom prst="roundRect">
            <a:avLst/>
          </a:prstGeom>
          <a:solidFill>
            <a:schemeClr val="accent5"/>
          </a:solidFill>
        </p:spPr>
        <p:txBody>
          <a:bodyPr wrap="square">
            <a:spAutoFit/>
          </a:bodyPr>
          <a:lstStyle/>
          <a:p>
            <a:pPr algn="ctr">
              <a:lnSpc>
                <a:spcPct val="107000"/>
              </a:lnSpc>
              <a:spcAft>
                <a:spcPts val="600"/>
              </a:spcAft>
            </a:pPr>
            <a:r>
              <a:rPr lang="fr-FR" sz="3200" b="1" i="1" dirty="0" err="1" smtClean="0">
                <a:solidFill>
                  <a:schemeClr val="bg1"/>
                </a:solidFill>
                <a:latin typeface="Times New Roman" panose="02020603050405020304" pitchFamily="18" charset="0"/>
                <a:cs typeface="Times New Roman" panose="02020603050405020304" pitchFamily="18" charset="0"/>
              </a:rPr>
              <a:t>Private</a:t>
            </a:r>
            <a:r>
              <a:rPr lang="fr-FR" sz="3200" b="1" i="1" dirty="0" smtClean="0">
                <a:solidFill>
                  <a:schemeClr val="bg1"/>
                </a:solidFill>
                <a:latin typeface="Times New Roman" panose="02020603050405020304" pitchFamily="18" charset="0"/>
                <a:cs typeface="Times New Roman" panose="02020603050405020304" pitchFamily="18" charset="0"/>
              </a:rPr>
              <a:t> </a:t>
            </a:r>
            <a:r>
              <a:rPr lang="fr-FR" sz="3200" b="1" i="1" dirty="0" smtClean="0">
                <a:solidFill>
                  <a:schemeClr val="bg1"/>
                </a:solidFill>
                <a:latin typeface="Times New Roman" panose="02020603050405020304" pitchFamily="18" charset="0"/>
                <a:cs typeface="Times New Roman" panose="02020603050405020304" pitchFamily="18" charset="0"/>
              </a:rPr>
              <a:t>Messaging</a:t>
            </a:r>
            <a:endParaRPr lang="fr-FR" sz="3200" b="1" i="1" dirty="0">
              <a:solidFill>
                <a:schemeClr val="bg1"/>
              </a:solidFill>
              <a:latin typeface="Times New Roman" panose="02020603050405020304" pitchFamily="18" charset="0"/>
              <a:cs typeface="Times New Roman" panose="02020603050405020304" pitchFamily="18" charset="0"/>
            </a:endParaRPr>
          </a:p>
        </p:txBody>
      </p:sp>
      <p:sp>
        <p:nvSpPr>
          <p:cNvPr id="14" name="Zone de texte 2"/>
          <p:cNvSpPr txBox="1">
            <a:spLocks noChangeArrowheads="1"/>
          </p:cNvSpPr>
          <p:nvPr/>
        </p:nvSpPr>
        <p:spPr bwMode="auto">
          <a:xfrm>
            <a:off x="561351" y="4215741"/>
            <a:ext cx="3409950" cy="762003"/>
          </a:xfrm>
          <a:prstGeom prst="rect">
            <a:avLst/>
          </a:prstGeom>
          <a:noFill/>
          <a:ln w="9525">
            <a:noFill/>
            <a:miter lim="800000"/>
            <a:headEnd/>
            <a:tailEnd/>
          </a:ln>
        </p:spPr>
        <p:txBody>
          <a:bodyPr rot="0" vert="horz" wrap="square" lIns="91440" tIns="45720" rIns="91440" bIns="45720" anchor="t" anchorCtr="0">
            <a:spAutoFit/>
          </a:bodyPr>
          <a:lstStyle/>
          <a:p>
            <a:pPr algn="ctr">
              <a:lnSpc>
                <a:spcPct val="107000"/>
              </a:lnSpc>
              <a:spcAft>
                <a:spcPts val="600"/>
              </a:spcAft>
            </a:pPr>
            <a:r>
              <a:rPr lang="fr-FR" b="1" u="sng" dirty="0" err="1" smtClean="0">
                <a:latin typeface="Times New Roman" panose="02020603050405020304" pitchFamily="18" charset="0"/>
                <a:ea typeface="Calibri" panose="020F0502020204030204" pitchFamily="34" charset="0"/>
                <a:cs typeface="Times New Roman" panose="02020603050405020304" pitchFamily="18" charset="0"/>
              </a:rPr>
              <a:t>Member</a:t>
            </a:r>
            <a:r>
              <a:rPr lang="fr-FR" b="1" u="sng" dirty="0" smtClean="0">
                <a:latin typeface="Times New Roman" panose="02020603050405020304" pitchFamily="18" charset="0"/>
                <a:ea typeface="Calibri" panose="020F0502020204030204" pitchFamily="34" charset="0"/>
                <a:cs typeface="Times New Roman" panose="02020603050405020304" pitchFamily="18" charset="0"/>
              </a:rPr>
              <a:t> 1</a:t>
            </a:r>
            <a:r>
              <a:rPr lang="fr-FR"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600"/>
              </a:spcAft>
            </a:pPr>
            <a:r>
              <a:rPr lang="fr-FR" b="1" dirty="0" smtClean="0">
                <a:effectLst/>
                <a:latin typeface="Times New Roman" panose="02020603050405020304" pitchFamily="18" charset="0"/>
                <a:ea typeface="Calibri" panose="020F0502020204030204" pitchFamily="34" charset="0"/>
                <a:cs typeface="Times New Roman" panose="02020603050405020304" pitchFamily="18" charset="0"/>
              </a:rPr>
              <a:t>Isaac GAHOU</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Zone de texte 2"/>
          <p:cNvSpPr txBox="1">
            <a:spLocks noChangeArrowheads="1"/>
          </p:cNvSpPr>
          <p:nvPr/>
        </p:nvSpPr>
        <p:spPr bwMode="auto">
          <a:xfrm>
            <a:off x="7511142" y="4215741"/>
            <a:ext cx="3409950" cy="762003"/>
          </a:xfrm>
          <a:prstGeom prst="rect">
            <a:avLst/>
          </a:prstGeom>
          <a:noFill/>
          <a:ln w="9525">
            <a:noFill/>
            <a:miter lim="800000"/>
            <a:headEnd/>
            <a:tailEnd/>
          </a:ln>
        </p:spPr>
        <p:txBody>
          <a:bodyPr rot="0" vert="horz" wrap="square" lIns="91440" tIns="45720" rIns="91440" bIns="45720" anchor="t" anchorCtr="0">
            <a:spAutoFit/>
          </a:bodyPr>
          <a:lstStyle/>
          <a:p>
            <a:pPr algn="ctr">
              <a:lnSpc>
                <a:spcPct val="107000"/>
              </a:lnSpc>
              <a:spcAft>
                <a:spcPts val="600"/>
              </a:spcAft>
            </a:pPr>
            <a:r>
              <a:rPr lang="fr-FR" b="1" u="sng" dirty="0" err="1" smtClean="0">
                <a:latin typeface="Times New Roman" panose="02020603050405020304" pitchFamily="18" charset="0"/>
                <a:ea typeface="Calibri" panose="020F0502020204030204" pitchFamily="34" charset="0"/>
                <a:cs typeface="Times New Roman" panose="02020603050405020304" pitchFamily="18" charset="0"/>
              </a:rPr>
              <a:t>Member</a:t>
            </a:r>
            <a:r>
              <a:rPr lang="fr-FR" b="1" u="sng" dirty="0" smtClean="0">
                <a:latin typeface="Times New Roman" panose="02020603050405020304" pitchFamily="18" charset="0"/>
                <a:ea typeface="Calibri" panose="020F0502020204030204" pitchFamily="34" charset="0"/>
                <a:cs typeface="Times New Roman" panose="02020603050405020304" pitchFamily="18" charset="0"/>
              </a:rPr>
              <a:t> 2</a:t>
            </a:r>
            <a:r>
              <a:rPr lang="fr-FR"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600"/>
              </a:spcAft>
            </a:pPr>
            <a:r>
              <a:rPr lang="en-US" b="1" dirty="0"/>
              <a:t>Rodney </a:t>
            </a:r>
            <a:r>
              <a:rPr lang="en-US" b="1" dirty="0" err="1"/>
              <a:t>Kipkemo</a:t>
            </a:r>
            <a:endParaRPr lang="fr-FR"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3497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8433DDCE-42C9-43DB-A0AB-BD20FCA2C71D}" type="slidenum">
              <a:rPr lang="fr-FR" b="1" smtClean="0">
                <a:solidFill>
                  <a:schemeClr val="tx1"/>
                </a:solidFill>
                <a:latin typeface="Times New Roman" panose="02020603050405020304" pitchFamily="18" charset="0"/>
                <a:cs typeface="Times New Roman" panose="02020603050405020304" pitchFamily="18" charset="0"/>
              </a:rPr>
              <a:t>3</a:t>
            </a:fld>
            <a:endParaRPr lang="fr-FR" b="1" dirty="0">
              <a:solidFill>
                <a:schemeClr val="tx1"/>
              </a:solidFill>
              <a:latin typeface="Times New Roman" panose="02020603050405020304" pitchFamily="18" charset="0"/>
              <a:cs typeface="Times New Roman" panose="02020603050405020304" pitchFamily="18" charset="0"/>
            </a:endParaRPr>
          </a:p>
        </p:txBody>
      </p:sp>
      <p:sp>
        <p:nvSpPr>
          <p:cNvPr id="10" name="ZoneTexte 9"/>
          <p:cNvSpPr txBox="1"/>
          <p:nvPr/>
        </p:nvSpPr>
        <p:spPr>
          <a:xfrm>
            <a:off x="1" y="0"/>
            <a:ext cx="12191999" cy="646331"/>
          </a:xfrm>
          <a:prstGeom prst="rect">
            <a:avLst/>
          </a:prstGeom>
          <a:solidFill>
            <a:schemeClr val="accent5"/>
          </a:solidFill>
        </p:spPr>
        <p:txBody>
          <a:bodyPr wrap="square" rtlCol="0">
            <a:spAutoFit/>
          </a:bodyPr>
          <a:lstStyle/>
          <a:p>
            <a:pPr algn="ctr"/>
            <a:r>
              <a:rPr lang="fr-FR" sz="3600" b="1" dirty="0" smtClean="0">
                <a:solidFill>
                  <a:schemeClr val="bg1"/>
                </a:solidFill>
                <a:latin typeface="Times New Roman" panose="02020603050405020304" pitchFamily="18" charset="0"/>
                <a:cs typeface="Times New Roman" panose="02020603050405020304" pitchFamily="18" charset="0"/>
              </a:rPr>
              <a:t>PLAN </a:t>
            </a:r>
            <a:endParaRPr lang="fr-FR" sz="36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7" name="Diagramme 6"/>
          <p:cNvGraphicFramePr/>
          <p:nvPr>
            <p:extLst>
              <p:ext uri="{D42A27DB-BD31-4B8C-83A1-F6EECF244321}">
                <p14:modId xmlns:p14="http://schemas.microsoft.com/office/powerpoint/2010/main" val="821861665"/>
              </p:ext>
            </p:extLst>
          </p:nvPr>
        </p:nvGraphicFramePr>
        <p:xfrm>
          <a:off x="3497545" y="1154926"/>
          <a:ext cx="7856255" cy="4569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ZoneTexte 7"/>
          <p:cNvSpPr txBox="1"/>
          <p:nvPr/>
        </p:nvSpPr>
        <p:spPr>
          <a:xfrm>
            <a:off x="698938" y="860275"/>
            <a:ext cx="2882462" cy="510778"/>
          </a:xfrm>
          <a:prstGeom prst="roundRect">
            <a:avLst/>
          </a:prstGeom>
          <a:solidFill>
            <a:srgbClr val="4472C4"/>
          </a:solidFill>
          <a:ln>
            <a:noFill/>
          </a:ln>
        </p:spPr>
        <p:txBody>
          <a:bodyPr wrap="square" rtlCol="0">
            <a:spAutoFit/>
          </a:bodyPr>
          <a:lstStyle/>
          <a:p>
            <a:pPr algn="ctr"/>
            <a:r>
              <a:rPr lang="fr-FR" sz="2400" b="1" dirty="0" smtClean="0">
                <a:solidFill>
                  <a:schemeClr val="bg1"/>
                </a:solidFill>
                <a:latin typeface="Times New Roman" panose="02020603050405020304" pitchFamily="18" charset="0"/>
                <a:cs typeface="Times New Roman" panose="02020603050405020304" pitchFamily="18" charset="0"/>
              </a:rPr>
              <a:t>INTRODUCTION</a:t>
            </a:r>
            <a:endParaRPr lang="fr-FR" sz="2400" b="1" dirty="0">
              <a:solidFill>
                <a:schemeClr val="bg1"/>
              </a:solidFill>
              <a:latin typeface="Times New Roman" panose="02020603050405020304" pitchFamily="18" charset="0"/>
              <a:cs typeface="Times New Roman" panose="02020603050405020304" pitchFamily="18" charset="0"/>
            </a:endParaRPr>
          </a:p>
        </p:txBody>
      </p:sp>
      <p:sp>
        <p:nvSpPr>
          <p:cNvPr id="11" name="ZoneTexte 10"/>
          <p:cNvSpPr txBox="1"/>
          <p:nvPr/>
        </p:nvSpPr>
        <p:spPr>
          <a:xfrm>
            <a:off x="698938" y="5587653"/>
            <a:ext cx="2882462" cy="510778"/>
          </a:xfrm>
          <a:prstGeom prst="roundRect">
            <a:avLst/>
          </a:prstGeom>
          <a:solidFill>
            <a:srgbClr val="4472C4"/>
          </a:solidFill>
          <a:ln>
            <a:noFill/>
          </a:ln>
        </p:spPr>
        <p:txBody>
          <a:bodyPr wrap="square" rtlCol="0">
            <a:spAutoFit/>
          </a:bodyPr>
          <a:lstStyle/>
          <a:p>
            <a:pPr algn="ctr"/>
            <a:r>
              <a:rPr lang="fr-FR" sz="2400" b="1" dirty="0" smtClean="0">
                <a:solidFill>
                  <a:schemeClr val="bg1"/>
                </a:solidFill>
                <a:latin typeface="Times New Roman" panose="02020603050405020304" pitchFamily="18" charset="0"/>
                <a:cs typeface="Times New Roman" panose="02020603050405020304" pitchFamily="18" charset="0"/>
              </a:rPr>
              <a:t>CONCLUSION</a:t>
            </a:r>
            <a:endParaRPr lang="fr-FR" sz="2400" b="1" dirty="0">
              <a:solidFill>
                <a:schemeClr val="bg1"/>
              </a:solidFill>
              <a:latin typeface="Times New Roman" panose="02020603050405020304" pitchFamily="18" charset="0"/>
              <a:cs typeface="Times New Roman" panose="02020603050405020304" pitchFamily="18" charset="0"/>
            </a:endParaRPr>
          </a:p>
        </p:txBody>
      </p:sp>
      <p:sp>
        <p:nvSpPr>
          <p:cNvPr id="9" name="ZoneTexte 8"/>
          <p:cNvSpPr txBox="1"/>
          <p:nvPr/>
        </p:nvSpPr>
        <p:spPr>
          <a:xfrm>
            <a:off x="3694448" y="1499392"/>
            <a:ext cx="675290" cy="707886"/>
          </a:xfrm>
          <a:prstGeom prst="rect">
            <a:avLst/>
          </a:prstGeom>
          <a:noFill/>
          <a:ln>
            <a:noFill/>
          </a:ln>
        </p:spPr>
        <p:txBody>
          <a:bodyPr wrap="square" rtlCol="0">
            <a:spAutoFit/>
          </a:bodyPr>
          <a:lstStyle/>
          <a:p>
            <a:pPr algn="ctr"/>
            <a:r>
              <a:rPr lang="fr-FR" sz="4000" b="1" dirty="0" smtClean="0">
                <a:latin typeface="Times New Roman" panose="02020603050405020304" pitchFamily="18" charset="0"/>
                <a:cs typeface="Times New Roman" panose="02020603050405020304" pitchFamily="18" charset="0"/>
              </a:rPr>
              <a:t>I</a:t>
            </a:r>
            <a:endParaRPr lang="fr-FR" sz="4000" b="1" dirty="0">
              <a:latin typeface="Times New Roman" panose="02020603050405020304" pitchFamily="18" charset="0"/>
              <a:cs typeface="Times New Roman" panose="02020603050405020304" pitchFamily="18" charset="0"/>
            </a:endParaRPr>
          </a:p>
        </p:txBody>
      </p:sp>
      <p:sp>
        <p:nvSpPr>
          <p:cNvPr id="12" name="ZoneTexte 11"/>
          <p:cNvSpPr txBox="1"/>
          <p:nvPr/>
        </p:nvSpPr>
        <p:spPr>
          <a:xfrm>
            <a:off x="4093499" y="2532939"/>
            <a:ext cx="675290" cy="707886"/>
          </a:xfrm>
          <a:prstGeom prst="rect">
            <a:avLst/>
          </a:prstGeom>
          <a:noFill/>
          <a:ln>
            <a:noFill/>
          </a:ln>
        </p:spPr>
        <p:txBody>
          <a:bodyPr wrap="square" rtlCol="0">
            <a:spAutoFit/>
          </a:bodyPr>
          <a:lstStyle/>
          <a:p>
            <a:pPr algn="ctr"/>
            <a:r>
              <a:rPr lang="fr-FR" sz="4000" b="1" dirty="0" smtClean="0">
                <a:latin typeface="Times New Roman" panose="02020603050405020304" pitchFamily="18" charset="0"/>
                <a:cs typeface="Times New Roman" panose="02020603050405020304" pitchFamily="18" charset="0"/>
              </a:rPr>
              <a:t>II</a:t>
            </a:r>
            <a:endParaRPr lang="fr-FR" sz="4800" b="1" dirty="0">
              <a:latin typeface="Times New Roman" panose="02020603050405020304" pitchFamily="18" charset="0"/>
              <a:cs typeface="Times New Roman" panose="02020603050405020304" pitchFamily="18" charset="0"/>
            </a:endParaRPr>
          </a:p>
        </p:txBody>
      </p:sp>
      <p:sp>
        <p:nvSpPr>
          <p:cNvPr id="13" name="ZoneTexte 12"/>
          <p:cNvSpPr txBox="1"/>
          <p:nvPr/>
        </p:nvSpPr>
        <p:spPr>
          <a:xfrm>
            <a:off x="3944226" y="3599644"/>
            <a:ext cx="957530" cy="707886"/>
          </a:xfrm>
          <a:prstGeom prst="rect">
            <a:avLst/>
          </a:prstGeom>
          <a:noFill/>
          <a:ln>
            <a:noFill/>
          </a:ln>
        </p:spPr>
        <p:txBody>
          <a:bodyPr wrap="square" rtlCol="0">
            <a:spAutoFit/>
          </a:bodyPr>
          <a:lstStyle/>
          <a:p>
            <a:pPr algn="ctr"/>
            <a:r>
              <a:rPr lang="fr-FR" sz="4000" b="1" dirty="0" smtClean="0">
                <a:latin typeface="Times New Roman" panose="02020603050405020304" pitchFamily="18" charset="0"/>
                <a:cs typeface="Times New Roman" panose="02020603050405020304" pitchFamily="18" charset="0"/>
              </a:rPr>
              <a:t>III</a:t>
            </a:r>
            <a:endParaRPr lang="fr-FR" sz="4000" b="1" dirty="0">
              <a:latin typeface="Times New Roman" panose="02020603050405020304" pitchFamily="18" charset="0"/>
              <a:cs typeface="Times New Roman" panose="02020603050405020304" pitchFamily="18" charset="0"/>
            </a:endParaRPr>
          </a:p>
        </p:txBody>
      </p:sp>
      <p:sp>
        <p:nvSpPr>
          <p:cNvPr id="14" name="ZoneTexte 13"/>
          <p:cNvSpPr txBox="1"/>
          <p:nvPr/>
        </p:nvSpPr>
        <p:spPr>
          <a:xfrm>
            <a:off x="3555601" y="4678186"/>
            <a:ext cx="957530" cy="707886"/>
          </a:xfrm>
          <a:prstGeom prst="rect">
            <a:avLst/>
          </a:prstGeom>
          <a:noFill/>
          <a:ln>
            <a:noFill/>
          </a:ln>
        </p:spPr>
        <p:txBody>
          <a:bodyPr wrap="square" rtlCol="0">
            <a:spAutoFit/>
          </a:bodyPr>
          <a:lstStyle/>
          <a:p>
            <a:pPr algn="ctr"/>
            <a:r>
              <a:rPr lang="fr-FR" sz="4000" b="1" dirty="0" smtClean="0">
                <a:latin typeface="Times New Roman" panose="02020603050405020304" pitchFamily="18" charset="0"/>
                <a:cs typeface="Times New Roman" panose="02020603050405020304" pitchFamily="18" charset="0"/>
              </a:rPr>
              <a:t>IV</a:t>
            </a:r>
            <a:endParaRPr lang="fr-FR"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1679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8433DDCE-42C9-43DB-A0AB-BD20FCA2C71D}" type="slidenum">
              <a:rPr lang="fr-FR" b="1" smtClean="0">
                <a:solidFill>
                  <a:schemeClr val="tx1"/>
                </a:solidFill>
                <a:latin typeface="Times New Roman" panose="02020603050405020304" pitchFamily="18" charset="0"/>
                <a:cs typeface="Times New Roman" panose="02020603050405020304" pitchFamily="18" charset="0"/>
              </a:rPr>
              <a:t>4</a:t>
            </a:fld>
            <a:endParaRPr lang="fr-FR" b="1" dirty="0">
              <a:solidFill>
                <a:schemeClr val="tx1"/>
              </a:solidFill>
              <a:latin typeface="Times New Roman" panose="02020603050405020304" pitchFamily="18" charset="0"/>
              <a:cs typeface="Times New Roman" panose="02020603050405020304" pitchFamily="18" charset="0"/>
            </a:endParaRPr>
          </a:p>
        </p:txBody>
      </p:sp>
      <p:sp>
        <p:nvSpPr>
          <p:cNvPr id="5" name="ZoneTexte 4"/>
          <p:cNvSpPr txBox="1"/>
          <p:nvPr/>
        </p:nvSpPr>
        <p:spPr>
          <a:xfrm>
            <a:off x="0" y="163286"/>
            <a:ext cx="12191999" cy="646331"/>
          </a:xfrm>
          <a:prstGeom prst="rect">
            <a:avLst/>
          </a:prstGeom>
          <a:solidFill>
            <a:schemeClr val="accent5"/>
          </a:solidFill>
        </p:spPr>
        <p:txBody>
          <a:bodyPr wrap="square" rtlCol="0">
            <a:spAutoFit/>
          </a:bodyPr>
          <a:lstStyle/>
          <a:p>
            <a:pPr algn="ctr"/>
            <a:r>
              <a:rPr lang="fr-FR" sz="3600" b="1" dirty="0" smtClean="0">
                <a:solidFill>
                  <a:schemeClr val="bg1"/>
                </a:solidFill>
                <a:latin typeface="Times New Roman" panose="02020603050405020304" pitchFamily="18" charset="0"/>
                <a:cs typeface="Times New Roman" panose="02020603050405020304" pitchFamily="18" charset="0"/>
              </a:rPr>
              <a:t>INTRODUCTION </a:t>
            </a:r>
            <a:endParaRPr lang="fr-FR" sz="3600" b="1" dirty="0">
              <a:solidFill>
                <a:schemeClr val="bg1"/>
              </a:solidFill>
              <a:latin typeface="Times New Roman" panose="02020603050405020304" pitchFamily="18" charset="0"/>
              <a:cs typeface="Times New Roman" panose="02020603050405020304" pitchFamily="18" charset="0"/>
            </a:endParaRPr>
          </a:p>
        </p:txBody>
      </p:sp>
      <p:sp>
        <p:nvSpPr>
          <p:cNvPr id="2" name="Titre 1"/>
          <p:cNvSpPr>
            <a:spLocks noGrp="1"/>
          </p:cNvSpPr>
          <p:nvPr>
            <p:ph type="title"/>
          </p:nvPr>
        </p:nvSpPr>
        <p:spPr>
          <a:xfrm>
            <a:off x="642258" y="1116239"/>
            <a:ext cx="10515600" cy="5012418"/>
          </a:xfrm>
        </p:spPr>
        <p:txBody>
          <a:bodyPr>
            <a:normAutofit/>
          </a:bodyPr>
          <a:lstStyle/>
          <a:p>
            <a:pPr algn="just"/>
            <a:r>
              <a:rPr lang="en-US" sz="3600" dirty="0"/>
              <a:t>The </a:t>
            </a:r>
            <a:r>
              <a:rPr lang="en-US" sz="3600" dirty="0" err="1"/>
              <a:t>blockchain</a:t>
            </a:r>
            <a:r>
              <a:rPr lang="en-US" sz="3600" dirty="0"/>
              <a:t> revolution brings solutions to many of life's problems. Among these solutions, we have the privacy. In this work, we propose to write a smart contract that goes in this direction and that will allow individuals to write in a channel that is common to them.</a:t>
            </a:r>
            <a:endParaRPr lang="en-US" sz="3600" dirty="0"/>
          </a:p>
        </p:txBody>
      </p:sp>
    </p:spTree>
    <p:extLst>
      <p:ext uri="{BB962C8B-B14F-4D97-AF65-F5344CB8AC3E}">
        <p14:creationId xmlns:p14="http://schemas.microsoft.com/office/powerpoint/2010/main" val="1247426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8433DDCE-42C9-43DB-A0AB-BD20FCA2C71D}" type="slidenum">
              <a:rPr lang="fr-FR" b="1" smtClean="0">
                <a:solidFill>
                  <a:schemeClr val="tx1"/>
                </a:solidFill>
                <a:latin typeface="Times New Roman" panose="02020603050405020304" pitchFamily="18" charset="0"/>
                <a:cs typeface="Times New Roman" panose="02020603050405020304" pitchFamily="18" charset="0"/>
              </a:rPr>
              <a:t>5</a:t>
            </a:fld>
            <a:endParaRPr lang="fr-FR" b="1" dirty="0">
              <a:solidFill>
                <a:schemeClr val="tx1"/>
              </a:solidFill>
              <a:latin typeface="Times New Roman" panose="02020603050405020304" pitchFamily="18" charset="0"/>
              <a:cs typeface="Times New Roman" panose="02020603050405020304" pitchFamily="18" charset="0"/>
            </a:endParaRPr>
          </a:p>
        </p:txBody>
      </p:sp>
      <p:sp>
        <p:nvSpPr>
          <p:cNvPr id="5" name="ZoneTexte 4"/>
          <p:cNvSpPr txBox="1"/>
          <p:nvPr/>
        </p:nvSpPr>
        <p:spPr>
          <a:xfrm>
            <a:off x="1" y="0"/>
            <a:ext cx="12191999" cy="646331"/>
          </a:xfrm>
          <a:prstGeom prst="rect">
            <a:avLst/>
          </a:prstGeom>
          <a:solidFill>
            <a:schemeClr val="accent5"/>
          </a:solidFill>
        </p:spPr>
        <p:txBody>
          <a:bodyPr wrap="square" rtlCol="0">
            <a:spAutoFit/>
          </a:bodyPr>
          <a:lstStyle/>
          <a:p>
            <a:pPr algn="ctr"/>
            <a:r>
              <a:rPr lang="fr-FR" sz="3600" b="1" dirty="0" smtClean="0">
                <a:solidFill>
                  <a:schemeClr val="bg1"/>
                </a:solidFill>
                <a:latin typeface="Times New Roman" panose="02020603050405020304" pitchFamily="18" charset="0"/>
                <a:cs typeface="Times New Roman" panose="02020603050405020304" pitchFamily="18" charset="0"/>
              </a:rPr>
              <a:t>PROPLEM </a:t>
            </a:r>
            <a:r>
              <a:rPr lang="fr-FR" sz="3600" b="1" dirty="0" smtClean="0">
                <a:solidFill>
                  <a:schemeClr val="bg1"/>
                </a:solidFill>
                <a:latin typeface="Times New Roman" panose="02020603050405020304" pitchFamily="18" charset="0"/>
                <a:cs typeface="Times New Roman" panose="02020603050405020304" pitchFamily="18" charset="0"/>
              </a:rPr>
              <a:t>STATEMENT</a:t>
            </a:r>
            <a:endParaRPr lang="fr-FR" sz="3600" b="1" dirty="0">
              <a:solidFill>
                <a:schemeClr val="bg1"/>
              </a:solidFill>
              <a:latin typeface="Times New Roman" panose="02020603050405020304" pitchFamily="18" charset="0"/>
              <a:cs typeface="Times New Roman" panose="02020603050405020304" pitchFamily="18" charset="0"/>
            </a:endParaRPr>
          </a:p>
        </p:txBody>
      </p:sp>
      <p:sp>
        <p:nvSpPr>
          <p:cNvPr id="6" name="Titre 9"/>
          <p:cNvSpPr>
            <a:spLocks noGrp="1"/>
          </p:cNvSpPr>
          <p:nvPr>
            <p:ph type="title"/>
          </p:nvPr>
        </p:nvSpPr>
        <p:spPr>
          <a:xfrm>
            <a:off x="838200" y="906489"/>
            <a:ext cx="10515600" cy="5004454"/>
          </a:xfrm>
        </p:spPr>
        <p:txBody>
          <a:bodyPr>
            <a:normAutofit/>
          </a:bodyPr>
          <a:lstStyle/>
          <a:p>
            <a:pPr algn="just"/>
            <a:r>
              <a:rPr lang="en-US" sz="3200" dirty="0">
                <a:latin typeface="Times New Roman" panose="02020603050405020304" pitchFamily="18" charset="0"/>
                <a:cs typeface="Times New Roman" panose="02020603050405020304" pitchFamily="18" charset="0"/>
              </a:rPr>
              <a:t>The exchange of information is one of the foundations of human life, whether it is to trade, to take news of those close to us or even to inform ourselves on imported subjects, we cannot do without it. This essential component is sometimes subject to the problem of confidentiality. Indeed, sometimes we prefer that some of our conversations remain private.</a:t>
            </a:r>
            <a:endParaRPr lang="fr-F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530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8433DDCE-42C9-43DB-A0AB-BD20FCA2C71D}" type="slidenum">
              <a:rPr lang="fr-FR" b="1" smtClean="0">
                <a:solidFill>
                  <a:schemeClr val="tx1"/>
                </a:solidFill>
                <a:latin typeface="Times New Roman" panose="02020603050405020304" pitchFamily="18" charset="0"/>
                <a:cs typeface="Times New Roman" panose="02020603050405020304" pitchFamily="18" charset="0"/>
              </a:rPr>
              <a:t>6</a:t>
            </a:fld>
            <a:endParaRPr lang="fr-FR" b="1" dirty="0">
              <a:solidFill>
                <a:schemeClr val="tx1"/>
              </a:solidFill>
              <a:latin typeface="Times New Roman" panose="02020603050405020304" pitchFamily="18" charset="0"/>
              <a:cs typeface="Times New Roman" panose="02020603050405020304" pitchFamily="18" charset="0"/>
            </a:endParaRPr>
          </a:p>
        </p:txBody>
      </p:sp>
      <p:sp>
        <p:nvSpPr>
          <p:cNvPr id="5" name="ZoneTexte 4"/>
          <p:cNvSpPr txBox="1"/>
          <p:nvPr/>
        </p:nvSpPr>
        <p:spPr>
          <a:xfrm>
            <a:off x="1" y="0"/>
            <a:ext cx="12191999" cy="646331"/>
          </a:xfrm>
          <a:prstGeom prst="rect">
            <a:avLst/>
          </a:prstGeom>
          <a:solidFill>
            <a:schemeClr val="accent5"/>
          </a:solidFill>
        </p:spPr>
        <p:txBody>
          <a:bodyPr wrap="square" rtlCol="0">
            <a:spAutoFit/>
          </a:bodyPr>
          <a:lstStyle/>
          <a:p>
            <a:pPr algn="ctr"/>
            <a:r>
              <a:rPr lang="fr-FR" sz="3600" b="1" dirty="0" smtClean="0">
                <a:solidFill>
                  <a:schemeClr val="bg1"/>
                </a:solidFill>
                <a:latin typeface="Times New Roman" panose="02020603050405020304" pitchFamily="18" charset="0"/>
                <a:cs typeface="Times New Roman" panose="02020603050405020304" pitchFamily="18" charset="0"/>
              </a:rPr>
              <a:t>PROPOSED </a:t>
            </a:r>
            <a:r>
              <a:rPr lang="fr-FR" sz="3600" b="1" dirty="0" smtClean="0">
                <a:solidFill>
                  <a:schemeClr val="bg1"/>
                </a:solidFill>
                <a:latin typeface="Times New Roman" panose="02020603050405020304" pitchFamily="18" charset="0"/>
                <a:cs typeface="Times New Roman" panose="02020603050405020304" pitchFamily="18" charset="0"/>
              </a:rPr>
              <a:t>SOLUTION(1/2)</a:t>
            </a:r>
            <a:endParaRPr lang="fr-FR" sz="3600" b="1" dirty="0">
              <a:solidFill>
                <a:schemeClr val="bg1"/>
              </a:solidFill>
              <a:latin typeface="Times New Roman" panose="02020603050405020304" pitchFamily="18" charset="0"/>
              <a:cs typeface="Times New Roman" panose="02020603050405020304" pitchFamily="18" charset="0"/>
            </a:endParaRPr>
          </a:p>
        </p:txBody>
      </p:sp>
      <p:sp>
        <p:nvSpPr>
          <p:cNvPr id="6" name="Titre 9"/>
          <p:cNvSpPr>
            <a:spLocks noGrp="1"/>
          </p:cNvSpPr>
          <p:nvPr>
            <p:ph type="title"/>
          </p:nvPr>
        </p:nvSpPr>
        <p:spPr>
          <a:xfrm>
            <a:off x="838200" y="842320"/>
            <a:ext cx="10515600" cy="5068623"/>
          </a:xfrm>
        </p:spPr>
        <p:txBody>
          <a:bodyPr>
            <a:normAutofit/>
          </a:bodyPr>
          <a:lstStyle/>
          <a:p>
            <a:pPr algn="just"/>
            <a:r>
              <a:rPr lang="en-US" sz="3200" dirty="0">
                <a:latin typeface="Times New Roman" panose="02020603050405020304" pitchFamily="18" charset="0"/>
                <a:cs typeface="Times New Roman" panose="02020603050405020304" pitchFamily="18" charset="0"/>
              </a:rPr>
              <a:t>The  job is a discussion channel. Individual members can add a new member if three of them vote for it. Likewise, any member can be banned if three different members vote for his exclusion. Only members of the group (family) can write and read the conversations of the group. All messages are visible to all members.</a:t>
            </a:r>
            <a:endParaRPr lang="fr-F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7203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8433DDCE-42C9-43DB-A0AB-BD20FCA2C71D}" type="slidenum">
              <a:rPr lang="fr-FR" b="1" smtClean="0">
                <a:solidFill>
                  <a:schemeClr val="tx1"/>
                </a:solidFill>
                <a:latin typeface="Times New Roman" panose="02020603050405020304" pitchFamily="18" charset="0"/>
                <a:cs typeface="Times New Roman" panose="02020603050405020304" pitchFamily="18" charset="0"/>
              </a:rPr>
              <a:t>7</a:t>
            </a:fld>
            <a:endParaRPr lang="fr-FR" b="1" dirty="0">
              <a:solidFill>
                <a:schemeClr val="tx1"/>
              </a:solidFill>
              <a:latin typeface="Times New Roman" panose="02020603050405020304" pitchFamily="18" charset="0"/>
              <a:cs typeface="Times New Roman" panose="02020603050405020304" pitchFamily="18" charset="0"/>
            </a:endParaRPr>
          </a:p>
        </p:txBody>
      </p:sp>
      <p:sp>
        <p:nvSpPr>
          <p:cNvPr id="5" name="ZoneTexte 4"/>
          <p:cNvSpPr txBox="1"/>
          <p:nvPr/>
        </p:nvSpPr>
        <p:spPr>
          <a:xfrm>
            <a:off x="1" y="0"/>
            <a:ext cx="12191999" cy="646331"/>
          </a:xfrm>
          <a:prstGeom prst="rect">
            <a:avLst/>
          </a:prstGeom>
          <a:solidFill>
            <a:schemeClr val="accent5"/>
          </a:solidFill>
        </p:spPr>
        <p:txBody>
          <a:bodyPr wrap="square" rtlCol="0">
            <a:spAutoFit/>
          </a:bodyPr>
          <a:lstStyle/>
          <a:p>
            <a:pPr algn="ctr"/>
            <a:r>
              <a:rPr lang="fr-FR" sz="3600" b="1" dirty="0" smtClean="0">
                <a:solidFill>
                  <a:schemeClr val="bg1"/>
                </a:solidFill>
                <a:latin typeface="Times New Roman" panose="02020603050405020304" pitchFamily="18" charset="0"/>
                <a:cs typeface="Times New Roman" panose="02020603050405020304" pitchFamily="18" charset="0"/>
              </a:rPr>
              <a:t>PROPOSED </a:t>
            </a:r>
            <a:r>
              <a:rPr lang="fr-FR" sz="3600" b="1" dirty="0" smtClean="0">
                <a:solidFill>
                  <a:schemeClr val="bg1"/>
                </a:solidFill>
                <a:latin typeface="Times New Roman" panose="02020603050405020304" pitchFamily="18" charset="0"/>
                <a:cs typeface="Times New Roman" panose="02020603050405020304" pitchFamily="18" charset="0"/>
              </a:rPr>
              <a:t>SOLUTION(2/2)</a:t>
            </a:r>
            <a:endParaRPr lang="fr-FR" sz="3600" b="1" dirty="0">
              <a:solidFill>
                <a:schemeClr val="bg1"/>
              </a:solidFill>
              <a:latin typeface="Times New Roman" panose="02020603050405020304" pitchFamily="18" charset="0"/>
              <a:cs typeface="Times New Roman" panose="02020603050405020304" pitchFamily="18" charset="0"/>
            </a:endParaRPr>
          </a:p>
        </p:txBody>
      </p:sp>
      <p:sp>
        <p:nvSpPr>
          <p:cNvPr id="6" name="Titre 9"/>
          <p:cNvSpPr>
            <a:spLocks noGrp="1"/>
          </p:cNvSpPr>
          <p:nvPr>
            <p:ph type="title"/>
          </p:nvPr>
        </p:nvSpPr>
        <p:spPr>
          <a:xfrm>
            <a:off x="838200" y="842320"/>
            <a:ext cx="10515600" cy="5068623"/>
          </a:xfrm>
        </p:spPr>
        <p:txBody>
          <a:bodyPr>
            <a:normAutofit/>
          </a:bodyPr>
          <a:lstStyle/>
          <a:p>
            <a:r>
              <a:rPr lang="en-US" sz="3600" dirty="0">
                <a:latin typeface="Times New Roman" panose="02020603050405020304" pitchFamily="18" charset="0"/>
                <a:cs typeface="Times New Roman" panose="02020603050405020304" pitchFamily="18" charset="0"/>
              </a:rPr>
              <a:t>As technology, we used the hardhat framework. We wrote the smart contract in solidity language and the visual rendering with React JS. The contract was deployed on the </a:t>
            </a:r>
            <a:r>
              <a:rPr lang="en-US" sz="3600" dirty="0" err="1">
                <a:latin typeface="Times New Roman" panose="02020603050405020304" pitchFamily="18" charset="0"/>
                <a:cs typeface="Times New Roman" panose="02020603050405020304" pitchFamily="18" charset="0"/>
              </a:rPr>
              <a:t>goerli</a:t>
            </a:r>
            <a:r>
              <a:rPr lang="en-US" sz="3600" dirty="0">
                <a:latin typeface="Times New Roman" panose="02020603050405020304" pitchFamily="18" charset="0"/>
                <a:cs typeface="Times New Roman" panose="02020603050405020304" pitchFamily="18" charset="0"/>
              </a:rPr>
              <a:t> network.</a:t>
            </a:r>
            <a:r>
              <a:rPr lang="fr-FR" sz="2400" dirty="0" smtClean="0">
                <a:latin typeface="Times New Roman" panose="02020603050405020304" pitchFamily="18" charset="0"/>
                <a:cs typeface="Times New Roman" panose="02020603050405020304" pitchFamily="18" charset="0"/>
              </a:rPr>
              <a:t/>
            </a:r>
            <a:br>
              <a:rPr lang="fr-FR" sz="2400" dirty="0" smtClean="0">
                <a:latin typeface="Times New Roman" panose="02020603050405020304" pitchFamily="18" charset="0"/>
                <a:cs typeface="Times New Roman" panose="02020603050405020304" pitchFamily="18" charset="0"/>
              </a:rPr>
            </a:b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5305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8433DDCE-42C9-43DB-A0AB-BD20FCA2C71D}" type="slidenum">
              <a:rPr lang="fr-FR" b="1" smtClean="0">
                <a:solidFill>
                  <a:schemeClr val="tx1"/>
                </a:solidFill>
                <a:latin typeface="Times New Roman" panose="02020603050405020304" pitchFamily="18" charset="0"/>
                <a:cs typeface="Times New Roman" panose="02020603050405020304" pitchFamily="18" charset="0"/>
              </a:rPr>
              <a:t>8</a:t>
            </a:fld>
            <a:endParaRPr lang="fr-FR" b="1" dirty="0">
              <a:solidFill>
                <a:schemeClr val="tx1"/>
              </a:solidFill>
              <a:latin typeface="Times New Roman" panose="02020603050405020304" pitchFamily="18" charset="0"/>
              <a:cs typeface="Times New Roman" panose="02020603050405020304" pitchFamily="18" charset="0"/>
            </a:endParaRPr>
          </a:p>
        </p:txBody>
      </p:sp>
      <p:sp>
        <p:nvSpPr>
          <p:cNvPr id="6" name="ZoneTexte 5"/>
          <p:cNvSpPr txBox="1"/>
          <p:nvPr/>
        </p:nvSpPr>
        <p:spPr>
          <a:xfrm>
            <a:off x="1" y="0"/>
            <a:ext cx="12191999" cy="646331"/>
          </a:xfrm>
          <a:prstGeom prst="rect">
            <a:avLst/>
          </a:prstGeom>
          <a:solidFill>
            <a:schemeClr val="accent5"/>
          </a:solidFill>
        </p:spPr>
        <p:txBody>
          <a:bodyPr wrap="square" rtlCol="0">
            <a:spAutoFit/>
          </a:bodyPr>
          <a:lstStyle/>
          <a:p>
            <a:pPr lvl="0" algn="ctr"/>
            <a:r>
              <a:rPr lang="fr-FR" sz="3600" b="1" dirty="0" smtClean="0">
                <a:solidFill>
                  <a:schemeClr val="bg1"/>
                </a:solidFill>
                <a:latin typeface="Times New Roman" panose="02020603050405020304" pitchFamily="18" charset="0"/>
                <a:cs typeface="Times New Roman" panose="02020603050405020304" pitchFamily="18" charset="0"/>
              </a:rPr>
              <a:t>USED </a:t>
            </a:r>
            <a:r>
              <a:rPr lang="fr-FR" sz="3600" b="1" dirty="0" smtClean="0">
                <a:solidFill>
                  <a:schemeClr val="bg1"/>
                </a:solidFill>
                <a:latin typeface="Times New Roman" panose="02020603050405020304" pitchFamily="18" charset="0"/>
                <a:cs typeface="Times New Roman" panose="02020603050405020304" pitchFamily="18" charset="0"/>
              </a:rPr>
              <a:t>CASES </a:t>
            </a:r>
            <a:r>
              <a:rPr lang="fr-FR" sz="3600" b="1" dirty="0" smtClean="0">
                <a:solidFill>
                  <a:schemeClr val="bg1"/>
                </a:solidFill>
                <a:latin typeface="Times New Roman" panose="02020603050405020304" pitchFamily="18" charset="0"/>
                <a:cs typeface="Times New Roman" panose="02020603050405020304" pitchFamily="18" charset="0"/>
              </a:rPr>
              <a:t>OF SOLUTION</a:t>
            </a:r>
            <a:endParaRPr lang="fr-FR" sz="3600" b="1" dirty="0">
              <a:solidFill>
                <a:schemeClr val="bg1"/>
              </a:solidFill>
            </a:endParaRPr>
          </a:p>
        </p:txBody>
      </p:sp>
      <p:sp>
        <p:nvSpPr>
          <p:cNvPr id="10" name="Titre 9"/>
          <p:cNvSpPr>
            <a:spLocks noGrp="1"/>
          </p:cNvSpPr>
          <p:nvPr>
            <p:ph type="title"/>
          </p:nvPr>
        </p:nvSpPr>
        <p:spPr>
          <a:xfrm>
            <a:off x="838200" y="906488"/>
            <a:ext cx="10515600" cy="5331025"/>
          </a:xfrm>
        </p:spPr>
        <p:txBody>
          <a:bodyPr>
            <a:normAutofit/>
          </a:bodyPr>
          <a:lstStyle/>
          <a:p>
            <a:r>
              <a:rPr lang="fr-FR"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Discussion in a </a:t>
            </a:r>
            <a:r>
              <a:rPr lang="en-US" sz="2400" dirty="0" smtClean="0">
                <a:latin typeface="Times New Roman" panose="02020603050405020304" pitchFamily="18" charset="0"/>
                <a:cs typeface="Times New Roman" panose="02020603050405020304" pitchFamily="18" charset="0"/>
              </a:rPr>
              <a:t>family</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Confidential </a:t>
            </a:r>
            <a:r>
              <a:rPr lang="en-US" sz="2400" dirty="0">
                <a:latin typeface="Times New Roman" panose="02020603050405020304" pitchFamily="18" charset="0"/>
                <a:cs typeface="Times New Roman" panose="02020603050405020304" pitchFamily="18" charset="0"/>
              </a:rPr>
              <a:t>work discussion</a:t>
            </a: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9462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8433DDCE-42C9-43DB-A0AB-BD20FCA2C71D}" type="slidenum">
              <a:rPr lang="fr-FR" b="1" smtClean="0">
                <a:solidFill>
                  <a:schemeClr val="tx1"/>
                </a:solidFill>
                <a:latin typeface="Times New Roman" panose="02020603050405020304" pitchFamily="18" charset="0"/>
                <a:cs typeface="Times New Roman" panose="02020603050405020304" pitchFamily="18" charset="0"/>
              </a:rPr>
              <a:t>9</a:t>
            </a:fld>
            <a:endParaRPr lang="fr-FR" b="1" dirty="0">
              <a:solidFill>
                <a:schemeClr val="tx1"/>
              </a:solidFill>
              <a:latin typeface="Times New Roman" panose="02020603050405020304" pitchFamily="18" charset="0"/>
              <a:cs typeface="Times New Roman" panose="02020603050405020304" pitchFamily="18" charset="0"/>
            </a:endParaRPr>
          </a:p>
        </p:txBody>
      </p:sp>
      <p:sp>
        <p:nvSpPr>
          <p:cNvPr id="5" name="ZoneTexte 4"/>
          <p:cNvSpPr txBox="1"/>
          <p:nvPr/>
        </p:nvSpPr>
        <p:spPr>
          <a:xfrm>
            <a:off x="1" y="0"/>
            <a:ext cx="12191999" cy="646331"/>
          </a:xfrm>
          <a:prstGeom prst="rect">
            <a:avLst/>
          </a:prstGeom>
          <a:solidFill>
            <a:schemeClr val="accent5"/>
          </a:solidFill>
        </p:spPr>
        <p:txBody>
          <a:bodyPr wrap="square" rtlCol="0">
            <a:spAutoFit/>
          </a:bodyPr>
          <a:lstStyle/>
          <a:p>
            <a:pPr lvl="0" algn="ctr"/>
            <a:r>
              <a:rPr lang="fr-FR" sz="3600" b="1" dirty="0" smtClean="0">
                <a:solidFill>
                  <a:schemeClr val="bg1"/>
                </a:solidFill>
                <a:latin typeface="Times New Roman" panose="02020603050405020304" pitchFamily="18" charset="0"/>
                <a:cs typeface="Times New Roman" panose="02020603050405020304" pitchFamily="18" charset="0"/>
              </a:rPr>
              <a:t>CONCLUSION</a:t>
            </a:r>
            <a:endParaRPr lang="fr-FR" sz="3600" b="1" dirty="0">
              <a:solidFill>
                <a:schemeClr val="bg1"/>
              </a:solidFill>
            </a:endParaRPr>
          </a:p>
        </p:txBody>
      </p:sp>
      <p:sp>
        <p:nvSpPr>
          <p:cNvPr id="32" name="ZoneTexte 31"/>
          <p:cNvSpPr txBox="1"/>
          <p:nvPr/>
        </p:nvSpPr>
        <p:spPr>
          <a:xfrm>
            <a:off x="735906" y="2588482"/>
            <a:ext cx="10411327" cy="1631216"/>
          </a:xfrm>
          <a:prstGeom prst="rect">
            <a:avLst/>
          </a:prstGeom>
          <a:noFill/>
          <a:ln>
            <a:solidFill>
              <a:schemeClr val="accent1"/>
            </a:solidFill>
          </a:ln>
        </p:spPr>
        <p:txBody>
          <a:bodyPr wrap="square" rtlCol="0">
            <a:spAutoFit/>
          </a:bodyPr>
          <a:lstStyle/>
          <a:p>
            <a:r>
              <a:rPr lang="en-US" sz="2000" dirty="0">
                <a:latin typeface="Times New Roman" panose="02020603050405020304" pitchFamily="18" charset="0"/>
                <a:cs typeface="Times New Roman" panose="02020603050405020304" pitchFamily="18" charset="0"/>
              </a:rPr>
              <a:t>The work done is far from being a perfect product without reproach. However, it has the merit to bring a solution to the problem which is the confidentiality. The </a:t>
            </a:r>
            <a:r>
              <a:rPr lang="en-US" sz="2000" dirty="0" err="1">
                <a:latin typeface="Times New Roman" panose="02020603050405020304" pitchFamily="18" charset="0"/>
                <a:cs typeface="Times New Roman" panose="02020603050405020304" pitchFamily="18" charset="0"/>
              </a:rPr>
              <a:t>blockchain</a:t>
            </a:r>
            <a:r>
              <a:rPr lang="en-US" sz="2000" dirty="0">
                <a:latin typeface="Times New Roman" panose="02020603050405020304" pitchFamily="18" charset="0"/>
                <a:cs typeface="Times New Roman" panose="02020603050405020304" pitchFamily="18" charset="0"/>
              </a:rPr>
              <a:t> being an open register and totally accessible to everyone, a perspective of improvement would be to encrypt the messages exchanged through the smart contract so that only the members of the group can decrypt them using a private key.</a:t>
            </a:r>
            <a:endParaRPr lang="fr-FR"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704125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2134</TotalTime>
  <Words>382</Words>
  <Application>Microsoft Office PowerPoint</Application>
  <PresentationFormat>Grand écran</PresentationFormat>
  <Paragraphs>51</Paragraphs>
  <Slides>10</Slides>
  <Notes>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Calibri Light</vt:lpstr>
      <vt:lpstr>Times New Roman</vt:lpstr>
      <vt:lpstr>Thème Office</vt:lpstr>
      <vt:lpstr>Présentation PowerPoint</vt:lpstr>
      <vt:lpstr>Présentation PowerPoint</vt:lpstr>
      <vt:lpstr>Présentation PowerPoint</vt:lpstr>
      <vt:lpstr>The blockchain revolution brings solutions to many of life's problems. Among these solutions, we have the privacy. In this work, we propose to write a smart contract that goes in this direction and that will allow individuals to write in a channel that is common to them.</vt:lpstr>
      <vt:lpstr>The exchange of information is one of the foundations of human life, whether it is to trade, to take news of those close to us or even to inform ourselves on imported subjects, we cannot do without it. This essential component is sometimes subject to the problem of confidentiality. Indeed, sometimes we prefer that some of our conversations remain private.</vt:lpstr>
      <vt:lpstr>The  job is a discussion channel. Individual members can add a new member if three of them vote for it. Likewise, any member can be banned if three different members vote for his exclusion. Only members of the group (family) can write and read the conversations of the group. All messages are visible to all members.</vt:lpstr>
      <vt:lpstr>As technology, we used the hardhat framework. We wrote the smart contract in solidity language and the visual rendering with React JS. The contract was deployed on the goerli network. </vt:lpstr>
      <vt:lpstr>- Discussion in a family - Confidential work discussion</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ASSIKIDANA B. Jacques</dc:creator>
  <cp:lastModifiedBy>Windows User</cp:lastModifiedBy>
  <cp:revision>262</cp:revision>
  <dcterms:created xsi:type="dcterms:W3CDTF">2021-11-16T09:54:19Z</dcterms:created>
  <dcterms:modified xsi:type="dcterms:W3CDTF">2022-12-02T18:49:49Z</dcterms:modified>
</cp:coreProperties>
</file>