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3" r:id="rId5"/>
    <p:sldId id="264" r:id="rId6"/>
    <p:sldId id="265" r:id="rId7"/>
    <p:sldId id="262" r:id="rId8"/>
    <p:sldId id="266" r:id="rId9"/>
    <p:sldId id="261" r:id="rId10"/>
    <p:sldId id="25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814C9-E26C-4DF3-9D6B-18F4DD0D7A9C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BA359-BF29-466B-B59B-00D8D2BE68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1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A794-6743-4D75-B05B-1D9B49419C45}" type="datetime9">
              <a:rPr lang="pt-PT" smtClean="0"/>
              <a:t>26/02/2018 12:02:20</a:t>
            </a:fld>
            <a:r>
              <a:rPr lang="pt-PT" smtClean="0"/>
              <a:t> 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Cursos do IEFP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5331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40D0-F37A-46A4-9E06-BF31D5CED364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3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59DD-60A6-4F66-8FDB-0DE37383662B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935D-3903-4BA1-AB12-3C512CB74B5B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80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5FCB-3D53-4CAC-B237-F50FE989E872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5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A162-E844-4137-BB02-C1ABA4CA38AA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34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495B-D394-4413-BA3D-889ED4611226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27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4CF3-6E0A-4809-8BFC-9EA4FA39CC06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37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6C81-09F0-4D4D-A11B-3E083A1BD9A5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5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BEC-09E1-4F77-8592-3C0D26408852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530F-30D0-453E-ADBF-56604390E125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005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A38-61B1-48C9-801D-DCE6DD7B07BE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9CD6-8D38-4E33-B5DC-0E1C852C2B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741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24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24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24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24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24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fp.p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Agricultura" TargetMode="External"/><Relationship Id="rId3" Type="http://schemas.openxmlformats.org/officeDocument/2006/relationships/hyperlink" Target="https://pt.wikipedia.org/wiki/Macroeconomia" TargetMode="External"/><Relationship Id="rId7" Type="http://schemas.openxmlformats.org/officeDocument/2006/relationships/hyperlink" Target="https://pt.wikipedia.org/wiki/Cultura" TargetMode="External"/><Relationship Id="rId2" Type="http://schemas.openxmlformats.org/officeDocument/2006/relationships/hyperlink" Target="https://pt.wikipedia.org/wiki/Microeconomi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t.wikipedia.org/wiki/Mercado_de_trabalho" TargetMode="External"/><Relationship Id="rId5" Type="http://schemas.openxmlformats.org/officeDocument/2006/relationships/hyperlink" Target="https://pt.wikipedia.org/wiki/Meio_ambiente" TargetMode="External"/><Relationship Id="rId4" Type="http://schemas.openxmlformats.org/officeDocument/2006/relationships/hyperlink" Target="https://pt.wikipedia.org/wiki/Administra%C3%A7%C3%A3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Racionalidade_(economia)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hyperlink" Target="https://pt.wikipedia.org/wiki/Economia#cite_note-Cahuc_1993-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Barba" TargetMode="External"/><Relationship Id="rId2" Type="http://schemas.openxmlformats.org/officeDocument/2006/relationships/hyperlink" Target="https://pt.wikipedia.org/wiki/Cabel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Racionalidade_(economia)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hyperlink" Target="https://pt.wikipedia.org/wiki/Economia#cite_note-Cahuc_1993-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Centro de Emprego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Guarda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65" y="4622347"/>
            <a:ext cx="1524000" cy="10096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399335" y="2967335"/>
            <a:ext cx="1393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IEFP</a:t>
            </a:r>
            <a:endParaRPr lang="pt-PT" sz="54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230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21131" y="2076994"/>
            <a:ext cx="6100355" cy="2325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Bom dia , ó OCULTO !!!...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F07-DD57-40F6-B9A4-380E68975508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478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CURSOS 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92D050"/>
                </a:solidFill>
              </a:rPr>
              <a:t>Técnicos de Informática</a:t>
            </a:r>
          </a:p>
          <a:p>
            <a:r>
              <a:rPr lang="pt-PT" dirty="0" smtClean="0">
                <a:solidFill>
                  <a:srgbClr val="92D050"/>
                </a:solidFill>
              </a:rPr>
              <a:t>Operadores de Informática</a:t>
            </a:r>
          </a:p>
          <a:p>
            <a:r>
              <a:rPr lang="pt-PT" dirty="0" smtClean="0">
                <a:solidFill>
                  <a:srgbClr val="92D050"/>
                </a:solidFill>
              </a:rPr>
              <a:t>Cabeleireiros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3103-EF64-4C30-A58C-8D49017073ED}" type="datetime9">
              <a:rPr lang="pt-PT" smtClean="0"/>
              <a:t>26/02/2018 12:02:20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16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Os Técnicos de Informática têm formação prolongada e estão aptos a criar e modificar aplicações e programas informáticos.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8584-D66F-406A-B29C-D92B10D1B5E7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1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Continuação do Curso Técnico de Informática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53" y="1924334"/>
            <a:ext cx="3376294" cy="3016156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Um técnico de Informática , para ser produtivo e criativo deve estar inserido num bom ambiente de trabalho.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8772672" y="5579906"/>
            <a:ext cx="245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CURSOS</a:t>
            </a:r>
            <a:endParaRPr lang="pt-P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D9BC-3030-4151-899A-91D185C265C5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4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ECONOMIA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A economia é, geralmente, dividida em dois grandes ramos: a </a:t>
            </a:r>
            <a:r>
              <a:rPr lang="pt-PT" dirty="0">
                <a:hlinkClick r:id="rId2" tooltip="Microeconomia"/>
              </a:rPr>
              <a:t>microeconomia</a:t>
            </a:r>
            <a:r>
              <a:rPr lang="pt-PT" dirty="0"/>
              <a:t>, que estuda os comportamentos individuais, e a </a:t>
            </a:r>
            <a:r>
              <a:rPr lang="pt-PT" dirty="0">
                <a:hlinkClick r:id="rId3" tooltip="Macroeconomia"/>
              </a:rPr>
              <a:t>macroeconomia</a:t>
            </a:r>
            <a:r>
              <a:rPr lang="pt-PT" dirty="0"/>
              <a:t>, que estuda o resultado agregado dos vários comportamentos individuais. Atualmente, a economia aplica o seu corpo de conhecimento para análise e </a:t>
            </a:r>
            <a:r>
              <a:rPr lang="pt-PT" dirty="0">
                <a:hlinkClick r:id="rId4" tooltip="Administração"/>
              </a:rPr>
              <a:t>gestão</a:t>
            </a:r>
            <a:r>
              <a:rPr lang="pt-PT" dirty="0"/>
              <a:t> dos mais variados tipos de organizações humanas (entidades públicas, empresas privadas, cooperativas etc.) e domínios (internacional, finanças, desenvolvimento dos países, </a:t>
            </a:r>
            <a:r>
              <a:rPr lang="pt-PT" dirty="0">
                <a:hlinkClick r:id="rId5" tooltip="Meio ambiente"/>
              </a:rPr>
              <a:t>ambiente</a:t>
            </a:r>
            <a:r>
              <a:rPr lang="pt-PT" dirty="0"/>
              <a:t>, </a:t>
            </a:r>
            <a:r>
              <a:rPr lang="pt-PT" dirty="0">
                <a:hlinkClick r:id="rId6" tooltip="Mercado de trabalho"/>
              </a:rPr>
              <a:t>mercado de trabalho</a:t>
            </a:r>
            <a:r>
              <a:rPr lang="pt-PT" dirty="0"/>
              <a:t>, </a:t>
            </a:r>
            <a:r>
              <a:rPr lang="pt-PT" dirty="0">
                <a:hlinkClick r:id="rId7" tooltip="Cultura"/>
              </a:rPr>
              <a:t>cultura</a:t>
            </a:r>
            <a:r>
              <a:rPr lang="pt-PT" dirty="0"/>
              <a:t>, </a:t>
            </a:r>
            <a:r>
              <a:rPr lang="pt-PT" dirty="0">
                <a:hlinkClick r:id="rId8" tooltip="Agricultura"/>
              </a:rPr>
              <a:t>agricultura</a:t>
            </a:r>
            <a:r>
              <a:rPr lang="pt-PT" dirty="0"/>
              <a:t>, etc.).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0A88-CE7D-4F50-BE92-BF4AEBCAD49A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1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Continuação do Curso Técnico de Informática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8" y="2811440"/>
            <a:ext cx="4523208" cy="2005072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A teoria microeconómica padrão assume que os agentes económicos, as famílias ou as empresas, são "</a:t>
            </a:r>
            <a:r>
              <a:rPr lang="pt-PT" dirty="0">
                <a:hlinkClick r:id="rId3" tooltip="Racionalidade (economia)"/>
              </a:rPr>
              <a:t>racionais</a:t>
            </a:r>
            <a:r>
              <a:rPr lang="pt-PT" dirty="0"/>
              <a:t>"</a:t>
            </a:r>
            <a:r>
              <a:rPr lang="pt-PT" baseline="30000" dirty="0">
                <a:hlinkClick r:id="rId4"/>
              </a:rPr>
              <a:t>[6]</a:t>
            </a:r>
            <a:r>
              <a:rPr lang="pt-PT" baseline="30000" dirty="0"/>
              <a:t>:6</a:t>
            </a:r>
            <a:r>
              <a:rPr lang="pt-PT" dirty="0"/>
              <a:t>, isto é, supõe-se terem habilidades cognitivas e informações suficientes para, por um lado, construir critérios de escolha entre diferentes opções possíveis, por outro, para maximizar a sua satisfação dadas as restrições a que estão sujeitos.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8772672" y="5579906"/>
            <a:ext cx="245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 action="ppaction://hlinksldjump"/>
              </a:rPr>
              <a:t>CURSOS</a:t>
            </a:r>
            <a:endParaRPr lang="pt-P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A540-48AA-46B5-B7A6-A65B7C9915C0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1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Cabeleireiro(a)</a:t>
            </a:r>
            <a:r>
              <a:rPr lang="pt-PT" dirty="0"/>
              <a:t> ou </a:t>
            </a:r>
            <a:r>
              <a:rPr lang="pt-PT" b="1" dirty="0"/>
              <a:t>barbeiro(a)</a:t>
            </a:r>
            <a:r>
              <a:rPr lang="pt-PT" dirty="0"/>
              <a:t> é uma categoria profissional que trabalha com o </a:t>
            </a:r>
            <a:r>
              <a:rPr lang="pt-PT" dirty="0">
                <a:hlinkClick r:id="rId2" tooltip="Cabelo"/>
              </a:rPr>
              <a:t>cabelo</a:t>
            </a:r>
            <a:r>
              <a:rPr lang="pt-PT" dirty="0"/>
              <a:t> e a </a:t>
            </a:r>
            <a:r>
              <a:rPr lang="pt-PT" dirty="0">
                <a:hlinkClick r:id="rId3" tooltip="Barba"/>
              </a:rPr>
              <a:t>barba</a:t>
            </a:r>
            <a:r>
              <a:rPr lang="pt-PT" dirty="0"/>
              <a:t> humanos, realizando diversas alterações aos mesmos, como corte ou coloração</a:t>
            </a:r>
            <a:r>
              <a:rPr lang="pt-PT" dirty="0" smtClean="0"/>
              <a:t>.</a:t>
            </a:r>
          </a:p>
          <a:p>
            <a:r>
              <a:rPr lang="pt-PT" dirty="0" smtClean="0"/>
              <a:t>O </a:t>
            </a:r>
            <a:r>
              <a:rPr lang="pt-PT" dirty="0"/>
              <a:t>termo "cabeleireiro" costuma ser aplicado especialmente para profissionais que cuidam dos cabelos das mulheres.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27DA-58D8-46B5-822E-8DA18AB9A429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8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Continuação do Curso Cabeleireiros :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29" y="2481943"/>
            <a:ext cx="3036264" cy="2024176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PT" dirty="0"/>
              <a:t>A teoria microeconómica padrão assume que os agentes económicos, as famílias ou as empresas, são "</a:t>
            </a:r>
            <a:r>
              <a:rPr lang="pt-PT" dirty="0">
                <a:hlinkClick r:id="rId3" tooltip="Racionalidade (economia)"/>
              </a:rPr>
              <a:t>racionais</a:t>
            </a:r>
            <a:r>
              <a:rPr lang="pt-PT" dirty="0"/>
              <a:t>"</a:t>
            </a:r>
            <a:r>
              <a:rPr lang="pt-PT" dirty="0">
                <a:hlinkClick r:id="rId4"/>
              </a:rPr>
              <a:t>[6]</a:t>
            </a:r>
            <a:r>
              <a:rPr lang="pt-PT" dirty="0"/>
              <a:t>:6, isto é, supõe-se terem habilidades cognitivas e informações suficientes para, por um lado, construir critérios de escolha entre diferentes opções possíveis, por outro, para maximizar a sua satisfação dadas as restrições a que estão sujeitos.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8772672" y="5579906"/>
            <a:ext cx="245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 action="ppaction://hlinksldjump"/>
              </a:rPr>
              <a:t>CURSOS</a:t>
            </a:r>
            <a:endParaRPr lang="pt-P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B1F-2DD4-43A4-B6C1-6ACC9FA3D7EB}" type="datetime9">
              <a:rPr lang="pt-PT" smtClean="0"/>
              <a:t>26/02/2018 12:02:20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CD6-8D38-4E33-B5DC-0E1C852C2B7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7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5" name="Pentágono regular 4"/>
          <p:cNvSpPr/>
          <p:nvPr/>
        </p:nvSpPr>
        <p:spPr>
          <a:xfrm>
            <a:off x="3396343" y="4049486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 rot="20451990">
            <a:off x="5611487" y="4045021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Fim</a:t>
            </a:r>
            <a:endParaRPr lang="pt-PT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Seta para a direita 6">
            <a:hlinkClick r:id="rId2" action="ppaction://hlinksldjump"/>
          </p:cNvPr>
          <p:cNvSpPr/>
          <p:nvPr/>
        </p:nvSpPr>
        <p:spPr>
          <a:xfrm>
            <a:off x="7913913" y="4037380"/>
            <a:ext cx="1817915" cy="1188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763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92D050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370</Words>
  <Application>Microsoft Office PowerPoint</Application>
  <PresentationFormat>Ecrã Panorâmico</PresentationFormat>
  <Paragraphs>43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Centro de Emprego </vt:lpstr>
      <vt:lpstr>CURSOS :</vt:lpstr>
      <vt:lpstr>Técnicos de Informática</vt:lpstr>
      <vt:lpstr>Continuação do Curso Técnico de Informática</vt:lpstr>
      <vt:lpstr>ECONOMIA</vt:lpstr>
      <vt:lpstr>Continuação do Curso Técnico de Informática</vt:lpstr>
      <vt:lpstr>Cabeleireiros</vt:lpstr>
      <vt:lpstr>Continuação do Curso Cabeleireiros :</vt:lpstr>
      <vt:lpstr>Operadores de Informática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20</cp:revision>
  <dcterms:created xsi:type="dcterms:W3CDTF">2018-02-26T09:54:32Z</dcterms:created>
  <dcterms:modified xsi:type="dcterms:W3CDTF">2018-02-26T12:40:12Z</dcterms:modified>
</cp:coreProperties>
</file>