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42" d="100"/>
          <a:sy n="42" d="100"/>
        </p:scale>
        <p:origin x="6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13F42-2627-492C-9EA5-A35784B54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8A2C86-4AF5-48B0-8F0B-77C6DF652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232E4E-D7D1-4984-AC86-ED59DC2C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4C83-F053-4F2B-8D3F-D47413821E10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E86A02-55BF-446F-91FC-85B76A77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2F0A49-0907-4B0C-9101-1A767243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B1D5-CB33-4EF3-9BD6-90F2BA396D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13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4DD97-A4F4-4973-AF14-CE4963FD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9653DA-BFEA-40E6-90ED-EC2B666D2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714CC6-D447-4BEC-BE0F-637B86C9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4C83-F053-4F2B-8D3F-D47413821E10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2E07CC-E1A2-48FC-AB3F-7DEF2478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CD218-B365-4AE6-A707-E1FC9DF8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B1D5-CB33-4EF3-9BD6-90F2BA396D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346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63322E-11E7-42FE-9112-4403288AA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AF756E-A46D-4CD2-A2C1-7BFB3B987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A0AC66-7554-4FFD-B5EC-B9EDD1E3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4C83-F053-4F2B-8D3F-D47413821E10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71F4BB-EDF6-4FC4-899D-B9B453E1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A48DB7-0625-4D9A-8FA8-6BA95592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B1D5-CB33-4EF3-9BD6-90F2BA396D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447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5A846-FAF6-41A9-AE55-6137F228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728739-DA53-4694-BF91-73333F18B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D4589D-879F-43EA-AD60-3E42458D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4C83-F053-4F2B-8D3F-D47413821E10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F8A2F-05BA-42A9-8CF8-183C00FA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9E736F-98EC-496F-B9D8-2A799371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B1D5-CB33-4EF3-9BD6-90F2BA396D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61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2CD36-9C75-42FF-987A-7B0D904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828318-FF55-447A-A621-3718FB891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2738F8-2EB1-42FB-A8EE-1F8D03D5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4C83-F053-4F2B-8D3F-D47413821E10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F92933-8BD1-4C8E-98FD-B9C2D595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A8841A-16A5-4572-B968-927E50D0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B1D5-CB33-4EF3-9BD6-90F2BA396D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10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552BA-0C2E-4ECA-810B-9F92E78C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B74BB4-F9B1-47CA-9A86-0637D7638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A7E2A5-612F-4DB6-B474-50D456E3D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B41FCF-D97D-4475-8969-058D745B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4C83-F053-4F2B-8D3F-D47413821E10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14B390-6997-4C03-9434-99C53079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766393-E4BD-494B-9A35-1BDD17E6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B1D5-CB33-4EF3-9BD6-90F2BA396D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386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B10B3-8B55-4687-B531-BCF1E02A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E4458C-0F9C-49DD-AEBA-8655048AB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697257-0A2A-43F3-9952-6CA91FB04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260FDF-FAB0-4A70-BB6E-18825F40A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FAB32F-392B-468C-AB61-BB52598E5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78C81C-A6E2-45D3-8BAE-30B23F33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4C83-F053-4F2B-8D3F-D47413821E10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505D08-3600-41FE-986E-1438B65F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2C7F9D8-5AD1-4939-B934-81B8B22C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B1D5-CB33-4EF3-9BD6-90F2BA396D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610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241E6-892B-4E65-9F75-FD9749FD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C5C9F9-5665-4F26-864F-E98813A7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4C83-F053-4F2B-8D3F-D47413821E10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942744-BB76-42B2-BBF2-813CCDEA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FB2299-0DA1-494A-A611-F36383E4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B1D5-CB33-4EF3-9BD6-90F2BA396D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85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D4E17A1-CC30-4CF9-86B1-EDE38D9C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4C83-F053-4F2B-8D3F-D47413821E10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2E7E5F9-DE63-4FF3-8D9D-5BDB8C54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869E7E-503F-448F-95FD-AD6DD4A0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B1D5-CB33-4EF3-9BD6-90F2BA396D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385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572B0-5211-4BBD-990E-B2AA57929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43D84E-21B5-420C-BE6C-0E6F21617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9D35F4-E9D3-48E7-B0EC-CA45A0551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ABB711-B7BC-4B6A-A488-498980D2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4C83-F053-4F2B-8D3F-D47413821E10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23FC11-C292-4938-9B0A-2DDD8C1F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883556-88E2-47C9-8447-815C7504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B1D5-CB33-4EF3-9BD6-90F2BA396D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21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92D41-FAE0-422B-9304-81380E28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CCBDF4-6955-44B7-A3EF-EA15F47FC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213E32-AB73-49D5-9648-04151D371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6FD461-EC6D-4C0E-A2B4-3A046293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4C83-F053-4F2B-8D3F-D47413821E10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D81BA9-5553-4B61-8466-37F0917D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8B5593-94F3-41FD-879D-FC71F765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B1D5-CB33-4EF3-9BD6-90F2BA396D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54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990D42-6DFE-42E5-B98B-825450D2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31E920-1D42-4C6D-83E4-58D91C4CB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22D38A-DDDC-4CEB-88C5-385ACBCB1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54C83-F053-4F2B-8D3F-D47413821E10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0561D9-C9A1-4A73-B72A-01E3DB60B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CC23CA-C2D4-4B0B-BB49-962331CE5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1B1D5-CB33-4EF3-9BD6-90F2BA396D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235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4EAD799-E56B-4684-AAEE-40DC2EB72CBD}"/>
              </a:ext>
            </a:extLst>
          </p:cNvPr>
          <p:cNvSpPr/>
          <p:nvPr/>
        </p:nvSpPr>
        <p:spPr>
          <a:xfrm>
            <a:off x="1338469" y="1289436"/>
            <a:ext cx="9515061" cy="4585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DDDC76-1823-4C8A-BE44-D2E5315AC25E}"/>
              </a:ext>
            </a:extLst>
          </p:cNvPr>
          <p:cNvSpPr txBox="1"/>
          <p:nvPr/>
        </p:nvSpPr>
        <p:spPr>
          <a:xfrm>
            <a:off x="5010316" y="207990"/>
            <a:ext cx="2129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dirty="0"/>
              <a:t>MONOLITICO</a:t>
            </a:r>
          </a:p>
          <a:p>
            <a:pPr algn="ctr"/>
            <a:r>
              <a:rPr lang="es-CO" sz="2800" dirty="0"/>
              <a:t>CAFETERIA</a:t>
            </a:r>
            <a:endParaRPr lang="es-ES" sz="28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E0F8B74-077A-4887-BA74-7523629F0A77}"/>
              </a:ext>
            </a:extLst>
          </p:cNvPr>
          <p:cNvSpPr/>
          <p:nvPr/>
        </p:nvSpPr>
        <p:spPr>
          <a:xfrm>
            <a:off x="2251211" y="1877403"/>
            <a:ext cx="1391479" cy="503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LOGIN JS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B168F6D-FB70-4312-AE8B-B5B4CC9BEBC2}"/>
              </a:ext>
            </a:extLst>
          </p:cNvPr>
          <p:cNvSpPr/>
          <p:nvPr/>
        </p:nvSpPr>
        <p:spPr>
          <a:xfrm>
            <a:off x="4123415" y="3422042"/>
            <a:ext cx="1773802" cy="92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REGISTRO INVENTARIO JS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2E49687-2B7F-4C7C-86FE-65262717DB93}"/>
              </a:ext>
            </a:extLst>
          </p:cNvPr>
          <p:cNvSpPr/>
          <p:nvPr/>
        </p:nvSpPr>
        <p:spPr>
          <a:xfrm>
            <a:off x="2288650" y="4375116"/>
            <a:ext cx="1551830" cy="92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FACTURAR PRODUCTOS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06BB8D2-AB10-47F0-AB5E-0E3AABE404CB}"/>
              </a:ext>
            </a:extLst>
          </p:cNvPr>
          <p:cNvSpPr/>
          <p:nvPr/>
        </p:nvSpPr>
        <p:spPr>
          <a:xfrm>
            <a:off x="2122998" y="3105547"/>
            <a:ext cx="1551830" cy="92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NUEVA ORDEN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BF38BA4-5DE5-45CC-9892-BEDC2A269286}"/>
              </a:ext>
            </a:extLst>
          </p:cNvPr>
          <p:cNvSpPr/>
          <p:nvPr/>
        </p:nvSpPr>
        <p:spPr>
          <a:xfrm>
            <a:off x="4807663" y="4647250"/>
            <a:ext cx="1551830" cy="92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VER EL MENU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4AFDB51-260F-4EFD-946E-AF2D95FD84F5}"/>
              </a:ext>
            </a:extLst>
          </p:cNvPr>
          <p:cNvSpPr/>
          <p:nvPr/>
        </p:nvSpPr>
        <p:spPr>
          <a:xfrm>
            <a:off x="4165490" y="1988864"/>
            <a:ext cx="1551830" cy="92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REGISTRO DE USUARIOS</a:t>
            </a:r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C3B9290-F097-4816-B390-880F66EBBBBC}"/>
              </a:ext>
            </a:extLst>
          </p:cNvPr>
          <p:cNvSpPr/>
          <p:nvPr/>
        </p:nvSpPr>
        <p:spPr>
          <a:xfrm>
            <a:off x="6504164" y="3121405"/>
            <a:ext cx="1551830" cy="92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TRABAJA CON NOSOTROS</a:t>
            </a:r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5593951-CA40-4822-ACA0-5D62672ED929}"/>
              </a:ext>
            </a:extLst>
          </p:cNvPr>
          <p:cNvSpPr/>
          <p:nvPr/>
        </p:nvSpPr>
        <p:spPr>
          <a:xfrm>
            <a:off x="6344480" y="1920328"/>
            <a:ext cx="1551830" cy="92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INFORMES</a:t>
            </a:r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E14A900-543C-45CA-ABF9-C3BE24247F09}"/>
              </a:ext>
            </a:extLst>
          </p:cNvPr>
          <p:cNvSpPr/>
          <p:nvPr/>
        </p:nvSpPr>
        <p:spPr>
          <a:xfrm>
            <a:off x="7280079" y="4583847"/>
            <a:ext cx="1551830" cy="92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CHAT</a:t>
            </a:r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E9D1111-D112-44AF-9890-58C7B29CDE48}"/>
              </a:ext>
            </a:extLst>
          </p:cNvPr>
          <p:cNvSpPr/>
          <p:nvPr/>
        </p:nvSpPr>
        <p:spPr>
          <a:xfrm>
            <a:off x="8853113" y="3293006"/>
            <a:ext cx="1551830" cy="92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PQR</a:t>
            </a:r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E1357D9-0339-4AC9-82FE-24420A9E76F3}"/>
              </a:ext>
            </a:extLst>
          </p:cNvPr>
          <p:cNvSpPr/>
          <p:nvPr/>
        </p:nvSpPr>
        <p:spPr>
          <a:xfrm>
            <a:off x="8738981" y="1988864"/>
            <a:ext cx="1551830" cy="92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REDES SOCIALES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658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CDDDC76-1823-4C8A-BE44-D2E5315AC25E}"/>
              </a:ext>
            </a:extLst>
          </p:cNvPr>
          <p:cNvSpPr txBox="1"/>
          <p:nvPr/>
        </p:nvSpPr>
        <p:spPr>
          <a:xfrm>
            <a:off x="2146850" y="371061"/>
            <a:ext cx="67228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MICRO SERVICIOS</a:t>
            </a:r>
          </a:p>
          <a:p>
            <a:pPr algn="ctr"/>
            <a:r>
              <a:rPr lang="es-CO" sz="3200" dirty="0"/>
              <a:t>CAFETERIA</a:t>
            </a:r>
            <a:endParaRPr lang="es-ES" sz="32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E0F8B74-077A-4887-BA74-7523629F0A77}"/>
              </a:ext>
            </a:extLst>
          </p:cNvPr>
          <p:cNvSpPr/>
          <p:nvPr/>
        </p:nvSpPr>
        <p:spPr>
          <a:xfrm>
            <a:off x="2901231" y="2123539"/>
            <a:ext cx="1582640" cy="921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USUARIOS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B168F6D-FB70-4312-AE8B-B5B4CC9BEBC2}"/>
              </a:ext>
            </a:extLst>
          </p:cNvPr>
          <p:cNvSpPr/>
          <p:nvPr/>
        </p:nvSpPr>
        <p:spPr>
          <a:xfrm>
            <a:off x="2901231" y="4319375"/>
            <a:ext cx="1551830" cy="992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INVENTARIO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06BB8D2-AB10-47F0-AB5E-0E3AABE404CB}"/>
              </a:ext>
            </a:extLst>
          </p:cNvPr>
          <p:cNvSpPr/>
          <p:nvPr/>
        </p:nvSpPr>
        <p:spPr>
          <a:xfrm>
            <a:off x="2932041" y="3126072"/>
            <a:ext cx="1551830" cy="92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ORDENES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BF38BA4-5DE5-45CC-9892-BEDC2A269286}"/>
              </a:ext>
            </a:extLst>
          </p:cNvPr>
          <p:cNvSpPr/>
          <p:nvPr/>
        </p:nvSpPr>
        <p:spPr>
          <a:xfrm>
            <a:off x="4919871" y="4400595"/>
            <a:ext cx="1551830" cy="92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MENU</a:t>
            </a:r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C3B9290-F097-4816-B390-880F66EBBBBC}"/>
              </a:ext>
            </a:extLst>
          </p:cNvPr>
          <p:cNvSpPr/>
          <p:nvPr/>
        </p:nvSpPr>
        <p:spPr>
          <a:xfrm>
            <a:off x="4919871" y="3157015"/>
            <a:ext cx="1551830" cy="92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VACANTES</a:t>
            </a:r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5593951-CA40-4822-ACA0-5D62672ED929}"/>
              </a:ext>
            </a:extLst>
          </p:cNvPr>
          <p:cNvSpPr/>
          <p:nvPr/>
        </p:nvSpPr>
        <p:spPr>
          <a:xfrm>
            <a:off x="4919871" y="2123538"/>
            <a:ext cx="1551830" cy="92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INFORMES</a:t>
            </a:r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E14A900-543C-45CA-ABF9-C3BE24247F09}"/>
              </a:ext>
            </a:extLst>
          </p:cNvPr>
          <p:cNvSpPr/>
          <p:nvPr/>
        </p:nvSpPr>
        <p:spPr>
          <a:xfrm>
            <a:off x="6850380" y="3241512"/>
            <a:ext cx="1551830" cy="92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CHAT</a:t>
            </a:r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E9D1111-D112-44AF-9890-58C7B29CDE48}"/>
              </a:ext>
            </a:extLst>
          </p:cNvPr>
          <p:cNvSpPr/>
          <p:nvPr/>
        </p:nvSpPr>
        <p:spPr>
          <a:xfrm>
            <a:off x="6850380" y="2123538"/>
            <a:ext cx="1551830" cy="92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PQR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9931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36</Words>
  <Application>Microsoft Office PowerPoint</Application>
  <PresentationFormat>Panorámica</PresentationFormat>
  <Paragraphs>23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Milena Amaya Cristancho</dc:creator>
  <cp:lastModifiedBy>Claudia Milena Amaya Cristancho</cp:lastModifiedBy>
  <cp:revision>1</cp:revision>
  <dcterms:created xsi:type="dcterms:W3CDTF">2021-11-17T03:14:18Z</dcterms:created>
  <dcterms:modified xsi:type="dcterms:W3CDTF">2021-11-17T03:55:44Z</dcterms:modified>
</cp:coreProperties>
</file>