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92D7AD-864D-424B-9E39-D9177BD47EF3}" v="1" dt="2024-03-21T09:39:48.1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uk Yun" userId="7d05ee25136ad7f3" providerId="LiveId" clId="{3592D7AD-864D-424B-9E39-D9177BD47EF3}"/>
    <pc:docChg chg="custSel modSld">
      <pc:chgData name="Sanguk Yun" userId="7d05ee25136ad7f3" providerId="LiveId" clId="{3592D7AD-864D-424B-9E39-D9177BD47EF3}" dt="2024-03-21T09:54:55.995" v="293" actId="20577"/>
      <pc:docMkLst>
        <pc:docMk/>
      </pc:docMkLst>
      <pc:sldChg chg="addSp delSp modSp mod">
        <pc:chgData name="Sanguk Yun" userId="7d05ee25136ad7f3" providerId="LiveId" clId="{3592D7AD-864D-424B-9E39-D9177BD47EF3}" dt="2024-03-21T09:54:55.995" v="293" actId="20577"/>
        <pc:sldMkLst>
          <pc:docMk/>
          <pc:sldMk cId="2342373709" sldId="256"/>
        </pc:sldMkLst>
        <pc:graphicFrameChg chg="del modGraphic">
          <ac:chgData name="Sanguk Yun" userId="7d05ee25136ad7f3" providerId="LiveId" clId="{3592D7AD-864D-424B-9E39-D9177BD47EF3}" dt="2024-03-21T09:40:11.345" v="36" actId="478"/>
          <ac:graphicFrameMkLst>
            <pc:docMk/>
            <pc:sldMk cId="2342373709" sldId="256"/>
            <ac:graphicFrameMk id="4" creationId="{FA7272B7-6BE7-FE23-77BB-A28AEDC95770}"/>
          </ac:graphicFrameMkLst>
        </pc:graphicFrameChg>
        <pc:graphicFrameChg chg="add mod modGraphic">
          <ac:chgData name="Sanguk Yun" userId="7d05ee25136ad7f3" providerId="LiveId" clId="{3592D7AD-864D-424B-9E39-D9177BD47EF3}" dt="2024-03-21T09:54:55.995" v="293" actId="20577"/>
          <ac:graphicFrameMkLst>
            <pc:docMk/>
            <pc:sldMk cId="2342373709" sldId="256"/>
            <ac:graphicFrameMk id="5" creationId="{B5109DCA-866F-232A-F5AD-32A833F38A1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AE573-A201-E0B3-635E-A04A9287B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18C092-C84A-3A95-CE1B-B088CE0DA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1077E5-7CAA-8F85-3D95-59CEA6FD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01D1-C3D5-4762-B231-AF981BB238EF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31FE5-4C5B-D19E-904A-E35FA5D2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3FB05-DA53-0117-DB45-147F40EF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6997-912D-4A80-B2E9-989BE3F19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58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44018-4DE2-BBD7-4E18-E355D68A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ABC35-8063-6632-99EE-30ACA6641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F63C3-A7F2-80F1-B704-DD9F5B2C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01D1-C3D5-4762-B231-AF981BB238EF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36871-1DF8-F1F6-EE24-50587E1E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0396EA-B900-306F-B841-DC0CA55D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6997-912D-4A80-B2E9-989BE3F19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25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89D0BF-74CA-DBF2-B8E4-DE22A3973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98FBE6-E01D-8CA4-CF97-9AD0DB4DC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279CD4-5C2E-E715-61CC-39DACD05F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01D1-C3D5-4762-B231-AF981BB238EF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44D8B-796F-0E64-1876-2021FAD02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5AD6D-F027-8E03-BA1F-1E8B97C02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6997-912D-4A80-B2E9-989BE3F19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51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058E9-9E4B-3BB0-C20C-AF13415A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D44D4-864C-B4B2-61BF-73F1D57D9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3B05A5-5E72-4BFA-D40B-6A47A332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01D1-C3D5-4762-B231-AF981BB238EF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4B50C-9EF5-6409-B2A6-B3E6C04A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9F7E8-1304-1ECE-332B-70A0DEF5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6997-912D-4A80-B2E9-989BE3F19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5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7426A-A93A-EEE5-98A9-50EEC38F6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E43E74-90DD-4FFB-9A2F-2AA8F082E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3903E7-8217-E8E1-34EA-5E185F3C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01D1-C3D5-4762-B231-AF981BB238EF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9C12B3-C87C-05AC-02CA-70D1D1A3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5A93C-C927-56F0-9760-3CC0DE29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6997-912D-4A80-B2E9-989BE3F19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A86BE-84F7-852F-29F6-26445400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C84AEB-8337-BA55-B433-1D7C6EAFA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2BC528-5E62-C28B-1F02-99FE57CE9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A9BC9A-DBC6-1E26-AA04-65A8207F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01D1-C3D5-4762-B231-AF981BB238EF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D0C912-BA81-A791-F809-D7302F4D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4B3698-2928-A685-5072-F3AD6533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6997-912D-4A80-B2E9-989BE3F19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86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FAF07-724D-4AAE-0E7C-F0F51FDC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4D1E8F-AB36-88E8-CE53-9844E87C7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E85EF9-8849-C4BF-3676-C6E1588AE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E7A36F-DD97-B173-3AF0-2CBF89147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9282F6-A044-2A38-AF5C-6FA7720CA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F1EDAE-0592-7D6B-65F2-00004BFC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01D1-C3D5-4762-B231-AF981BB238EF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347BBC-0E77-249B-49D5-AF0CE0DE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3FE5C0-4050-8192-CD52-58A0217E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6997-912D-4A80-B2E9-989BE3F19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5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5ADE5-4BDC-51F2-11E7-2F9DC17F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E7F786-4C44-2244-B6FF-10FB50DA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01D1-C3D5-4762-B231-AF981BB238EF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0D07BC-C91E-F555-423B-5693FEB6D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565C30-B268-C92A-D31E-CBA3B303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6997-912D-4A80-B2E9-989BE3F19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55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492D51-F19C-309C-5205-F112A00F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01D1-C3D5-4762-B231-AF981BB238EF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5AAD5F-CEAE-B542-3CAD-99D90B92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B5A5B1-49D1-2A75-FC42-F147B110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6997-912D-4A80-B2E9-989BE3F19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71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3D992-598C-62F7-0D83-BE6AB238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7DBFC-1CD6-3D6F-FE0A-2032A254F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978059-9034-9482-1490-6FBAE8C6A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7CE2B7-9670-DA77-510A-64F5483B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01D1-C3D5-4762-B231-AF981BB238EF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393341-F18C-409A-BC9B-02332D83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345200-9D80-44D5-AC5D-63817304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6997-912D-4A80-B2E9-989BE3F19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68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72971-59D0-D4C9-D3B3-50D496C3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748B1B-ECA8-4ACD-56C9-4CDD1991F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BA12AB-3F9A-1EBB-B3F0-0B3E42B6E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E302C-9AE8-947A-DD71-78445CABA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01D1-C3D5-4762-B231-AF981BB238EF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8A98EA-84C4-0A56-C4C1-C9396801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974AD0-FA5E-E89A-A6FF-842CA424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6997-912D-4A80-B2E9-989BE3F19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20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29EAB8-F425-EC18-0A59-C05A066C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D3ADA3-E343-3ADA-BA30-E5513C5B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E3E164-33E1-55C0-6AD3-D05A818FD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2301D1-C3D5-4762-B231-AF981BB238EF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2D2E8F-76AA-7A72-5225-570AB9D2C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22075-67C4-11EA-337F-FD4B3B863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DC6997-912D-4A80-B2E9-989BE3F19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32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5109DCA-866F-232A-F5AD-32A833F38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45935"/>
              </p:ext>
            </p:extLst>
          </p:nvPr>
        </p:nvGraphicFramePr>
        <p:xfrm>
          <a:off x="100940" y="89064"/>
          <a:ext cx="12091060" cy="6727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8212">
                  <a:extLst>
                    <a:ext uri="{9D8B030D-6E8A-4147-A177-3AD203B41FA5}">
                      <a16:colId xmlns:a16="http://schemas.microsoft.com/office/drawing/2014/main" val="2029089328"/>
                    </a:ext>
                  </a:extLst>
                </a:gridCol>
                <a:gridCol w="2418212">
                  <a:extLst>
                    <a:ext uri="{9D8B030D-6E8A-4147-A177-3AD203B41FA5}">
                      <a16:colId xmlns:a16="http://schemas.microsoft.com/office/drawing/2014/main" val="2218428153"/>
                    </a:ext>
                  </a:extLst>
                </a:gridCol>
                <a:gridCol w="2418212">
                  <a:extLst>
                    <a:ext uri="{9D8B030D-6E8A-4147-A177-3AD203B41FA5}">
                      <a16:colId xmlns:a16="http://schemas.microsoft.com/office/drawing/2014/main" val="3707208832"/>
                    </a:ext>
                  </a:extLst>
                </a:gridCol>
                <a:gridCol w="2418212">
                  <a:extLst>
                    <a:ext uri="{9D8B030D-6E8A-4147-A177-3AD203B41FA5}">
                      <a16:colId xmlns:a16="http://schemas.microsoft.com/office/drawing/2014/main" val="1856980045"/>
                    </a:ext>
                  </a:extLst>
                </a:gridCol>
                <a:gridCol w="2418212">
                  <a:extLst>
                    <a:ext uri="{9D8B030D-6E8A-4147-A177-3AD203B41FA5}">
                      <a16:colId xmlns:a16="http://schemas.microsoft.com/office/drawing/2014/main" val="1241014965"/>
                    </a:ext>
                  </a:extLst>
                </a:gridCol>
              </a:tblGrid>
              <a:tr h="84092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OSI-7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TCP/IP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Etc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613468"/>
                  </a:ext>
                </a:extLst>
              </a:tr>
              <a:tr h="8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L7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HTTPS, </a:t>
                      </a:r>
                    </a:p>
                    <a:p>
                      <a:pPr algn="ctr" latinLnBrk="1"/>
                      <a:r>
                        <a:rPr lang="en-US" altLang="ko-KR" dirty="0"/>
                        <a:t>FTP, </a:t>
                      </a:r>
                    </a:p>
                    <a:p>
                      <a:pPr algn="ctr" latinLnBrk="1"/>
                      <a:r>
                        <a:rPr lang="en-US" altLang="ko-KR" dirty="0"/>
                        <a:t>SCP, </a:t>
                      </a:r>
                    </a:p>
                    <a:p>
                      <a:pPr algn="ctr" latinLnBrk="1"/>
                      <a:r>
                        <a:rPr lang="en-US" altLang="ko-KR" dirty="0"/>
                        <a:t>SSH, </a:t>
                      </a:r>
                    </a:p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86912"/>
                  </a:ext>
                </a:extLst>
              </a:tr>
              <a:tr h="8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358714"/>
                  </a:ext>
                </a:extLst>
              </a:tr>
              <a:tr h="8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Steve’s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939713"/>
                  </a:ext>
                </a:extLst>
              </a:tr>
              <a:tr h="8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UDP, SCTP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544373"/>
                  </a:ext>
                </a:extLst>
              </a:tr>
              <a:tr h="8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IP6, ARP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20016"/>
                  </a:ext>
                </a:extLst>
              </a:tr>
              <a:tr h="8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Frame Relay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01357"/>
                  </a:ext>
                </a:extLst>
              </a:tr>
              <a:tr h="8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810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37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47</Words>
  <Application>Microsoft Office PowerPoint</Application>
  <PresentationFormat>와이드스크린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Sanguk Yun</dc:creator>
  <cp:lastModifiedBy>Sanguk Yun</cp:lastModifiedBy>
  <cp:revision>1</cp:revision>
  <dcterms:created xsi:type="dcterms:W3CDTF">2024-03-21T09:36:48Z</dcterms:created>
  <dcterms:modified xsi:type="dcterms:W3CDTF">2024-03-21T09:55:09Z</dcterms:modified>
</cp:coreProperties>
</file>