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2.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3.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5.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 id="2147483759" r:id="rId2"/>
    <p:sldMasterId id="2147483675" r:id="rId3"/>
    <p:sldMasterId id="2147483920" r:id="rId4"/>
    <p:sldMasterId id="2147483929" r:id="rId5"/>
    <p:sldMasterId id="2147483938" r:id="rId6"/>
    <p:sldMasterId id="2147483953" r:id="rId7"/>
    <p:sldMasterId id="2147483968" r:id="rId8"/>
    <p:sldMasterId id="2147483977" r:id="rId9"/>
    <p:sldMasterId id="2147483995" r:id="rId10"/>
    <p:sldMasterId id="2147484010" r:id="rId11"/>
    <p:sldMasterId id="2147484026" r:id="rId12"/>
    <p:sldMasterId id="2147484035" r:id="rId13"/>
    <p:sldMasterId id="2147484044" r:id="rId14"/>
    <p:sldMasterId id="2147484053" r:id="rId15"/>
    <p:sldMasterId id="2147484067" r:id="rId16"/>
    <p:sldMasterId id="2147484077" r:id="rId17"/>
  </p:sldMasterIdLst>
  <p:notesMasterIdLst>
    <p:notesMasterId r:id="rId26"/>
  </p:notesMasterIdLst>
  <p:handoutMasterIdLst>
    <p:handoutMasterId r:id="rId27"/>
  </p:handoutMasterIdLst>
  <p:sldIdLst>
    <p:sldId id="981" r:id="rId18"/>
    <p:sldId id="962" r:id="rId19"/>
    <p:sldId id="977" r:id="rId20"/>
    <p:sldId id="976" r:id="rId21"/>
    <p:sldId id="978" r:id="rId22"/>
    <p:sldId id="979" r:id="rId23"/>
    <p:sldId id="980" r:id="rId24"/>
    <p:sldId id="982"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81CC"/>
    <a:srgbClr val="993300"/>
    <a:srgbClr val="040E72"/>
    <a:srgbClr val="E50080"/>
    <a:srgbClr val="FE6600"/>
    <a:srgbClr val="0099CC"/>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5" autoAdjust="0"/>
    <p:restoredTop sz="89153" autoAdjust="0"/>
  </p:normalViewPr>
  <p:slideViewPr>
    <p:cSldViewPr>
      <p:cViewPr>
        <p:scale>
          <a:sx n="60" d="100"/>
          <a:sy n="60" d="100"/>
        </p:scale>
        <p:origin x="180" y="-126"/>
      </p:cViewPr>
      <p:guideLst>
        <p:guide orient="horz" pos="2160"/>
        <p:guide pos="2880"/>
      </p:guideLst>
    </p:cSldViewPr>
  </p:slideViewPr>
  <p:notesTextViewPr>
    <p:cViewPr>
      <p:scale>
        <a:sx n="66" d="100"/>
        <a:sy n="66" d="100"/>
      </p:scale>
      <p:origin x="0" y="0"/>
    </p:cViewPr>
  </p:notesTextViewPr>
  <p:sorterViewPr>
    <p:cViewPr>
      <p:scale>
        <a:sx n="75" d="100"/>
        <a:sy n="75" d="100"/>
      </p:scale>
      <p:origin x="0" y="42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4.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599" tIns="48298" rIns="96599" bIns="48298" rtlCol="0"/>
          <a:lstStyle>
            <a:lvl1pPr algn="l">
              <a:defRPr sz="1200"/>
            </a:lvl1pPr>
          </a:lstStyle>
          <a:p>
            <a:endParaRPr lang="en-US" dirty="0"/>
          </a:p>
        </p:txBody>
      </p:sp>
      <p:sp>
        <p:nvSpPr>
          <p:cNvPr id="3" name="Date Placeholder 2"/>
          <p:cNvSpPr>
            <a:spLocks noGrp="1"/>
          </p:cNvSpPr>
          <p:nvPr>
            <p:ph type="dt" sz="quarter" idx="1"/>
          </p:nvPr>
        </p:nvSpPr>
        <p:spPr>
          <a:xfrm>
            <a:off x="4143586" y="0"/>
            <a:ext cx="3169920" cy="480060"/>
          </a:xfrm>
          <a:prstGeom prst="rect">
            <a:avLst/>
          </a:prstGeom>
        </p:spPr>
        <p:txBody>
          <a:bodyPr vert="horz" lIns="96599" tIns="48298" rIns="96599" bIns="48298" rtlCol="0"/>
          <a:lstStyle>
            <a:lvl1pPr algn="r">
              <a:defRPr sz="1200"/>
            </a:lvl1pPr>
          </a:lstStyle>
          <a:p>
            <a:fld id="{93F82ED1-B578-491D-8707-5DB71114ACC3}" type="datetimeFigureOut">
              <a:rPr lang="en-US" smtClean="0"/>
              <a:pPr/>
              <a:t>2/5/2018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599" tIns="48298" rIns="96599" bIns="4829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6" y="9119474"/>
            <a:ext cx="3169920" cy="480060"/>
          </a:xfrm>
          <a:prstGeom prst="rect">
            <a:avLst/>
          </a:prstGeom>
        </p:spPr>
        <p:txBody>
          <a:bodyPr vert="horz" lIns="96599" tIns="48298" rIns="96599" bIns="48298" rtlCol="0" anchor="b"/>
          <a:lstStyle>
            <a:lvl1pPr algn="r">
              <a:defRPr sz="1200"/>
            </a:lvl1pPr>
          </a:lstStyle>
          <a:p>
            <a:fld id="{78A8EECD-0EEC-4FFA-AA3F-7C6976170604}" type="slidenum">
              <a:rPr lang="en-US" smtClean="0"/>
              <a:pPr/>
              <a:t>‹#›</a:t>
            </a:fld>
            <a:endParaRPr lang="en-US" dirty="0"/>
          </a:p>
        </p:txBody>
      </p:sp>
    </p:spTree>
    <p:extLst>
      <p:ext uri="{BB962C8B-B14F-4D97-AF65-F5344CB8AC3E}">
        <p14:creationId xmlns:p14="http://schemas.microsoft.com/office/powerpoint/2010/main" val="149392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599" tIns="48298" rIns="96599" bIns="48298"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4143586" y="0"/>
            <a:ext cx="3169920" cy="480060"/>
          </a:xfrm>
          <a:prstGeom prst="rect">
            <a:avLst/>
          </a:prstGeom>
          <a:noFill/>
          <a:ln w="9525">
            <a:noFill/>
            <a:miter lim="800000"/>
            <a:headEnd/>
            <a:tailEnd/>
          </a:ln>
          <a:effectLst/>
        </p:spPr>
        <p:txBody>
          <a:bodyPr vert="horz" wrap="square" lIns="96599" tIns="48298" rIns="96599" bIns="48298" numCol="1" anchor="t" anchorCtr="0" compatLnSpc="1">
            <a:prstTxWarp prst="textNoShape">
              <a:avLst/>
            </a:prstTxWarp>
          </a:bodyPr>
          <a:lstStyle>
            <a:lvl1pPr algn="r">
              <a:defRPr sz="1200">
                <a:cs typeface="+mn-cs"/>
              </a:defRPr>
            </a:lvl1pPr>
          </a:lstStyle>
          <a:p>
            <a:pPr>
              <a:defRPr/>
            </a:pPr>
            <a:endParaRPr lang="en-US" dirty="0"/>
          </a:p>
        </p:txBody>
      </p:sp>
      <p:sp>
        <p:nvSpPr>
          <p:cNvPr id="63492" name="Rectangle 4"/>
          <p:cNvSpPr>
            <a:spLocks noGrp="1" noRot="1" noChangeAspect="1" noChangeArrowheads="1" noTextEdit="1"/>
          </p:cNvSpPr>
          <p:nvPr>
            <p:ph type="sldImg" idx="2"/>
          </p:nvPr>
        </p:nvSpPr>
        <p:spPr bwMode="auto">
          <a:xfrm>
            <a:off x="1257300" y="717550"/>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31521" y="4560570"/>
            <a:ext cx="5852160" cy="4320540"/>
          </a:xfrm>
          <a:prstGeom prst="rect">
            <a:avLst/>
          </a:prstGeom>
          <a:noFill/>
          <a:ln w="9525">
            <a:noFill/>
            <a:miter lim="800000"/>
            <a:headEnd/>
            <a:tailEnd/>
          </a:ln>
          <a:effectLst/>
        </p:spPr>
        <p:txBody>
          <a:bodyPr vert="horz" wrap="square" lIns="96599" tIns="48298" rIns="96599" bIns="482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599" tIns="48298" rIns="96599" bIns="48298"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4143586" y="9119474"/>
            <a:ext cx="3169920" cy="480060"/>
          </a:xfrm>
          <a:prstGeom prst="rect">
            <a:avLst/>
          </a:prstGeom>
          <a:noFill/>
          <a:ln w="9525">
            <a:noFill/>
            <a:miter lim="800000"/>
            <a:headEnd/>
            <a:tailEnd/>
          </a:ln>
          <a:effectLst/>
        </p:spPr>
        <p:txBody>
          <a:bodyPr vert="horz" wrap="square" lIns="96599" tIns="48298" rIns="96599" bIns="48298" numCol="1" anchor="b" anchorCtr="0" compatLnSpc="1">
            <a:prstTxWarp prst="textNoShape">
              <a:avLst/>
            </a:prstTxWarp>
          </a:bodyPr>
          <a:lstStyle>
            <a:lvl1pPr algn="r">
              <a:defRPr sz="1200">
                <a:cs typeface="+mn-cs"/>
              </a:defRPr>
            </a:lvl1pPr>
          </a:lstStyle>
          <a:p>
            <a:pPr>
              <a:defRPr/>
            </a:pPr>
            <a:fld id="{4D399062-05B4-4B55-984F-8278A1B72F2A}" type="slidenum">
              <a:rPr lang="en-US"/>
              <a:pPr>
                <a:defRPr/>
              </a:pPr>
              <a:t>‹#›</a:t>
            </a:fld>
            <a:endParaRPr lang="en-US" dirty="0"/>
          </a:p>
        </p:txBody>
      </p:sp>
    </p:spTree>
    <p:extLst>
      <p:ext uri="{BB962C8B-B14F-4D97-AF65-F5344CB8AC3E}">
        <p14:creationId xmlns:p14="http://schemas.microsoft.com/office/powerpoint/2010/main" val="127716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4143587" y="9119474"/>
            <a:ext cx="3169921" cy="480060"/>
          </a:xfrm>
          <a:prstGeom prst="rect">
            <a:avLst/>
          </a:prstGeom>
          <a:noFill/>
          <a:ln w="9525">
            <a:noFill/>
            <a:miter lim="800000"/>
            <a:headEnd/>
            <a:tailEnd/>
          </a:ln>
        </p:spPr>
        <p:txBody>
          <a:bodyPr lIns="112819" tIns="56408" rIns="112819" bIns="56408" anchor="b"/>
          <a:lstStyle/>
          <a:p>
            <a:pPr algn="r"/>
            <a:fld id="{43E80267-0CFE-45A5-AE0E-00B5B074F966}" type="slidenum">
              <a:rPr lang="en-US" sz="1500">
                <a:solidFill>
                  <a:prstClr val="black"/>
                </a:solidFill>
              </a:rPr>
              <a:pPr algn="r"/>
              <a:t>1</a:t>
            </a:fld>
            <a:endParaRPr lang="en-US" sz="1500" dirty="0">
              <a:solidFill>
                <a:prstClr val="black"/>
              </a:solidFill>
            </a:endParaRPr>
          </a:p>
        </p:txBody>
      </p:sp>
      <p:sp>
        <p:nvSpPr>
          <p:cNvPr id="183299" name="Rectangle 7"/>
          <p:cNvSpPr txBox="1">
            <a:spLocks noGrp="1" noChangeArrowheads="1"/>
          </p:cNvSpPr>
          <p:nvPr/>
        </p:nvSpPr>
        <p:spPr bwMode="auto">
          <a:xfrm>
            <a:off x="4146983" y="9121146"/>
            <a:ext cx="3168225" cy="480060"/>
          </a:xfrm>
          <a:prstGeom prst="rect">
            <a:avLst/>
          </a:prstGeom>
          <a:noFill/>
          <a:ln w="9525">
            <a:noFill/>
            <a:miter lim="800000"/>
            <a:headEnd/>
            <a:tailEnd/>
          </a:ln>
        </p:spPr>
        <p:txBody>
          <a:bodyPr lIns="112788" tIns="56390" rIns="112788" bIns="56390" anchor="b"/>
          <a:lstStyle/>
          <a:p>
            <a:pPr algn="r" eaLnBrk="0" hangingPunct="0"/>
            <a:fld id="{917F4B9D-1FF6-4847-82A0-6E1FCC428073}" type="slidenum">
              <a:rPr lang="en-US" sz="1500">
                <a:solidFill>
                  <a:prstClr val="black"/>
                </a:solidFill>
                <a:ea typeface="ＭＳ Ｐゴシック" pitchFamily="-112" charset="-128"/>
              </a:rPr>
              <a:pPr algn="r" eaLnBrk="0" hangingPunct="0"/>
              <a:t>1</a:t>
            </a:fld>
            <a:endParaRPr lang="en-US" sz="1500" dirty="0">
              <a:solidFill>
                <a:prstClr val="black"/>
              </a:solidFill>
              <a:ea typeface="ＭＳ Ｐゴシック" pitchFamily="-112" charset="-128"/>
            </a:endParaRPr>
          </a:p>
        </p:txBody>
      </p:sp>
      <p:sp>
        <p:nvSpPr>
          <p:cNvPr id="183300" name="Rectangle 2"/>
          <p:cNvSpPr>
            <a:spLocks noGrp="1" noRot="1" noChangeAspect="1" noChangeArrowheads="1" noTextEdit="1"/>
          </p:cNvSpPr>
          <p:nvPr>
            <p:ph type="sldImg"/>
          </p:nvPr>
        </p:nvSpPr>
        <p:spPr>
          <a:xfrm>
            <a:off x="1258888" y="719138"/>
            <a:ext cx="4800600" cy="3600450"/>
          </a:xfrm>
          <a:ln/>
        </p:spPr>
      </p:sp>
      <p:sp>
        <p:nvSpPr>
          <p:cNvPr id="183301" name="Rectangle 3"/>
          <p:cNvSpPr>
            <a:spLocks noGrp="1" noChangeArrowheads="1"/>
          </p:cNvSpPr>
          <p:nvPr>
            <p:ph type="body" idx="1"/>
          </p:nvPr>
        </p:nvSpPr>
        <p:spPr>
          <a:xfrm>
            <a:off x="973670" y="4562239"/>
            <a:ext cx="5367867" cy="4318873"/>
          </a:xfrm>
          <a:noFill/>
          <a:ln/>
        </p:spPr>
        <p:txBody>
          <a:bodyPr lIns="112788" tIns="56390" rIns="112788" bIns="56390"/>
          <a:lstStyle/>
          <a:p>
            <a:pPr marL="415262" indent="-415262">
              <a:lnSpc>
                <a:spcPct val="115000"/>
              </a:lnSpc>
              <a:spcBef>
                <a:spcPts val="0"/>
              </a:spcBef>
              <a:spcAft>
                <a:spcPts val="0"/>
              </a:spcAft>
            </a:pPr>
            <a:endParaRPr lang="en-US" dirty="0" smtClean="0">
              <a:latin typeface="Calibri"/>
              <a:ea typeface="Calibri"/>
              <a:cs typeface="Times New Roman"/>
            </a:endParaRPr>
          </a:p>
          <a:p>
            <a:pPr marL="415262" indent="-415262">
              <a:lnSpc>
                <a:spcPct val="115000"/>
              </a:lnSpc>
              <a:spcBef>
                <a:spcPts val="0"/>
              </a:spcBef>
              <a:spcAft>
                <a:spcPts val="0"/>
              </a:spcAft>
            </a:pPr>
            <a:endParaRPr lang="en-US" dirty="0" smtClean="0">
              <a:latin typeface="Calibri"/>
              <a:ea typeface="Calibri"/>
              <a:cs typeface="Times New Roman"/>
            </a:endParaRPr>
          </a:p>
          <a:p>
            <a:pPr marL="415262" indent="-415262">
              <a:lnSpc>
                <a:spcPct val="115000"/>
              </a:lnSpc>
              <a:spcBef>
                <a:spcPts val="0"/>
              </a:spcBef>
              <a:spcAft>
                <a:spcPts val="0"/>
              </a:spcAft>
              <a:buFont typeface="Symbol"/>
              <a:buChar char=""/>
            </a:pPr>
            <a:endParaRPr lang="en-US" dirty="0" smtClean="0">
              <a:latin typeface="Calibri"/>
              <a:ea typeface="Calibri"/>
              <a:cs typeface="Times New Roman"/>
            </a:endParaRPr>
          </a:p>
          <a:p>
            <a:pPr marL="415262" indent="-415262">
              <a:lnSpc>
                <a:spcPct val="115000"/>
              </a:lnSpc>
              <a:spcBef>
                <a:spcPts val="0"/>
              </a:spcBef>
              <a:spcAft>
                <a:spcPts val="0"/>
              </a:spcAft>
              <a:buFont typeface="Symbol"/>
              <a:buChar char=""/>
            </a:pPr>
            <a:endParaRPr lang="en-US" dirty="0" smtClean="0">
              <a:latin typeface="Calibri"/>
              <a:ea typeface="Calibri"/>
              <a:cs typeface="Times New Roman"/>
            </a:endParaRPr>
          </a:p>
        </p:txBody>
      </p:sp>
    </p:spTree>
    <p:extLst>
      <p:ext uri="{BB962C8B-B14F-4D97-AF65-F5344CB8AC3E}">
        <p14:creationId xmlns:p14="http://schemas.microsoft.com/office/powerpoint/2010/main" val="87845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2371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61263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224807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30980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7032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46335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D399062-05B4-4B55-984F-8278A1B72F2A}" type="slidenum">
              <a:rPr lang="en-US">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86994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pPr>
                <a:defRPr/>
              </a:pPr>
              <a:t>‹#›</a:t>
            </a:fld>
            <a:endParaRPr lang="en-US" dirty="0"/>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
        <p:nvSpPr>
          <p:cNvPr id="4" name="Content Placeholder 2"/>
          <p:cNvSpPr>
            <a:spLocks noGrp="1"/>
          </p:cNvSpPr>
          <p:nvPr>
            <p:ph idx="1"/>
          </p:nvPr>
        </p:nvSpPr>
        <p:spPr>
          <a:xfrm>
            <a:off x="457200" y="1206500"/>
            <a:ext cx="7997825" cy="49196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
        <p:nvSpPr>
          <p:cNvPr id="5" name="Content Placeholder 2"/>
          <p:cNvSpPr>
            <a:spLocks noGrp="1"/>
          </p:cNvSpPr>
          <p:nvPr>
            <p:ph idx="1"/>
          </p:nvPr>
        </p:nvSpPr>
        <p:spPr>
          <a:xfrm>
            <a:off x="457200" y="1206500"/>
            <a:ext cx="7997825" cy="49196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latin typeface="Arial"/>
              <a:cs typeface="Arial"/>
            </a:endParaRPr>
          </a:p>
        </p:txBody>
      </p:sp>
      <p:pic>
        <p:nvPicPr>
          <p:cNvPr id="5" name="Picture 5" descr="cover_header"/>
          <p:cNvPicPr>
            <a:picLocks noChangeAspect="1" noChangeArrowheads="1"/>
          </p:cNvPicPr>
          <p:nvPr userDrawn="1"/>
        </p:nvPicPr>
        <p:blipFill>
          <a:blip r:embed="rId2" cstate="print"/>
          <a:srcRect l="41019" r="7268"/>
          <a:stretch>
            <a:fillRect/>
          </a:stretch>
        </p:blipFill>
        <p:spPr bwMode="gray">
          <a:xfrm>
            <a:off x="0" y="-17463"/>
            <a:ext cx="9144000"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pPr>
                <a:defRPr/>
              </a:pPr>
              <a:t>‹#›</a:t>
            </a:fld>
            <a:endParaRPr lang="en-US" dirty="0"/>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latin typeface="Calibri"/>
              <a:cs typeface="Arial"/>
            </a:endParaRPr>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400">
                <a:solidFill>
                  <a:schemeClr val="bg1"/>
                </a:solidFill>
                <a:latin typeface="Trebuchet MS" pitchFamily="34" charset="0"/>
              </a:defRPr>
            </a:lvl1pPr>
            <a:lvl2pPr>
              <a:defRPr sz="2400">
                <a:solidFill>
                  <a:schemeClr val="bg1"/>
                </a:solidFill>
                <a:latin typeface="Trebuchet MS" pitchFamily="34" charset="0"/>
              </a:defRPr>
            </a:lvl2pPr>
            <a:lvl3pPr>
              <a:defRPr sz="2400">
                <a:solidFill>
                  <a:schemeClr val="bg1"/>
                </a:solidFill>
                <a:latin typeface="Trebuchet MS" pitchFamily="34" charset="0"/>
              </a:defRPr>
            </a:lvl3pPr>
            <a:lvl4pPr>
              <a:defRPr sz="2400">
                <a:solidFill>
                  <a:schemeClr val="bg1"/>
                </a:solidFill>
                <a:latin typeface="Trebuchet MS" pitchFamily="34" charset="0"/>
              </a:defRPr>
            </a:lvl4pPr>
            <a:lvl5pPr>
              <a:defRPr sz="2400">
                <a:solidFill>
                  <a:schemeClr val="bg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srgbClr val="000000"/>
                </a:solidFill>
              </a:rPr>
              <a:pPr/>
              <a:t>‹#›</a:t>
            </a:fld>
            <a:endParaRPr lang="en-US" dirty="0">
              <a:solidFill>
                <a:srgbClr val="000000"/>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pPr>
                <a:defRPr/>
              </a:pPr>
              <a:t>‹#›</a:t>
            </a:fld>
            <a:endParaRPr lang="en-US" dirty="0"/>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
        <p:nvSpPr>
          <p:cNvPr id="4" name="Content Placeholder 2"/>
          <p:cNvSpPr>
            <a:spLocks noGrp="1"/>
          </p:cNvSpPr>
          <p:nvPr>
            <p:ph idx="1"/>
          </p:nvPr>
        </p:nvSpPr>
        <p:spPr>
          <a:xfrm>
            <a:off x="457200" y="1206500"/>
            <a:ext cx="7997825" cy="49196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
        <p:nvSpPr>
          <p:cNvPr id="5" name="Content Placeholder 2"/>
          <p:cNvSpPr>
            <a:spLocks noGrp="1"/>
          </p:cNvSpPr>
          <p:nvPr>
            <p:ph idx="1"/>
          </p:nvPr>
        </p:nvSpPr>
        <p:spPr>
          <a:xfrm>
            <a:off x="457200" y="1206500"/>
            <a:ext cx="7997825" cy="49196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endParaRPr>
          </a:p>
        </p:txBody>
      </p:sp>
      <p:pic>
        <p:nvPicPr>
          <p:cNvPr id="5" name="Picture 5" descr="cover_header"/>
          <p:cNvPicPr>
            <a:picLocks noChangeAspect="1" noChangeArrowheads="1"/>
          </p:cNvPicPr>
          <p:nvPr userDrawn="1"/>
        </p:nvPicPr>
        <p:blipFill>
          <a:blip r:embed="rId2" cstate="print"/>
          <a:srcRect l="41019" r="7268"/>
          <a:stretch>
            <a:fillRect/>
          </a:stretch>
        </p:blipFill>
        <p:spPr bwMode="gray">
          <a:xfrm>
            <a:off x="0" y="-17463"/>
            <a:ext cx="9144000"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rtl="0">
              <a:defRPr/>
            </a:pPr>
            <a:endParaRPr lang="en-US" kern="1200" dirty="0">
              <a:solidFill>
                <a:prstClr val="white"/>
              </a:solidFill>
              <a:latin typeface="Calibri"/>
              <a:ea typeface="+mn-ea"/>
              <a:cs typeface="+mn-cs"/>
            </a:endParaRPr>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400">
                <a:solidFill>
                  <a:schemeClr val="bg1"/>
                </a:solidFill>
                <a:latin typeface="Trebuchet MS" pitchFamily="34" charset="0"/>
              </a:defRPr>
            </a:lvl1pPr>
            <a:lvl2pPr>
              <a:defRPr sz="2400">
                <a:solidFill>
                  <a:schemeClr val="bg1"/>
                </a:solidFill>
                <a:latin typeface="Trebuchet MS" pitchFamily="34" charset="0"/>
              </a:defRPr>
            </a:lvl2pPr>
            <a:lvl3pPr>
              <a:defRPr sz="2400">
                <a:solidFill>
                  <a:schemeClr val="bg1"/>
                </a:solidFill>
                <a:latin typeface="Trebuchet MS" pitchFamily="34" charset="0"/>
              </a:defRPr>
            </a:lvl3pPr>
            <a:lvl4pPr>
              <a:defRPr sz="2400">
                <a:solidFill>
                  <a:schemeClr val="bg1"/>
                </a:solidFill>
                <a:latin typeface="Trebuchet MS" pitchFamily="34" charset="0"/>
              </a:defRPr>
            </a:lvl4pPr>
            <a:lvl5pPr>
              <a:defRPr sz="2400">
                <a:solidFill>
                  <a:schemeClr val="bg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latin typeface="Calibri"/>
              <a:cs typeface="Arial"/>
            </a:endParaRPr>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400">
                <a:solidFill>
                  <a:schemeClr val="bg1"/>
                </a:solidFill>
                <a:latin typeface="Trebuchet MS" pitchFamily="34" charset="0"/>
              </a:defRPr>
            </a:lvl1pPr>
            <a:lvl2pPr>
              <a:defRPr sz="2400">
                <a:solidFill>
                  <a:schemeClr val="bg1"/>
                </a:solidFill>
                <a:latin typeface="Trebuchet MS" pitchFamily="34" charset="0"/>
              </a:defRPr>
            </a:lvl2pPr>
            <a:lvl3pPr>
              <a:defRPr sz="2400">
                <a:solidFill>
                  <a:schemeClr val="bg1"/>
                </a:solidFill>
                <a:latin typeface="Trebuchet MS" pitchFamily="34" charset="0"/>
              </a:defRPr>
            </a:lvl3pPr>
            <a:lvl4pPr>
              <a:defRPr sz="2400">
                <a:solidFill>
                  <a:schemeClr val="bg1"/>
                </a:solidFill>
                <a:latin typeface="Trebuchet MS" pitchFamily="34" charset="0"/>
              </a:defRPr>
            </a:lvl4pPr>
            <a:lvl5pPr>
              <a:defRPr sz="2400">
                <a:solidFill>
                  <a:schemeClr val="bg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cSld name="1_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40261715"/>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extLst>
      <p:ext uri="{BB962C8B-B14F-4D97-AF65-F5344CB8AC3E}">
        <p14:creationId xmlns:p14="http://schemas.microsoft.com/office/powerpoint/2010/main" val="2931482081"/>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20175453"/>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88748508"/>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0749412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174689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pPr/>
              <a:t>‹#›</a:t>
            </a:fld>
            <a:endParaRPr lang="en-US" dirty="0"/>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9516050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78119345"/>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7740704"/>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extLst>
      <p:ext uri="{BB962C8B-B14F-4D97-AF65-F5344CB8AC3E}">
        <p14:creationId xmlns:p14="http://schemas.microsoft.com/office/powerpoint/2010/main" val="1930914433"/>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38817668"/>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44563445"/>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570657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04497618"/>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7400030"/>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720003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algn="r" rtl="0" eaLnBrk="0" fontAlgn="base" hangingPunct="0">
              <a:spcBef>
                <a:spcPct val="0"/>
              </a:spcBef>
              <a:spcAft>
                <a:spcPct val="0"/>
              </a:spcAft>
              <a:defRPr/>
            </a:pPr>
            <a:fld id="{6FC8B09B-19C9-4053-9C9F-F967D1283C65}" type="slidenum">
              <a:rPr lang="en-US" sz="1200" kern="1200">
                <a:solidFill>
                  <a:srgbClr val="FFFFFF"/>
                </a:solidFill>
                <a:latin typeface="Trebuchet MS"/>
                <a:ea typeface="ＭＳ Ｐゴシック" pitchFamily="34" charset="-128"/>
                <a:cs typeface="Arial" charset="0"/>
              </a:rPr>
              <a:pPr algn="r" rtl="0" eaLnBrk="0" fontAlgn="base" hangingPunct="0">
                <a:spcBef>
                  <a:spcPct val="0"/>
                </a:spcBef>
                <a:spcAft>
                  <a:spcPct val="0"/>
                </a:spcAft>
                <a:defRPr/>
              </a:pPr>
              <a:t>‹#›</a:t>
            </a:fld>
            <a:endParaRPr lang="en-US" sz="1200" kern="1200" dirty="0">
              <a:solidFill>
                <a:srgbClr val="FFFFFF"/>
              </a:solidFill>
              <a:latin typeface="Trebuchet MS"/>
              <a:ea typeface="ＭＳ Ｐゴシック" pitchFamily="34" charset="-128"/>
              <a:cs typeface="Arial" charset="0"/>
            </a:endParaRPr>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8190469"/>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extLst>
      <p:ext uri="{BB962C8B-B14F-4D97-AF65-F5344CB8AC3E}">
        <p14:creationId xmlns:p14="http://schemas.microsoft.com/office/powerpoint/2010/main" val="3310115480"/>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77020752"/>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55869226"/>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2149343"/>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19863941"/>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09308969"/>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4098462"/>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3130613"/>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2196515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pPr/>
              <a:t>‹#›</a:t>
            </a:fld>
            <a:endParaRPr lang="en-US" dirty="0"/>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57114843"/>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endParaRPr>
          </a:p>
        </p:txBody>
      </p:sp>
      <p:pic>
        <p:nvPicPr>
          <p:cNvPr id="5" name="Picture 5" descr="cover_header"/>
          <p:cNvPicPr>
            <a:picLocks noChangeAspect="1" noChangeArrowheads="1"/>
          </p:cNvPicPr>
          <p:nvPr userDrawn="1"/>
        </p:nvPicPr>
        <p:blipFill>
          <a:blip r:embed="rId2" cstate="print"/>
          <a:srcRect l="41019" r="7268"/>
          <a:stretch>
            <a:fillRect/>
          </a:stretch>
        </p:blipFill>
        <p:spPr bwMode="gray">
          <a:xfrm>
            <a:off x="0" y="-17463"/>
            <a:ext cx="9144000"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extLst>
      <p:ext uri="{BB962C8B-B14F-4D97-AF65-F5344CB8AC3E}">
        <p14:creationId xmlns:p14="http://schemas.microsoft.com/office/powerpoint/2010/main" val="2045796763"/>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19350005"/>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82830081"/>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223840481"/>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84916175"/>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65682969"/>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89254737"/>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62712416"/>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7076209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pPr/>
              <a:t>‹#›</a:t>
            </a:fld>
            <a:endParaRPr lang="en-US" dirty="0"/>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latin typeface="Calibri"/>
              <a:cs typeface="Arial"/>
            </a:endParaRPr>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400">
                <a:solidFill>
                  <a:schemeClr val="bg1"/>
                </a:solidFill>
                <a:latin typeface="Trebuchet MS" pitchFamily="34" charset="0"/>
              </a:defRPr>
            </a:lvl1pPr>
            <a:lvl2pPr>
              <a:defRPr sz="2400">
                <a:solidFill>
                  <a:schemeClr val="bg1"/>
                </a:solidFill>
                <a:latin typeface="Trebuchet MS" pitchFamily="34" charset="0"/>
              </a:defRPr>
            </a:lvl2pPr>
            <a:lvl3pPr>
              <a:defRPr sz="2400">
                <a:solidFill>
                  <a:schemeClr val="bg1"/>
                </a:solidFill>
                <a:latin typeface="Trebuchet MS" pitchFamily="34" charset="0"/>
              </a:defRPr>
            </a:lvl3pPr>
            <a:lvl4pPr>
              <a:defRPr sz="2400">
                <a:solidFill>
                  <a:schemeClr val="bg1"/>
                </a:solidFill>
                <a:latin typeface="Trebuchet MS" pitchFamily="34" charset="0"/>
              </a:defRPr>
            </a:lvl4pPr>
            <a:lvl5pPr>
              <a:defRPr sz="2400">
                <a:solidFill>
                  <a:schemeClr val="bg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552071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08202594"/>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extLst>
      <p:ext uri="{BB962C8B-B14F-4D97-AF65-F5344CB8AC3E}">
        <p14:creationId xmlns:p14="http://schemas.microsoft.com/office/powerpoint/2010/main" val="3159365162"/>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92214727"/>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22697157"/>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84683759"/>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49258251"/>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46980745"/>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83314699"/>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175163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chemeClr val="bg1"/>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31284034"/>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15139643"/>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99220495"/>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endParaRPr>
          </a:p>
        </p:txBody>
      </p:sp>
      <p:pic>
        <p:nvPicPr>
          <p:cNvPr id="5" name="Picture 5" descr="cover_header"/>
          <p:cNvPicPr>
            <a:picLocks noChangeAspect="1" noChangeArrowheads="1"/>
          </p:cNvPicPr>
          <p:nvPr userDrawn="1"/>
        </p:nvPicPr>
        <p:blipFill>
          <a:blip r:embed="rId2" cstate="print"/>
          <a:srcRect r="7268"/>
          <a:stretch>
            <a:fillRect/>
          </a:stretch>
        </p:blipFill>
        <p:spPr bwMode="gray">
          <a:xfrm>
            <a:off x="-11113" y="-17463"/>
            <a:ext cx="9155113"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extLst>
      <p:ext uri="{BB962C8B-B14F-4D97-AF65-F5344CB8AC3E}">
        <p14:creationId xmlns:p14="http://schemas.microsoft.com/office/powerpoint/2010/main" val="909797237"/>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02644263"/>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06593141"/>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772246951"/>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65850186"/>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65155668"/>
      </p:ext>
    </p:extLst>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06254902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16785896"/>
      </p:ext>
    </p:extLst>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58655283"/>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extLst>
      <p:ext uri="{BB962C8B-B14F-4D97-AF65-F5344CB8AC3E}">
        <p14:creationId xmlns:p14="http://schemas.microsoft.com/office/powerpoint/2010/main" val="398654966"/>
      </p:ext>
    </p:extLst>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868991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chemeClr val="bg1"/>
              </a:solidFill>
            </a:endParaRPr>
          </a:p>
        </p:txBody>
      </p:sp>
      <p:pic>
        <p:nvPicPr>
          <p:cNvPr id="5" name="Picture 5" descr="cover_header"/>
          <p:cNvPicPr>
            <a:picLocks noChangeAspect="1" noChangeArrowheads="1"/>
          </p:cNvPicPr>
          <p:nvPr userDrawn="1"/>
        </p:nvPicPr>
        <p:blipFill>
          <a:blip r:embed="rId2" cstate="print"/>
          <a:srcRect r="7268"/>
          <a:stretch>
            <a:fillRect/>
          </a:stretch>
        </p:blipFill>
        <p:spPr bwMode="gray">
          <a:xfrm>
            <a:off x="-11113" y="-17463"/>
            <a:ext cx="9155113"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a:t>Click to edit Master subtitle style</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1645B73C-5CA5-409A-92CB-4D6368D8601E}" type="slidenum">
              <a:rPr lang="en-US" smtClean="0"/>
              <a:pPr>
                <a:defRPr/>
              </a:pPr>
              <a:t>‹#›</a:t>
            </a:fld>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A16DC784-5EEA-46D5-9273-C5174B11AF22}" type="slidenum">
              <a:rPr lang="en-US"/>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E374DABC-D7E1-452A-9B9A-B87B8BADAF95}" type="slidenum">
              <a:rPr lang="en-US"/>
              <a:pPr>
                <a:defRPr/>
              </a:pPr>
              <a:t>‹#›</a:t>
            </a:fld>
            <a:endParaRPr 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49568648-3B01-4D59-B392-562692BDFA89}" type="slidenum">
              <a:rPr lang="en-US"/>
              <a:pPr>
                <a:defRPr/>
              </a:pPr>
              <a:t>‹#›</a:t>
            </a:fld>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pPr>
              <a:defRPr/>
            </a:pPr>
            <a:fld id="{EB5109C4-9B41-4227-B050-7337F058113E}" type="slidenum">
              <a:rPr lang="en-US"/>
              <a:pPr>
                <a:defRPr/>
              </a:pPr>
              <a:t>‹#›</a:t>
            </a:fld>
            <a:endParaRPr 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pPr>
              <a:defRPr/>
            </a:pPr>
            <a:fld id="{E47D82D6-DAC9-499E-BA7F-2023DBF0034C}" type="slidenum">
              <a:rPr lang="en-US"/>
              <a:pPr>
                <a:defRPr/>
              </a:pPr>
              <a:t>‹#›</a:t>
            </a:fld>
            <a:endParaRPr 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pPr>
              <a:defRPr/>
            </a:pPr>
            <a:fld id="{A58474E3-6D57-43E1-857B-94643E40DCBB}"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2B1B1F67-9454-4114-B4F5-F5AD57BD15B3}" type="slidenum">
              <a:rPr lang="en-US"/>
              <a:pPr>
                <a:defRPr/>
              </a:pPr>
              <a:t>‹#›</a:t>
            </a:fld>
            <a:endParaRPr lang="en-US"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2466BF6C-334B-488C-832A-C46B0B68469F}" type="slidenum">
              <a:rPr lang="en-US"/>
              <a:pPr>
                <a:defRPr/>
              </a:pPr>
              <a:t>‹#›</a:t>
            </a:fld>
            <a:endParaRPr lang="en-US"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752C4A60-6804-4348-83E8-6E08554CA4AD}" type="slidenum">
              <a:rPr lang="en-US"/>
              <a:pPr>
                <a:defRPr/>
              </a:pPr>
              <a:t>‹#›</a:t>
            </a:fld>
            <a:endParaRPr 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C63B8ECF-1441-4ECA-B098-D6194AA0290D}" type="slidenum">
              <a:rPr lang="en-US"/>
              <a:pPr>
                <a:defRPr/>
              </a:pPr>
              <a:t>‹#›</a:t>
            </a:fld>
            <a:endParaRPr lang="en-US"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A939186D-2307-44F3-BD18-07A13179CBF2}" type="slidenum">
              <a:rPr lang="en-US"/>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pPr algn="r" rtl="0" fontAlgn="base">
              <a:spcBef>
                <a:spcPct val="0"/>
              </a:spcBef>
              <a:spcAft>
                <a:spcPct val="0"/>
              </a:spcAft>
              <a:defRPr/>
            </a:pPr>
            <a:fld id="{A16DC784-5EEA-46D5-9273-C5174B11AF22}" type="slidenum">
              <a:rPr lang="en-US" sz="1200" kern="1200">
                <a:solidFill>
                  <a:srgbClr val="000000"/>
                </a:solidFill>
                <a:latin typeface="Arial" charset="0"/>
                <a:ea typeface="+mn-ea"/>
                <a:cs typeface="Arial"/>
              </a:rPr>
              <a:pPr algn="r" rtl="0" fontAlgn="base">
                <a:spcBef>
                  <a:spcPct val="0"/>
                </a:spcBef>
                <a:spcAft>
                  <a:spcPct val="0"/>
                </a:spcAft>
                <a:defRPr/>
              </a:pPr>
              <a:t>‹#›</a:t>
            </a:fld>
            <a:endParaRPr lang="en-US" sz="1200" kern="1200" dirty="0">
              <a:solidFill>
                <a:srgbClr val="000000"/>
              </a:solidFill>
              <a:latin typeface="Arial" charset="0"/>
              <a:ea typeface="+mn-ea"/>
              <a:cs typeface="Aria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chemeClr val="bg1"/>
              </a:solidFill>
            </a:endParaRPr>
          </a:p>
        </p:txBody>
      </p:sp>
      <p:pic>
        <p:nvPicPr>
          <p:cNvPr id="5" name="Picture 5" descr="cover_header"/>
          <p:cNvPicPr>
            <a:picLocks noChangeAspect="1" noChangeArrowheads="1"/>
          </p:cNvPicPr>
          <p:nvPr userDrawn="1"/>
        </p:nvPicPr>
        <p:blipFill>
          <a:blip r:embed="rId2" cstate="print"/>
          <a:srcRect l="41019" r="7268"/>
          <a:stretch>
            <a:fillRect/>
          </a:stretch>
        </p:blipFill>
        <p:spPr bwMode="gray">
          <a:xfrm>
            <a:off x="0" y="-17463"/>
            <a:ext cx="9144000"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a:solidFill>
                <a:srgbClr val="FFFFFF"/>
              </a:solidFill>
            </a:endParaRPr>
          </a:p>
        </p:txBody>
      </p:sp>
      <p:pic>
        <p:nvPicPr>
          <p:cNvPr id="5" name="Picture 5" descr="cover_header"/>
          <p:cNvPicPr>
            <a:picLocks noChangeAspect="1" noChangeArrowheads="1"/>
          </p:cNvPicPr>
          <p:nvPr userDrawn="1"/>
        </p:nvPicPr>
        <p:blipFill>
          <a:blip r:embed="rId2" cstate="print"/>
          <a:srcRect r="7268"/>
          <a:stretch>
            <a:fillRect/>
          </a:stretch>
        </p:blipFill>
        <p:spPr bwMode="gray">
          <a:xfrm>
            <a:off x="-11113" y="-17463"/>
            <a:ext cx="9155113"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pPr>
                <a:defRPr/>
              </a:pPr>
              <a:t>‹#›</a:t>
            </a:fld>
            <a:endParaRPr lang="en-US" dirty="0"/>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4B3A029D-B055-4F29-9737-B5F138047331}"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476B1A5-A63E-491E-9F15-BE337316DF5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4C0A2554-C2B9-49F0-A8D1-F046115E3DBC}"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endParaRPr>
          </a:p>
        </p:txBody>
      </p:sp>
      <p:pic>
        <p:nvPicPr>
          <p:cNvPr id="5" name="Picture 5" descr="cover_header"/>
          <p:cNvPicPr>
            <a:picLocks noChangeAspect="1" noChangeArrowheads="1"/>
          </p:cNvPicPr>
          <p:nvPr userDrawn="1"/>
        </p:nvPicPr>
        <p:blipFill>
          <a:blip r:embed="rId2" cstate="print"/>
          <a:srcRect r="7268"/>
          <a:stretch>
            <a:fillRect/>
          </a:stretch>
        </p:blipFill>
        <p:spPr bwMode="gray">
          <a:xfrm>
            <a:off x="-11113" y="-17463"/>
            <a:ext cx="9155113"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19C96E3-CFD6-4365-AEAC-F7371CC13D01}"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3E656CAE-662C-4B9D-B35A-91C8083C65DF}"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190806A-8AA6-465C-A627-7404B3F73CC3}"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pPr>
                <a:defRPr/>
              </a:pPr>
              <a:t>‹#›</a:t>
            </a:fld>
            <a:endParaRPr lang="en-US" dirty="0"/>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2862A30B-72DA-4D5A-9901-BF391232708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62B09B87-2A23-4D1D-AE50-7E3894A3C419}"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6B69286-F1D6-413A-BFC5-B43F23E81701}"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3D92DC9-2737-47FD-A41A-4062ABA665C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5127465E-C64E-4310-B430-C1D8F2810CA9}"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eaLnBrk="0" hangingPunct="0">
              <a:defRPr>
                <a:solidFill>
                  <a:srgbClr val="FFFFFF"/>
                </a:solidFill>
                <a:latin typeface="Trebuchet MS"/>
                <a:ea typeface="ＭＳ Ｐゴシック" pitchFamily="34" charset="-128"/>
              </a:defRPr>
            </a:lvl1pPr>
          </a:lstStyle>
          <a:p>
            <a:pPr>
              <a:defRPr/>
            </a:pPr>
            <a:fld id="{F43B0486-63BB-4E0C-ABF0-5F804ADC5797}" type="slidenum">
              <a:rPr lang="en-US"/>
              <a:pPr>
                <a:defRPr/>
              </a:pPr>
              <a:t>‹#›</a:t>
            </a:fld>
            <a:endParaRPr lang="en-US" dirty="0"/>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pPr>
                <a:defRPr/>
              </a:pPr>
              <a:t>‹#›</a:t>
            </a:fld>
            <a:endParaRPr lang="en-US" dirty="0"/>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endParaRPr>
          </a:p>
        </p:txBody>
      </p:sp>
      <p:pic>
        <p:nvPicPr>
          <p:cNvPr id="5" name="Picture 5" descr="cover_header"/>
          <p:cNvPicPr>
            <a:picLocks noChangeAspect="1" noChangeArrowheads="1"/>
          </p:cNvPicPr>
          <p:nvPr userDrawn="1"/>
        </p:nvPicPr>
        <p:blipFill>
          <a:blip r:embed="rId2" cstate="print"/>
          <a:srcRect l="41019" r="7268"/>
          <a:stretch>
            <a:fillRect/>
          </a:stretch>
        </p:blipFill>
        <p:spPr bwMode="gray">
          <a:xfrm>
            <a:off x="0" y="-17463"/>
            <a:ext cx="9144000"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25413"/>
            <a:ext cx="2100262" cy="62515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5413"/>
            <a:ext cx="6151563" cy="62515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7696BD5-DD47-4FF4-93FE-84D2084AC22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latin typeface="Calibri"/>
              <a:cs typeface="Arial"/>
            </a:endParaRPr>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400">
                <a:solidFill>
                  <a:schemeClr val="bg1"/>
                </a:solidFill>
                <a:latin typeface="Trebuchet MS" pitchFamily="34" charset="0"/>
              </a:defRPr>
            </a:lvl1pPr>
            <a:lvl2pPr>
              <a:defRPr sz="2400">
                <a:solidFill>
                  <a:schemeClr val="bg1"/>
                </a:solidFill>
                <a:latin typeface="Trebuchet MS" pitchFamily="34" charset="0"/>
              </a:defRPr>
            </a:lvl2pPr>
            <a:lvl3pPr>
              <a:defRPr sz="2400">
                <a:solidFill>
                  <a:schemeClr val="bg1"/>
                </a:solidFill>
                <a:latin typeface="Trebuchet MS" pitchFamily="34" charset="0"/>
              </a:defRPr>
            </a:lvl3pPr>
            <a:lvl4pPr>
              <a:defRPr sz="2400">
                <a:solidFill>
                  <a:schemeClr val="bg1"/>
                </a:solidFill>
                <a:latin typeface="Trebuchet MS" pitchFamily="34" charset="0"/>
              </a:defRPr>
            </a:lvl4pPr>
            <a:lvl5pPr>
              <a:defRPr sz="2400">
                <a:solidFill>
                  <a:schemeClr val="bg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pPr>
                <a:defRPr/>
              </a:pPr>
              <a:t>‹#›</a:t>
            </a:fld>
            <a:endParaRPr lang="en-US" dirty="0"/>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srgbClr val="000000"/>
                </a:solidFill>
              </a:rPr>
              <a:pPr/>
              <a:t>‹#›</a:t>
            </a:fld>
            <a:endParaRPr lang="en-US" dirty="0">
              <a:solidFill>
                <a:srgbClr val="000000"/>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C7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
        <p:nvSpPr>
          <p:cNvPr id="3" name="Rectangle 3"/>
          <p:cNvSpPr>
            <a:spLocks noGrp="1" noChangeArrowheads="1"/>
          </p:cNvSpPr>
          <p:nvPr>
            <p:ph type="sldNum" sz="quarter" idx="10"/>
          </p:nvPr>
        </p:nvSpPr>
        <p:spPr/>
        <p:txBody>
          <a:bodyPr/>
          <a:lstStyle>
            <a:lvl1pPr>
              <a:defRPr>
                <a:solidFill>
                  <a:schemeClr val="bg1"/>
                </a:solidFill>
              </a:defRPr>
            </a:lvl1pPr>
          </a:lstStyle>
          <a:p>
            <a:pPr eaLnBrk="0" hangingPunct="0">
              <a:defRPr/>
            </a:pPr>
            <a:fld id="{6FC8B09B-19C9-4053-9C9F-F967D1283C65}" type="slidenum">
              <a:rPr lang="en-US">
                <a:solidFill>
                  <a:srgbClr val="FFFFFF"/>
                </a:solidFill>
                <a:latin typeface="Trebuchet MS"/>
                <a:ea typeface="ＭＳ Ｐゴシック" pitchFamily="34" charset="-128"/>
              </a:rPr>
              <a:pPr eaLnBrk="0" hangingPunct="0">
                <a:defRPr/>
              </a:pPr>
              <a:t>‹#›</a:t>
            </a:fld>
            <a:endParaRPr lang="en-US" dirty="0">
              <a:solidFill>
                <a:srgbClr val="FFFFFF"/>
              </a:solidFill>
              <a:latin typeface="Trebuchet MS"/>
              <a:ea typeface="ＭＳ Ｐゴシック" pitchFamily="34" charset="-128"/>
            </a:endParaRPr>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Orange">
    <p:bg>
      <p:bgPr>
        <a:solidFill>
          <a:srgbClr val="FE66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ink">
    <p:bg>
      <p:bgPr>
        <a:solidFill>
          <a:srgbClr val="E500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BS_Blu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58000"/>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prstClr val="white"/>
              </a:solidFill>
            </a:endParaRPr>
          </a:p>
        </p:txBody>
      </p:sp>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ep Blue">
    <p:bg>
      <p:bgPr>
        <a:solidFill>
          <a:srgbClr val="040E72"/>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Lighter Blue">
    <p:bg>
      <p:bgPr>
        <a:solidFill>
          <a:srgbClr val="0099CC"/>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2743200"/>
            <a:ext cx="8077200" cy="1143000"/>
          </a:xfrm>
        </p:spPr>
        <p:txBody>
          <a:bodyPr>
            <a:normAutofit/>
          </a:bodyPr>
          <a:lstStyle>
            <a:lvl1pPr algn="l">
              <a:defRPr sz="3200">
                <a:solidFill>
                  <a:schemeClr val="bg1"/>
                </a:solidFill>
              </a:defRPr>
            </a:lvl1pPr>
          </a:lstStyle>
          <a:p>
            <a:r>
              <a:rPr lang="en-US" dirty="0"/>
              <a:t>Click to edit Master title style</a:t>
            </a:r>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Empty Title">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1AD18DC-027A-406A-A365-6AFE2AEBE1B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pPr>
                <a:defRPr/>
              </a:pPr>
              <a:t>‹#›</a:t>
            </a:fld>
            <a:endParaRPr lang="en-US" dirty="0"/>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13"/>
            <a:ext cx="8229600" cy="1143001"/>
          </a:xfrm>
        </p:spPr>
        <p:txBody>
          <a:bodyPr/>
          <a:lstStyle>
            <a:lvl1pPr>
              <a:defRPr sz="2400">
                <a:latin typeface="Trebuchet MS" pitchFamily="34" charset="0"/>
                <a:cs typeface="Aharoni" pitchFamily="2" charset="-79"/>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Icon + Tit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3020"/>
            <a:ext cx="7642225" cy="830580"/>
          </a:xfrm>
        </p:spPr>
        <p:txBody>
          <a:bodyPr/>
          <a:lstStyle>
            <a:lvl1pPr>
              <a:defRPr sz="2400">
                <a:latin typeface="Trebuchet MS"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pPr>
              <a:defRPr/>
            </a:pPr>
            <a:fld id="{AB110E22-EE70-491F-9140-BE91F2B531B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Speech Titl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881438"/>
            <a:ext cx="9144000" cy="2976562"/>
          </a:xfrm>
          <a:prstGeom prst="rect">
            <a:avLst/>
          </a:prstGeom>
          <a:solidFill>
            <a:srgbClr val="0081CC"/>
          </a:solidFill>
          <a:ln w="9525">
            <a:noFill/>
            <a:miter lim="800000"/>
            <a:headEnd/>
            <a:tailEnd/>
          </a:ln>
          <a:effectLst/>
        </p:spPr>
        <p:txBody>
          <a:bodyPr wrap="none" lIns="91432" tIns="45716" rIns="91432" bIns="45716" anchor="ctr"/>
          <a:lstStyle/>
          <a:p>
            <a:pPr algn="ctr">
              <a:defRPr/>
            </a:pPr>
            <a:endParaRPr lang="en-US" dirty="0">
              <a:solidFill>
                <a:srgbClr val="FFFFFF"/>
              </a:solidFill>
            </a:endParaRPr>
          </a:p>
        </p:txBody>
      </p:sp>
      <p:pic>
        <p:nvPicPr>
          <p:cNvPr id="5" name="Picture 5" descr="cover_header"/>
          <p:cNvPicPr>
            <a:picLocks noChangeAspect="1" noChangeArrowheads="1"/>
          </p:cNvPicPr>
          <p:nvPr userDrawn="1"/>
        </p:nvPicPr>
        <p:blipFill>
          <a:blip r:embed="rId2" cstate="print"/>
          <a:srcRect r="7268"/>
          <a:stretch>
            <a:fillRect/>
          </a:stretch>
        </p:blipFill>
        <p:spPr bwMode="gray">
          <a:xfrm>
            <a:off x="-11113" y="-17463"/>
            <a:ext cx="9155113" cy="877888"/>
          </a:xfrm>
          <a:prstGeom prst="rect">
            <a:avLst/>
          </a:prstGeom>
          <a:noFill/>
          <a:ln w="9525">
            <a:noFill/>
            <a:miter lim="800000"/>
            <a:headEnd/>
            <a:tailEnd/>
          </a:ln>
        </p:spPr>
      </p:pic>
      <p:sp>
        <p:nvSpPr>
          <p:cNvPr id="33795" name="Rectangle 3"/>
          <p:cNvSpPr>
            <a:spLocks noGrp="1" noChangeArrowheads="1"/>
          </p:cNvSpPr>
          <p:nvPr>
            <p:ph type="ctrTitle"/>
          </p:nvPr>
        </p:nvSpPr>
        <p:spPr>
          <a:xfrm>
            <a:off x="615950" y="854075"/>
            <a:ext cx="7772400" cy="1470025"/>
          </a:xfrm>
        </p:spPr>
        <p:txBody>
          <a:bodyPr/>
          <a:lstStyle>
            <a:lvl1pPr>
              <a:defRPr sz="3400">
                <a:solidFill>
                  <a:srgbClr val="0081CC"/>
                </a:solidFill>
              </a:defRPr>
            </a:lvl1pPr>
          </a:lstStyle>
          <a:p>
            <a:r>
              <a:rPr lang="en-US" dirty="0"/>
              <a:t>Click to edit Master title style</a:t>
            </a:r>
          </a:p>
        </p:txBody>
      </p:sp>
      <p:sp>
        <p:nvSpPr>
          <p:cNvPr id="33796" name="Rectangle 4"/>
          <p:cNvSpPr>
            <a:spLocks noGrp="1" noChangeArrowheads="1"/>
          </p:cNvSpPr>
          <p:nvPr>
            <p:ph type="subTitle" idx="1"/>
          </p:nvPr>
        </p:nvSpPr>
        <p:spPr bwMode="gray">
          <a:xfrm>
            <a:off x="615950" y="4191000"/>
            <a:ext cx="6399213" cy="1882775"/>
          </a:xfrm>
        </p:spPr>
        <p:txBody>
          <a:bodyPr/>
          <a:lstStyle>
            <a:lvl1pPr marL="0" indent="0">
              <a:lnSpc>
                <a:spcPts val="1700"/>
              </a:lnSpc>
              <a:buFont typeface="Arial" charset="0"/>
              <a:buNone/>
              <a:defRPr sz="1300">
                <a:solidFill>
                  <a:schemeClr val="bg1"/>
                </a:solidFill>
              </a:defRPr>
            </a:lvl1pPr>
          </a:lstStyle>
          <a:p>
            <a:r>
              <a:rPr lang="en-US" dirty="0"/>
              <a:t>Click to edit Master subtitle style</a:t>
            </a:r>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8D2898-7926-4D73-B4DD-0D82422AB96A}"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7FDDF24-02AB-4998-B30F-5929F7A4B02D}"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3922713"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206500"/>
            <a:ext cx="3922712"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52F88C14-DF1E-47FA-B281-097691EA2167}"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88A1D5-7462-43B4-8936-B3DA635BA2F5}"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rebuchet MS" pitchFamily="34" charset="0"/>
              </a:defRPr>
            </a:lvl1pPr>
            <a:lvl2pPr>
              <a:defRPr sz="2800">
                <a:latin typeface="Trebuchet MS" pitchFamily="34" charset="0"/>
              </a:defRPr>
            </a:lvl2pPr>
            <a:lvl3pPr>
              <a:defRPr sz="2400">
                <a:latin typeface="Trebuchet MS" pitchFamily="34" charset="0"/>
              </a:defRPr>
            </a:lvl3pPr>
            <a:lvl4pPr>
              <a:defRPr sz="2000">
                <a:latin typeface="Trebuchet MS" pitchFamily="34" charset="0"/>
              </a:defRPr>
            </a:lvl4pPr>
            <a:lvl5pPr>
              <a:defRPr sz="2000">
                <a:latin typeface="Trebuchet MS"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3631971-DBC0-4113-AAE1-E1873C73E824}"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7EBAC6B-5227-4D31-A847-7CE21819D44E}"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E70FF5-9643-41B9-9D1C-9B353D47484B}" type="slidenum">
              <a:rPr lang="en-US">
                <a:solidFill>
                  <a:srgbClr val="000000"/>
                </a:solidFill>
              </a:rPr>
              <a:pPr>
                <a:defRPr/>
              </a:pPr>
              <a:t>‹#›</a:t>
            </a:fld>
            <a:endParaRPr lang="en-US" dirty="0">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theme" Target="../theme/theme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theme" Target="../theme/theme11.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5" Type="http://schemas.openxmlformats.org/officeDocument/2006/relationships/slideLayout" Target="../slideLayouts/slideLayout146.xml"/><Relationship Id="rId4" Type="http://schemas.openxmlformats.org/officeDocument/2006/relationships/slideLayout" Target="../slideLayouts/slideLayout145.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7.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5" Type="http://schemas.openxmlformats.org/officeDocument/2006/relationships/slideLayout" Target="../slideLayouts/slideLayout154.xml"/><Relationship Id="rId4" Type="http://schemas.openxmlformats.org/officeDocument/2006/relationships/slideLayout" Target="../slideLayouts/slideLayout153.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5" Type="http://schemas.openxmlformats.org/officeDocument/2006/relationships/slideLayout" Target="../slideLayouts/slideLayout175.xml"/><Relationship Id="rId10" Type="http://schemas.openxmlformats.org/officeDocument/2006/relationships/theme" Target="../theme/theme16.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5" Type="http://schemas.openxmlformats.org/officeDocument/2006/relationships/theme" Target="../theme/theme17.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image" Target="../media/image2.jpe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3.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theme" Target="../theme/theme4.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6.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7.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theme" Target="../theme/theme9.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cs typeface="+mn-cs"/>
            </a:endParaRPr>
          </a:p>
        </p:txBody>
      </p:sp>
      <p:sp>
        <p:nvSpPr>
          <p:cNvPr id="1027" name="Rectangle 3"/>
          <p:cNvSpPr>
            <a:spLocks noGrp="1" noChangeArrowheads="1"/>
          </p:cNvSpPr>
          <p:nvPr>
            <p:ph type="title"/>
          </p:nvPr>
        </p:nvSpPr>
        <p:spPr bwMode="auto">
          <a:xfrm>
            <a:off x="457200"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773" r:id="rId3"/>
    <p:sldLayoutId id="2147483708" r:id="rId4"/>
    <p:sldLayoutId id="2147483685" r:id="rId5"/>
    <p:sldLayoutId id="2147483684" r:id="rId6"/>
    <p:sldLayoutId id="2147483683" r:id="rId7"/>
    <p:sldLayoutId id="2147483682" r:id="rId8"/>
    <p:sldLayoutId id="2147483679" r:id="rId9"/>
    <p:sldLayoutId id="2147483678" r:id="rId10"/>
    <p:sldLayoutId id="2147483677" r:id="rId11"/>
    <p:sldLayoutId id="2147483676" r:id="rId12"/>
    <p:sldLayoutId id="2147483857" r:id="rId13"/>
  </p:sldLayoutIdLst>
  <p:transition/>
  <p:txStyles>
    <p:titleStyle>
      <a:lvl1pPr algn="l" rtl="0" eaLnBrk="0" fontAlgn="base" hangingPunct="0">
        <a:spcBef>
          <a:spcPct val="0"/>
        </a:spcBef>
        <a:spcAft>
          <a:spcPct val="0"/>
        </a:spcAft>
        <a:defRPr sz="24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231775" indent="-231775" algn="l" rtl="0" eaLnBrk="0" fontAlgn="base" hangingPunct="0">
        <a:lnSpc>
          <a:spcPct val="100000"/>
        </a:lnSpc>
        <a:spcBef>
          <a:spcPts val="1200"/>
        </a:spcBef>
        <a:spcAft>
          <a:spcPct val="0"/>
        </a:spcAft>
        <a:buSzPct val="75000"/>
        <a:buFont typeface="Arial" charset="0"/>
        <a:buChar char="●"/>
        <a:defRPr sz="2400">
          <a:solidFill>
            <a:schemeClr val="tx1"/>
          </a:solidFill>
          <a:latin typeface="Trebuchet MS" pitchFamily="34" charset="0"/>
          <a:ea typeface="+mn-ea"/>
          <a:cs typeface="+mn-cs"/>
        </a:defRPr>
      </a:lvl1pPr>
      <a:lvl2pPr marL="508000" indent="-219075" algn="l" rtl="0" eaLnBrk="0" fontAlgn="base" hangingPunct="0">
        <a:lnSpc>
          <a:spcPct val="100000"/>
        </a:lnSpc>
        <a:spcBef>
          <a:spcPts val="1800"/>
        </a:spcBef>
        <a:spcAft>
          <a:spcPct val="0"/>
        </a:spcAft>
        <a:buChar char="–"/>
        <a:defRPr sz="2000">
          <a:solidFill>
            <a:schemeClr val="tx1"/>
          </a:solidFill>
          <a:latin typeface="Trebuchet MS" pitchFamily="34" charset="0"/>
          <a:cs typeface="+mn-cs"/>
        </a:defRPr>
      </a:lvl2pPr>
      <a:lvl3pPr marL="782638" indent="-160338"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latin typeface="Arial"/>
              <a:cs typeface="Arial"/>
            </a:endParaRPr>
          </a:p>
        </p:txBody>
      </p:sp>
      <p:sp>
        <p:nvSpPr>
          <p:cNvPr id="1027" name="Rectangle 3"/>
          <p:cNvSpPr>
            <a:spLocks noGrp="1" noChangeArrowheads="1"/>
          </p:cNvSpPr>
          <p:nvPr>
            <p:ph type="title"/>
          </p:nvPr>
        </p:nvSpPr>
        <p:spPr bwMode="auto">
          <a:xfrm>
            <a:off x="457200"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solidFill>
                  <a:srgbClr val="000000"/>
                </a:solidFill>
                <a:latin typeface="Arial"/>
              </a:rPr>
              <a:pPr>
                <a:defRPr/>
              </a:pPr>
              <a:t>‹#›</a:t>
            </a:fld>
            <a:endParaRPr lang="en-US" dirty="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Lst>
  <p:transition/>
  <p:txStyles>
    <p:titleStyle>
      <a:lvl1pPr algn="l" rtl="0" eaLnBrk="0" fontAlgn="base" hangingPunct="0">
        <a:spcBef>
          <a:spcPct val="0"/>
        </a:spcBef>
        <a:spcAft>
          <a:spcPct val="0"/>
        </a:spcAft>
        <a:defRPr sz="24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225425" indent="-225425" algn="l" rtl="0" eaLnBrk="0" fontAlgn="base" hangingPunct="0">
        <a:lnSpc>
          <a:spcPts val="2463"/>
        </a:lnSpc>
        <a:spcBef>
          <a:spcPts val="1200"/>
        </a:spcBef>
        <a:spcAft>
          <a:spcPct val="0"/>
        </a:spcAft>
        <a:buSzPct val="75000"/>
        <a:buFont typeface="Arial" charset="0"/>
        <a:buChar char="●"/>
        <a:defRPr sz="2400">
          <a:solidFill>
            <a:schemeClr val="tx1"/>
          </a:solidFill>
          <a:latin typeface="Trebuchet MS" pitchFamily="34" charset="0"/>
          <a:ea typeface="+mn-ea"/>
          <a:cs typeface="+mn-cs"/>
        </a:defRPr>
      </a:lvl1pPr>
      <a:lvl2pPr marL="508000" indent="-219075" algn="l" rtl="0" eaLnBrk="0" fontAlgn="base" hangingPunct="0">
        <a:lnSpc>
          <a:spcPts val="2463"/>
        </a:lnSpc>
        <a:spcBef>
          <a:spcPts val="1800"/>
        </a:spcBef>
        <a:spcAft>
          <a:spcPct val="0"/>
        </a:spcAft>
        <a:buChar char="–"/>
        <a:defRPr sz="2000">
          <a:solidFill>
            <a:schemeClr val="tx1"/>
          </a:solidFill>
          <a:latin typeface="Trebuchet MS" pitchFamily="34" charset="0"/>
          <a:cs typeface="+mn-cs"/>
        </a:defRPr>
      </a:lvl2pPr>
      <a:lvl3pPr marL="782638" indent="-160338"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cs typeface="Arial"/>
            </a:endParaRPr>
          </a:p>
        </p:txBody>
      </p:sp>
      <p:sp>
        <p:nvSpPr>
          <p:cNvPr id="1027" name="Rectangle 3"/>
          <p:cNvSpPr>
            <a:spLocks noGrp="1" noChangeArrowheads="1"/>
          </p:cNvSpPr>
          <p:nvPr>
            <p:ph type="title"/>
          </p:nvPr>
        </p:nvSpPr>
        <p:spPr bwMode="auto">
          <a:xfrm>
            <a:off x="457200"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solidFill>
                  <a:srgbClr val="000000"/>
                </a:solidFill>
              </a:rPr>
              <a:pPr>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Lst>
  <p:transition/>
  <p:txStyles>
    <p:titleStyle>
      <a:lvl1pPr algn="l" rtl="0" eaLnBrk="0" fontAlgn="base" hangingPunct="0">
        <a:spcBef>
          <a:spcPct val="0"/>
        </a:spcBef>
        <a:spcAft>
          <a:spcPct val="0"/>
        </a:spcAft>
        <a:defRPr sz="24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231775" indent="-231775" algn="l" rtl="0" eaLnBrk="0" fontAlgn="base" hangingPunct="0">
        <a:lnSpc>
          <a:spcPct val="100000"/>
        </a:lnSpc>
        <a:spcBef>
          <a:spcPts val="1200"/>
        </a:spcBef>
        <a:spcAft>
          <a:spcPct val="0"/>
        </a:spcAft>
        <a:buSzPct val="75000"/>
        <a:buFont typeface="Arial" charset="0"/>
        <a:buChar char="●"/>
        <a:defRPr sz="2400">
          <a:solidFill>
            <a:schemeClr val="tx1"/>
          </a:solidFill>
          <a:latin typeface="Trebuchet MS" pitchFamily="34" charset="0"/>
          <a:ea typeface="+mn-ea"/>
          <a:cs typeface="+mn-cs"/>
        </a:defRPr>
      </a:lvl1pPr>
      <a:lvl2pPr marL="508000" indent="-219075" algn="l" rtl="0" eaLnBrk="0" fontAlgn="base" hangingPunct="0">
        <a:lnSpc>
          <a:spcPct val="100000"/>
        </a:lnSpc>
        <a:spcBef>
          <a:spcPts val="1800"/>
        </a:spcBef>
        <a:spcAft>
          <a:spcPct val="0"/>
        </a:spcAft>
        <a:buChar char="–"/>
        <a:defRPr sz="2000">
          <a:solidFill>
            <a:schemeClr val="tx1"/>
          </a:solidFill>
          <a:latin typeface="Trebuchet MS" pitchFamily="34" charset="0"/>
          <a:cs typeface="+mn-cs"/>
        </a:defRPr>
      </a:lvl2pPr>
      <a:lvl3pPr marL="782638" indent="-160338"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1051165"/>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9130458"/>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69156"/>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cs typeface="Arial"/>
            </a:endParaRPr>
          </a:p>
        </p:txBody>
      </p:sp>
      <p:sp>
        <p:nvSpPr>
          <p:cNvPr id="1027" name="Rectangle 3"/>
          <p:cNvSpPr>
            <a:spLocks noGrp="1" noChangeArrowheads="1"/>
          </p:cNvSpPr>
          <p:nvPr>
            <p:ph type="title"/>
          </p:nvPr>
        </p:nvSpPr>
        <p:spPr bwMode="auto">
          <a:xfrm>
            <a:off x="457200"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064899147"/>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Lst>
  <p:transition/>
  <p:txStyles>
    <p:titleStyle>
      <a:lvl1pPr algn="l" rtl="0" eaLnBrk="0" fontAlgn="base" hangingPunct="0">
        <a:spcBef>
          <a:spcPct val="0"/>
        </a:spcBef>
        <a:spcAft>
          <a:spcPct val="0"/>
        </a:spcAft>
        <a:defRPr sz="24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231775" indent="-231775" algn="l" rtl="0" eaLnBrk="0" fontAlgn="base" hangingPunct="0">
        <a:lnSpc>
          <a:spcPct val="100000"/>
        </a:lnSpc>
        <a:spcBef>
          <a:spcPts val="1200"/>
        </a:spcBef>
        <a:spcAft>
          <a:spcPct val="0"/>
        </a:spcAft>
        <a:buSzPct val="75000"/>
        <a:buFont typeface="Arial" charset="0"/>
        <a:buChar char="●"/>
        <a:defRPr sz="2400">
          <a:solidFill>
            <a:schemeClr val="tx1"/>
          </a:solidFill>
          <a:latin typeface="Trebuchet MS" pitchFamily="34" charset="0"/>
          <a:ea typeface="+mn-ea"/>
          <a:cs typeface="+mn-cs"/>
        </a:defRPr>
      </a:lvl1pPr>
      <a:lvl2pPr marL="508000" indent="-219075" algn="l" rtl="0" eaLnBrk="0" fontAlgn="base" hangingPunct="0">
        <a:lnSpc>
          <a:spcPct val="100000"/>
        </a:lnSpc>
        <a:spcBef>
          <a:spcPts val="1800"/>
        </a:spcBef>
        <a:spcAft>
          <a:spcPct val="0"/>
        </a:spcAft>
        <a:buChar char="–"/>
        <a:defRPr sz="2000">
          <a:solidFill>
            <a:schemeClr val="tx1"/>
          </a:solidFill>
          <a:latin typeface="Trebuchet MS" pitchFamily="34" charset="0"/>
          <a:cs typeface="+mn-cs"/>
        </a:defRPr>
      </a:lvl2pPr>
      <a:lvl3pPr marL="782638" indent="-160338"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06714148"/>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cs typeface="Arial"/>
            </a:endParaRPr>
          </a:p>
        </p:txBody>
      </p:sp>
      <p:sp>
        <p:nvSpPr>
          <p:cNvPr id="1027" name="Rectangle 3"/>
          <p:cNvSpPr>
            <a:spLocks noGrp="1" noChangeArrowheads="1"/>
          </p:cNvSpPr>
          <p:nvPr>
            <p:ph type="title"/>
          </p:nvPr>
        </p:nvSpPr>
        <p:spPr bwMode="auto">
          <a:xfrm>
            <a:off x="631825"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00682102"/>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Lst>
  <p:transition/>
  <p:txStyles>
    <p:titleStyle>
      <a:lvl1pPr algn="l" rtl="0" eaLnBrk="0" fontAlgn="base" hangingPunct="0">
        <a:spcBef>
          <a:spcPct val="0"/>
        </a:spcBef>
        <a:spcAft>
          <a:spcPct val="0"/>
        </a:spcAft>
        <a:defRPr sz="20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174625" indent="-174625" algn="l" rtl="0" eaLnBrk="0" fontAlgn="base" hangingPunct="0">
        <a:lnSpc>
          <a:spcPts val="2463"/>
        </a:lnSpc>
        <a:spcBef>
          <a:spcPts val="1200"/>
        </a:spcBef>
        <a:spcAft>
          <a:spcPct val="0"/>
        </a:spcAft>
        <a:buSzPct val="75000"/>
        <a:buFont typeface="Arial" charset="0"/>
        <a:buChar char="●"/>
        <a:defRPr sz="1700">
          <a:solidFill>
            <a:schemeClr val="tx1"/>
          </a:solidFill>
          <a:latin typeface="Trebuchet MS" pitchFamily="34" charset="0"/>
          <a:ea typeface="+mn-ea"/>
          <a:cs typeface="+mn-cs"/>
        </a:defRPr>
      </a:lvl1pPr>
      <a:lvl2pPr marL="508000" indent="-219075"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2pPr>
      <a:lvl3pPr marL="782638" indent="-160338"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6" r:id="rId1"/>
    <p:sldLayoutId id="2147483814" r:id="rId2"/>
    <p:sldLayoutId id="2147483771" r:id="rId3"/>
    <p:sldLayoutId id="2147483817" r:id="rId4"/>
    <p:sldLayoutId id="2147483815" r:id="rId5"/>
    <p:sldLayoutId id="2147483816" r:id="rId6"/>
    <p:sldLayoutId id="2147483775" r:id="rId7"/>
    <p:sldLayoutId id="2147483772" r:id="rId8"/>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cs typeface="+mn-cs"/>
            </a:endParaRPr>
          </a:p>
        </p:txBody>
      </p:sp>
      <p:sp>
        <p:nvSpPr>
          <p:cNvPr id="162819" name="Rectangle 3"/>
          <p:cNvSpPr>
            <a:spLocks noGrp="1" noChangeArrowheads="1"/>
          </p:cNvSpPr>
          <p:nvPr>
            <p:ph type="title"/>
          </p:nvPr>
        </p:nvSpPr>
        <p:spPr bwMode="auto">
          <a:xfrm>
            <a:off x="631825"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p>
        </p:txBody>
      </p:sp>
      <p:sp>
        <p:nvSpPr>
          <p:cNvPr id="162820"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1645B73C-5CA5-409A-92CB-4D6368D8601E}" type="slidenum">
              <a:rPr lang="en-US"/>
              <a:pPr>
                <a:defRPr/>
              </a:pPr>
              <a:t>‹#›</a:t>
            </a:fld>
            <a:endParaRPr lang="en-US" dirty="0"/>
          </a:p>
        </p:txBody>
      </p:sp>
      <p:sp>
        <p:nvSpPr>
          <p:cNvPr id="32774" name="Line 6"/>
          <p:cNvSpPr>
            <a:spLocks noChangeShapeType="1"/>
          </p:cNvSpPr>
          <p:nvPr userDrawn="1"/>
        </p:nvSpPr>
        <p:spPr bwMode="auto">
          <a:xfrm>
            <a:off x="0" y="966788"/>
            <a:ext cx="9144000" cy="0"/>
          </a:xfrm>
          <a:prstGeom prst="line">
            <a:avLst/>
          </a:prstGeom>
          <a:noFill/>
          <a:ln w="50800">
            <a:solidFill>
              <a:schemeClr val="tx1"/>
            </a:solidFill>
            <a:round/>
            <a:headEnd/>
            <a:tailEnd/>
          </a:ln>
          <a:effectLst/>
        </p:spPr>
        <p:txBody>
          <a:bodyPr/>
          <a:lstStyle/>
          <a:p>
            <a:pPr>
              <a:defRPr/>
            </a:pPr>
            <a:endParaRPr lang="en-US" dirty="0">
              <a:cs typeface="+mn-cs"/>
            </a:endParaRPr>
          </a:p>
        </p:txBody>
      </p:sp>
      <p:sp>
        <p:nvSpPr>
          <p:cNvPr id="32775" name="Line 7"/>
          <p:cNvSpPr>
            <a:spLocks noChangeShapeType="1"/>
          </p:cNvSpPr>
          <p:nvPr userDrawn="1"/>
        </p:nvSpPr>
        <p:spPr bwMode="auto">
          <a:xfrm>
            <a:off x="9525" y="6370638"/>
            <a:ext cx="9144000" cy="0"/>
          </a:xfrm>
          <a:prstGeom prst="line">
            <a:avLst/>
          </a:prstGeom>
          <a:noFill/>
          <a:ln w="25400">
            <a:solidFill>
              <a:srgbClr val="0081CC"/>
            </a:solidFill>
            <a:round/>
            <a:headEnd/>
            <a:tailEnd/>
          </a:ln>
          <a:effectLst/>
        </p:spPr>
        <p:txBody>
          <a:bodyPr/>
          <a:lstStyle/>
          <a:p>
            <a:pPr>
              <a:defRPr/>
            </a:pPr>
            <a:endParaRPr lang="en-US" dirty="0">
              <a:cs typeface="+mn-cs"/>
            </a:endParaRPr>
          </a:p>
        </p:txBody>
      </p:sp>
      <p:sp>
        <p:nvSpPr>
          <p:cNvPr id="32776" name="Line 8"/>
          <p:cNvSpPr>
            <a:spLocks noChangeShapeType="1"/>
          </p:cNvSpPr>
          <p:nvPr userDrawn="1"/>
        </p:nvSpPr>
        <p:spPr bwMode="auto">
          <a:xfrm>
            <a:off x="8534400" y="6372225"/>
            <a:ext cx="0" cy="485775"/>
          </a:xfrm>
          <a:prstGeom prst="line">
            <a:avLst/>
          </a:prstGeom>
          <a:noFill/>
          <a:ln w="12700">
            <a:solidFill>
              <a:srgbClr val="0081CC"/>
            </a:solidFill>
            <a:round/>
            <a:headEnd/>
            <a:tailEnd/>
          </a:ln>
          <a:effectLst/>
        </p:spPr>
        <p:txBody>
          <a:bodyPr/>
          <a:lstStyle/>
          <a:p>
            <a:pPr>
              <a:defRPr/>
            </a:pPr>
            <a:endParaRPr lang="en-US" dirty="0">
              <a:cs typeface="+mn-cs"/>
            </a:endParaRPr>
          </a:p>
        </p:txBody>
      </p:sp>
      <p:pic>
        <p:nvPicPr>
          <p:cNvPr id="162825" name="Picture 9" descr="logo_footer"/>
          <p:cNvPicPr>
            <a:picLocks noChangeAspect="1" noChangeArrowheads="1"/>
          </p:cNvPicPr>
          <p:nvPr userDrawn="1"/>
        </p:nvPicPr>
        <p:blipFill>
          <a:blip r:embed="rId16" cstate="print"/>
          <a:srcRect/>
          <a:stretch>
            <a:fillRect/>
          </a:stretch>
        </p:blipFill>
        <p:spPr bwMode="auto">
          <a:xfrm>
            <a:off x="409575" y="6489700"/>
            <a:ext cx="2298700" cy="274638"/>
          </a:xfrm>
          <a:prstGeom prst="rect">
            <a:avLst/>
          </a:prstGeom>
          <a:noFill/>
          <a:ln w="9525">
            <a:noFill/>
            <a:miter lim="800000"/>
            <a:headEnd/>
            <a:tailEnd/>
          </a:ln>
        </p:spPr>
      </p:pic>
      <p:sp>
        <p:nvSpPr>
          <p:cNvPr id="10" name="TextBox 9"/>
          <p:cNvSpPr txBox="1"/>
          <p:nvPr userDrawn="1"/>
        </p:nvSpPr>
        <p:spPr>
          <a:xfrm>
            <a:off x="7315200" y="6500750"/>
            <a:ext cx="1447800" cy="276999"/>
          </a:xfrm>
          <a:prstGeom prst="rect">
            <a:avLst/>
          </a:prstGeom>
          <a:noFill/>
        </p:spPr>
        <p:txBody>
          <a:bodyPr wrap="square" rtlCol="0">
            <a:spAutoFit/>
          </a:bodyPr>
          <a:lstStyle/>
          <a:p>
            <a:r>
              <a:rPr lang="en-US" sz="1200" dirty="0" smtClean="0"/>
              <a:t>David Rogers</a:t>
            </a:r>
            <a:endParaRPr lang="en-US" sz="1200" dirty="0"/>
          </a:p>
        </p:txBody>
      </p:sp>
    </p:spTree>
  </p:cSld>
  <p:clrMap bg1="lt1" tx1="dk1" bg2="lt2" tx2="dk2" accent1="accent1" accent2="accent2" accent3="accent3" accent4="accent4" accent5="accent5" accent6="accent6" hlink="hlink" folHlink="folHlink"/>
  <p:sldLayoutIdLst>
    <p:sldLayoutId id="2147483758" r:id="rId1"/>
    <p:sldLayoutId id="2147483757"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34" r:id="rId14"/>
  </p:sldLayoutIdLst>
  <p:transition/>
  <p:txStyles>
    <p:title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Arial" charset="0"/>
          <a:cs typeface="Arial" charset="0"/>
        </a:defRPr>
      </a:lvl2pPr>
      <a:lvl3pPr algn="l" rtl="0" fontAlgn="base">
        <a:spcBef>
          <a:spcPct val="0"/>
        </a:spcBef>
        <a:spcAft>
          <a:spcPct val="0"/>
        </a:spcAft>
        <a:defRPr sz="2000" b="1">
          <a:solidFill>
            <a:schemeClr val="bg1"/>
          </a:solidFill>
          <a:latin typeface="Arial" charset="0"/>
          <a:cs typeface="Arial" charset="0"/>
        </a:defRPr>
      </a:lvl3pPr>
      <a:lvl4pPr algn="l" rtl="0" fontAlgn="base">
        <a:spcBef>
          <a:spcPct val="0"/>
        </a:spcBef>
        <a:spcAft>
          <a:spcPct val="0"/>
        </a:spcAft>
        <a:defRPr sz="2000" b="1">
          <a:solidFill>
            <a:schemeClr val="bg1"/>
          </a:solidFill>
          <a:latin typeface="Arial" charset="0"/>
          <a:cs typeface="Arial" charset="0"/>
        </a:defRPr>
      </a:lvl4pPr>
      <a:lvl5pPr algn="l" rtl="0" fontAlgn="base">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174625" indent="-174625" algn="l" rtl="0" fontAlgn="base">
        <a:lnSpc>
          <a:spcPts val="2463"/>
        </a:lnSpc>
        <a:spcBef>
          <a:spcPts val="1200"/>
        </a:spcBef>
        <a:spcAft>
          <a:spcPct val="0"/>
        </a:spcAft>
        <a:buSzPct val="75000"/>
        <a:buFont typeface="Arial" charset="0"/>
        <a:buChar char="●"/>
        <a:defRPr sz="1700">
          <a:solidFill>
            <a:schemeClr val="tx1"/>
          </a:solidFill>
          <a:latin typeface="+mn-lt"/>
          <a:ea typeface="+mn-ea"/>
          <a:cs typeface="+mn-cs"/>
        </a:defRPr>
      </a:lvl1pPr>
      <a:lvl2pPr marL="508000" indent="-219075" algn="l" rtl="0" fontAlgn="base">
        <a:lnSpc>
          <a:spcPts val="2463"/>
        </a:lnSpc>
        <a:spcBef>
          <a:spcPts val="1800"/>
        </a:spcBef>
        <a:spcAft>
          <a:spcPct val="0"/>
        </a:spcAft>
        <a:buChar char="–"/>
        <a:defRPr sz="1700">
          <a:solidFill>
            <a:schemeClr val="tx1"/>
          </a:solidFill>
          <a:latin typeface="+mn-lt"/>
          <a:cs typeface="+mn-cs"/>
        </a:defRPr>
      </a:lvl2pPr>
      <a:lvl3pPr marL="782638" indent="-160338" algn="l" rtl="0" fontAlgn="base">
        <a:lnSpc>
          <a:spcPts val="2463"/>
        </a:lnSpc>
        <a:spcBef>
          <a:spcPts val="1800"/>
        </a:spcBef>
        <a:spcAft>
          <a:spcPct val="0"/>
        </a:spcAft>
        <a:buChar char="•"/>
        <a:defRPr sz="1700">
          <a:solidFill>
            <a:schemeClr val="tx1"/>
          </a:solidFill>
          <a:latin typeface="+mn-lt"/>
          <a:cs typeface="+mn-cs"/>
        </a:defRPr>
      </a:lvl3pPr>
      <a:lvl4pPr marL="1123950" indent="-227013" algn="l" rtl="0" fontAlgn="base">
        <a:lnSpc>
          <a:spcPts val="2463"/>
        </a:lnSpc>
        <a:spcBef>
          <a:spcPts val="1800"/>
        </a:spcBef>
        <a:spcAft>
          <a:spcPct val="0"/>
        </a:spcAft>
        <a:buChar char="–"/>
        <a:defRPr sz="1700">
          <a:solidFill>
            <a:schemeClr val="tx1"/>
          </a:solidFill>
          <a:latin typeface="+mn-lt"/>
          <a:cs typeface="+mn-cs"/>
        </a:defRPr>
      </a:lvl4pPr>
      <a:lvl5pPr marL="1468438" indent="-228600" algn="l" rtl="0" fontAlgn="base">
        <a:lnSpc>
          <a:spcPts val="2463"/>
        </a:lnSpc>
        <a:spcBef>
          <a:spcPts val="1800"/>
        </a:spcBef>
        <a:spcAft>
          <a:spcPct val="0"/>
        </a:spcAft>
        <a:buChar char="»"/>
        <a:defRPr sz="1700">
          <a:solidFill>
            <a:schemeClr val="tx1"/>
          </a:solidFill>
          <a:latin typeface="+mn-lt"/>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4092" r:id="rId9"/>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cs typeface="Arial"/>
            </a:endParaRPr>
          </a:p>
        </p:txBody>
      </p:sp>
      <p:sp>
        <p:nvSpPr>
          <p:cNvPr id="1027" name="Rectangle 3"/>
          <p:cNvSpPr>
            <a:spLocks noGrp="1" noChangeArrowheads="1"/>
          </p:cNvSpPr>
          <p:nvPr>
            <p:ph type="title"/>
          </p:nvPr>
        </p:nvSpPr>
        <p:spPr bwMode="auto">
          <a:xfrm>
            <a:off x="631825"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smtClean="0">
                <a:cs typeface="+mn-cs"/>
              </a:defRPr>
            </a:lvl1pPr>
          </a:lstStyle>
          <a:p>
            <a:pPr>
              <a:defRPr/>
            </a:pPr>
            <a:fld id="{0E404780-A8BC-43EC-8ACE-294812B30274}" type="slidenum">
              <a:rPr lang="en-US">
                <a:solidFill>
                  <a:srgbClr val="000000"/>
                </a:solidFill>
              </a:rPr>
              <a:pPr>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Lst>
  <p:transition/>
  <p:txStyles>
    <p:titleStyle>
      <a:lvl1pPr algn="l" rtl="0" eaLnBrk="0" fontAlgn="base" hangingPunct="0">
        <a:spcBef>
          <a:spcPct val="0"/>
        </a:spcBef>
        <a:spcAft>
          <a:spcPct val="0"/>
        </a:spcAft>
        <a:defRPr sz="20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Trebuchet MS" pitchFamily="34" charset="0"/>
          <a:cs typeface="Arial" charset="0"/>
        </a:defRPr>
      </a:lvl2pPr>
      <a:lvl3pPr algn="l" rtl="0" eaLnBrk="0" fontAlgn="base" hangingPunct="0">
        <a:spcBef>
          <a:spcPct val="0"/>
        </a:spcBef>
        <a:spcAft>
          <a:spcPct val="0"/>
        </a:spcAft>
        <a:defRPr sz="2000" b="1">
          <a:solidFill>
            <a:schemeClr val="bg1"/>
          </a:solidFill>
          <a:latin typeface="Trebuchet MS" pitchFamily="34" charset="0"/>
          <a:cs typeface="Arial" charset="0"/>
        </a:defRPr>
      </a:lvl3pPr>
      <a:lvl4pPr algn="l" rtl="0" eaLnBrk="0" fontAlgn="base" hangingPunct="0">
        <a:spcBef>
          <a:spcPct val="0"/>
        </a:spcBef>
        <a:spcAft>
          <a:spcPct val="0"/>
        </a:spcAft>
        <a:defRPr sz="2000" b="1">
          <a:solidFill>
            <a:schemeClr val="bg1"/>
          </a:solidFill>
          <a:latin typeface="Trebuchet MS" pitchFamily="34" charset="0"/>
          <a:cs typeface="Arial" charset="0"/>
        </a:defRPr>
      </a:lvl4pPr>
      <a:lvl5pPr algn="l" rtl="0" eaLnBrk="0" fontAlgn="base" hangingPunct="0">
        <a:spcBef>
          <a:spcPct val="0"/>
        </a:spcBef>
        <a:spcAft>
          <a:spcPct val="0"/>
        </a:spcAft>
        <a:defRPr sz="2000" b="1">
          <a:solidFill>
            <a:schemeClr val="bg1"/>
          </a:solidFill>
          <a:latin typeface="Trebuchet MS" pitchFamily="34"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174625" indent="-174625" algn="l" rtl="0" eaLnBrk="0" fontAlgn="base" hangingPunct="0">
        <a:lnSpc>
          <a:spcPts val="2463"/>
        </a:lnSpc>
        <a:spcBef>
          <a:spcPts val="1200"/>
        </a:spcBef>
        <a:spcAft>
          <a:spcPct val="0"/>
        </a:spcAft>
        <a:buSzPct val="75000"/>
        <a:buFont typeface="Arial" charset="0"/>
        <a:buChar char="●"/>
        <a:defRPr sz="1700">
          <a:solidFill>
            <a:schemeClr val="tx1"/>
          </a:solidFill>
          <a:latin typeface="Trebuchet MS" pitchFamily="34" charset="0"/>
          <a:ea typeface="+mn-ea"/>
          <a:cs typeface="+mn-cs"/>
        </a:defRPr>
      </a:lvl1pPr>
      <a:lvl2pPr marL="508000" indent="-219075"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2pPr>
      <a:lvl3pPr marL="782638" indent="-160338"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cs typeface="Arial"/>
            </a:endParaRPr>
          </a:p>
        </p:txBody>
      </p:sp>
      <p:sp>
        <p:nvSpPr>
          <p:cNvPr id="1027" name="Rectangle 3"/>
          <p:cNvSpPr>
            <a:spLocks noGrp="1" noChangeArrowheads="1"/>
          </p:cNvSpPr>
          <p:nvPr>
            <p:ph type="title"/>
          </p:nvPr>
        </p:nvSpPr>
        <p:spPr bwMode="auto">
          <a:xfrm>
            <a:off x="457200"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solidFill>
                  <a:srgbClr val="000000"/>
                </a:solidFill>
              </a:rPr>
              <a:pPr>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Lst>
  <p:transition/>
  <p:txStyles>
    <p:titleStyle>
      <a:lvl1pPr algn="l" rtl="0" eaLnBrk="0" fontAlgn="base" hangingPunct="0">
        <a:spcBef>
          <a:spcPct val="0"/>
        </a:spcBef>
        <a:spcAft>
          <a:spcPct val="0"/>
        </a:spcAft>
        <a:defRPr sz="24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231775" indent="-231775" algn="l" rtl="0" eaLnBrk="0" fontAlgn="base" hangingPunct="0">
        <a:lnSpc>
          <a:spcPct val="100000"/>
        </a:lnSpc>
        <a:spcBef>
          <a:spcPts val="1200"/>
        </a:spcBef>
        <a:spcAft>
          <a:spcPct val="0"/>
        </a:spcAft>
        <a:buSzPct val="75000"/>
        <a:buFont typeface="Arial" charset="0"/>
        <a:buChar char="●"/>
        <a:defRPr sz="2400">
          <a:solidFill>
            <a:schemeClr val="tx1"/>
          </a:solidFill>
          <a:latin typeface="Trebuchet MS" pitchFamily="34" charset="0"/>
          <a:ea typeface="+mn-ea"/>
          <a:cs typeface="+mn-cs"/>
        </a:defRPr>
      </a:lvl1pPr>
      <a:lvl2pPr marL="508000" indent="-219075" algn="l" rtl="0" eaLnBrk="0" fontAlgn="base" hangingPunct="0">
        <a:lnSpc>
          <a:spcPct val="100000"/>
        </a:lnSpc>
        <a:spcBef>
          <a:spcPts val="1800"/>
        </a:spcBef>
        <a:spcAft>
          <a:spcPct val="0"/>
        </a:spcAft>
        <a:buChar char="–"/>
        <a:defRPr sz="2000">
          <a:solidFill>
            <a:schemeClr val="tx1"/>
          </a:solidFill>
          <a:latin typeface="Trebuchet MS" pitchFamily="34" charset="0"/>
          <a:cs typeface="+mn-cs"/>
        </a:defRPr>
      </a:lvl2pPr>
      <a:lvl3pPr marL="782638" indent="-160338"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ct val="100000"/>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490A-2706-4D0F-8A77-BA9F459AF26B}"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Lst>
  <p:transition/>
  <p:txStyles>
    <p:titleStyle>
      <a:lvl1pPr algn="ctr" defTabSz="914400" rtl="0" eaLnBrk="1" latinLnBrk="0" hangingPunct="1">
        <a:spcBef>
          <a:spcPct val="0"/>
        </a:spcBef>
        <a:buNone/>
        <a:defRPr sz="4400" kern="1200">
          <a:solidFill>
            <a:schemeClr val="tx1"/>
          </a:solidFill>
          <a:latin typeface="Trebuchet M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userDrawn="1"/>
        </p:nvSpPr>
        <p:spPr bwMode="auto">
          <a:xfrm>
            <a:off x="0" y="3175"/>
            <a:ext cx="9144000" cy="850900"/>
          </a:xfrm>
          <a:prstGeom prst="rect">
            <a:avLst/>
          </a:prstGeom>
          <a:solidFill>
            <a:srgbClr val="0081CC"/>
          </a:solidFill>
          <a:ln w="9525">
            <a:noFill/>
            <a:miter lim="800000"/>
            <a:headEnd/>
            <a:tailEnd/>
          </a:ln>
          <a:effectLst/>
        </p:spPr>
        <p:txBody>
          <a:bodyPr wrap="none" anchor="ctr"/>
          <a:lstStyle/>
          <a:p>
            <a:pPr>
              <a:defRPr/>
            </a:pPr>
            <a:endParaRPr lang="en-US" dirty="0">
              <a:solidFill>
                <a:srgbClr val="000000"/>
              </a:solidFill>
              <a:cs typeface="Arial"/>
            </a:endParaRPr>
          </a:p>
        </p:txBody>
      </p:sp>
      <p:sp>
        <p:nvSpPr>
          <p:cNvPr id="1027" name="Rectangle 3"/>
          <p:cNvSpPr>
            <a:spLocks noGrp="1" noChangeArrowheads="1"/>
          </p:cNvSpPr>
          <p:nvPr>
            <p:ph type="title"/>
          </p:nvPr>
        </p:nvSpPr>
        <p:spPr bwMode="auto">
          <a:xfrm>
            <a:off x="631825" y="-125413"/>
            <a:ext cx="8229600" cy="1143001"/>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457200" y="1206500"/>
            <a:ext cx="7997825" cy="491966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773" name="Rectangle 5"/>
          <p:cNvSpPr>
            <a:spLocks noGrp="1" noChangeArrowheads="1"/>
          </p:cNvSpPr>
          <p:nvPr>
            <p:ph type="sldNum" sz="quarter" idx="4"/>
          </p:nvPr>
        </p:nvSpPr>
        <p:spPr bwMode="auto">
          <a:xfrm>
            <a:off x="6867525" y="6473825"/>
            <a:ext cx="2133600" cy="47625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cs typeface="+mn-cs"/>
              </a:defRPr>
            </a:lvl1pPr>
          </a:lstStyle>
          <a:p>
            <a:pPr>
              <a:defRPr/>
            </a:pPr>
            <a:fld id="{06DD2F40-7A01-4AAC-A994-8DCF597065B4}" type="slidenum">
              <a:rPr lang="en-US" smtClean="0">
                <a:solidFill>
                  <a:srgbClr val="000000"/>
                </a:solidFill>
              </a:rPr>
              <a:pPr>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ransition/>
  <p:txStyles>
    <p:titleStyle>
      <a:lvl1pPr algn="l" rtl="0" eaLnBrk="0" fontAlgn="base" hangingPunct="0">
        <a:spcBef>
          <a:spcPct val="0"/>
        </a:spcBef>
        <a:spcAft>
          <a:spcPct val="0"/>
        </a:spcAft>
        <a:defRPr sz="2000" b="1">
          <a:solidFill>
            <a:schemeClr val="bg1"/>
          </a:solidFill>
          <a:latin typeface="Trebuchet MS" pitchFamily="34" charset="0"/>
          <a:ea typeface="+mj-ea"/>
          <a:cs typeface="+mj-cs"/>
        </a:defRPr>
      </a:lvl1pPr>
      <a:lvl2pPr algn="l" rtl="0" eaLnBrk="0" fontAlgn="base" hangingPunct="0">
        <a:spcBef>
          <a:spcPct val="0"/>
        </a:spcBef>
        <a:spcAft>
          <a:spcPct val="0"/>
        </a:spcAft>
        <a:defRPr sz="2000" b="1">
          <a:solidFill>
            <a:schemeClr val="bg1"/>
          </a:solidFill>
          <a:latin typeface="Arial" charset="0"/>
          <a:cs typeface="Arial" charset="0"/>
        </a:defRPr>
      </a:lvl2pPr>
      <a:lvl3pPr algn="l" rtl="0" eaLnBrk="0" fontAlgn="base" hangingPunct="0">
        <a:spcBef>
          <a:spcPct val="0"/>
        </a:spcBef>
        <a:spcAft>
          <a:spcPct val="0"/>
        </a:spcAft>
        <a:defRPr sz="2000" b="1">
          <a:solidFill>
            <a:schemeClr val="bg1"/>
          </a:solidFill>
          <a:latin typeface="Arial" charset="0"/>
          <a:cs typeface="Arial" charset="0"/>
        </a:defRPr>
      </a:lvl3pPr>
      <a:lvl4pPr algn="l" rtl="0" eaLnBrk="0" fontAlgn="base" hangingPunct="0">
        <a:spcBef>
          <a:spcPct val="0"/>
        </a:spcBef>
        <a:spcAft>
          <a:spcPct val="0"/>
        </a:spcAft>
        <a:defRPr sz="2000" b="1">
          <a:solidFill>
            <a:schemeClr val="bg1"/>
          </a:solidFill>
          <a:latin typeface="Arial" charset="0"/>
          <a:cs typeface="Arial" charset="0"/>
        </a:defRPr>
      </a:lvl4pPr>
      <a:lvl5pPr algn="l" rtl="0" eaLnBrk="0" fontAlgn="base" hangingPunct="0">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174625" indent="-174625" algn="l" rtl="0" eaLnBrk="0" fontAlgn="base" hangingPunct="0">
        <a:lnSpc>
          <a:spcPts val="2463"/>
        </a:lnSpc>
        <a:spcBef>
          <a:spcPts val="1200"/>
        </a:spcBef>
        <a:spcAft>
          <a:spcPct val="0"/>
        </a:spcAft>
        <a:buSzPct val="75000"/>
        <a:buFont typeface="Arial" charset="0"/>
        <a:buChar char="●"/>
        <a:defRPr sz="1700">
          <a:solidFill>
            <a:schemeClr val="tx1"/>
          </a:solidFill>
          <a:latin typeface="Trebuchet MS" pitchFamily="34" charset="0"/>
          <a:ea typeface="+mn-ea"/>
          <a:cs typeface="+mn-cs"/>
        </a:defRPr>
      </a:lvl1pPr>
      <a:lvl2pPr marL="508000" indent="-219075"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2pPr>
      <a:lvl3pPr marL="782638" indent="-160338"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3pPr>
      <a:lvl4pPr marL="1123950" indent="-227013"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4pPr>
      <a:lvl5pPr marL="1468438" indent="-228600" algn="l" rtl="0" eaLnBrk="0" fontAlgn="base" hangingPunct="0">
        <a:lnSpc>
          <a:spcPts val="2463"/>
        </a:lnSpc>
        <a:spcBef>
          <a:spcPts val="1800"/>
        </a:spcBef>
        <a:spcAft>
          <a:spcPct val="0"/>
        </a:spcAft>
        <a:buChar char="»"/>
        <a:defRPr sz="1700">
          <a:solidFill>
            <a:schemeClr val="tx1"/>
          </a:solidFill>
          <a:latin typeface="Trebuchet MS" pitchFamily="34" charset="0"/>
          <a:cs typeface="+mn-cs"/>
        </a:defRPr>
      </a:lvl5pPr>
      <a:lvl6pPr marL="1925638" indent="-228600" algn="l" rtl="0" fontAlgn="base">
        <a:lnSpc>
          <a:spcPts val="2463"/>
        </a:lnSpc>
        <a:spcBef>
          <a:spcPts val="1800"/>
        </a:spcBef>
        <a:spcAft>
          <a:spcPct val="0"/>
        </a:spcAft>
        <a:buChar char="»"/>
        <a:defRPr sz="1700">
          <a:solidFill>
            <a:schemeClr val="tx1"/>
          </a:solidFill>
          <a:latin typeface="+mn-lt"/>
          <a:cs typeface="+mn-cs"/>
        </a:defRPr>
      </a:lvl6pPr>
      <a:lvl7pPr marL="2382838" indent="-228600" algn="l" rtl="0" fontAlgn="base">
        <a:lnSpc>
          <a:spcPts val="2463"/>
        </a:lnSpc>
        <a:spcBef>
          <a:spcPts val="1800"/>
        </a:spcBef>
        <a:spcAft>
          <a:spcPct val="0"/>
        </a:spcAft>
        <a:buChar char="»"/>
        <a:defRPr sz="1700">
          <a:solidFill>
            <a:schemeClr val="tx1"/>
          </a:solidFill>
          <a:latin typeface="+mn-lt"/>
          <a:cs typeface="+mn-cs"/>
        </a:defRPr>
      </a:lvl7pPr>
      <a:lvl8pPr marL="2840038" indent="-228600" algn="l" rtl="0" fontAlgn="base">
        <a:lnSpc>
          <a:spcPts val="2463"/>
        </a:lnSpc>
        <a:spcBef>
          <a:spcPts val="1800"/>
        </a:spcBef>
        <a:spcAft>
          <a:spcPct val="0"/>
        </a:spcAft>
        <a:buChar char="»"/>
        <a:defRPr sz="1700">
          <a:solidFill>
            <a:schemeClr val="tx1"/>
          </a:solidFill>
          <a:latin typeface="+mn-lt"/>
          <a:cs typeface="+mn-cs"/>
        </a:defRPr>
      </a:lvl8pPr>
      <a:lvl9pPr marL="3297238" indent="-228600" algn="l" rtl="0" fontAlgn="base">
        <a:lnSpc>
          <a:spcPts val="2463"/>
        </a:lnSpc>
        <a:spcBef>
          <a:spcPts val="18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2895600" y="2819400"/>
            <a:ext cx="7239000" cy="1754188"/>
          </a:xfrm>
          <a:prstGeom prst="rect">
            <a:avLst/>
          </a:prstGeom>
          <a:noFill/>
          <a:ln w="9525">
            <a:noFill/>
            <a:miter lim="800000"/>
            <a:headEnd/>
            <a:tailEnd/>
          </a:ln>
        </p:spPr>
        <p:txBody>
          <a:bodyPr>
            <a:spAutoFit/>
          </a:bodyPr>
          <a:lstStyle/>
          <a:p>
            <a:pPr algn="ctr">
              <a:spcBef>
                <a:spcPct val="20000"/>
              </a:spcBef>
            </a:pPr>
            <a:r>
              <a:rPr lang="en-US" sz="8000" b="1">
                <a:solidFill>
                  <a:srgbClr val="000000"/>
                </a:solidFill>
                <a:latin typeface="Trebuchet MS" pitchFamily="34" charset="0"/>
                <a:ea typeface="ＭＳ Ｐゴシック" pitchFamily="-112" charset="-128"/>
              </a:rPr>
              <a:t/>
            </a:r>
            <a:br>
              <a:rPr lang="en-US" sz="8000" b="1">
                <a:solidFill>
                  <a:srgbClr val="000000"/>
                </a:solidFill>
                <a:latin typeface="Trebuchet MS" pitchFamily="34" charset="0"/>
                <a:ea typeface="ＭＳ Ｐゴシック" pitchFamily="-112" charset="-128"/>
              </a:rPr>
            </a:br>
            <a:endParaRPr lang="en-US" sz="2800" b="1">
              <a:solidFill>
                <a:srgbClr val="000000"/>
              </a:solidFill>
              <a:latin typeface="Trebuchet MS" pitchFamily="34" charset="0"/>
              <a:ea typeface="ＭＳ Ｐゴシック" pitchFamily="-112" charset="-128"/>
            </a:endParaRPr>
          </a:p>
        </p:txBody>
      </p:sp>
      <p:sp>
        <p:nvSpPr>
          <p:cNvPr id="182275" name="Rectangle 14"/>
          <p:cNvSpPr>
            <a:spLocks noGrp="1" noChangeArrowheads="1"/>
          </p:cNvSpPr>
          <p:nvPr>
            <p:ph type="ctrTitle"/>
          </p:nvPr>
        </p:nvSpPr>
        <p:spPr>
          <a:xfrm>
            <a:off x="228600" y="1501775"/>
            <a:ext cx="8558242" cy="1470025"/>
          </a:xfrm>
        </p:spPr>
        <p:txBody>
          <a:bodyPr lIns="96661" tIns="48331" rIns="96661" bIns="48331">
            <a:normAutofit fontScale="90000"/>
          </a:bodyPr>
          <a:lstStyle/>
          <a:p>
            <a:r>
              <a:rPr lang="en-US" sz="4000" dirty="0" smtClean="0">
                <a:solidFill>
                  <a:schemeClr val="tx1"/>
                </a:solidFill>
              </a:rPr>
              <a:t>Individual Assignment</a:t>
            </a:r>
            <a:br>
              <a:rPr lang="en-US" sz="4000" dirty="0" smtClean="0">
                <a:solidFill>
                  <a:schemeClr val="tx1"/>
                </a:solidFill>
              </a:rPr>
            </a:br>
            <a:r>
              <a:rPr lang="en-US" sz="4000" dirty="0" smtClean="0">
                <a:solidFill>
                  <a:schemeClr val="tx1"/>
                </a:solidFill>
              </a:rPr>
              <a:t/>
            </a:r>
            <a:br>
              <a:rPr lang="en-US" sz="4000" dirty="0" smtClean="0">
                <a:solidFill>
                  <a:schemeClr val="tx1"/>
                </a:solidFill>
              </a:rPr>
            </a:br>
            <a:r>
              <a:rPr lang="en-IN" sz="2800" b="1" dirty="0" smtClean="0">
                <a:solidFill>
                  <a:schemeClr val="tx1"/>
                </a:solidFill>
              </a:rPr>
              <a:t>Reaching the Digital Consumer</a:t>
            </a:r>
            <a:br>
              <a:rPr lang="en-IN" sz="2800" b="1" dirty="0" smtClean="0">
                <a:solidFill>
                  <a:schemeClr val="tx1"/>
                </a:solidFill>
              </a:rPr>
            </a:br>
            <a:endParaRPr lang="en-US" sz="2800" b="1" dirty="0" smtClean="0">
              <a:solidFill>
                <a:schemeClr val="tx1"/>
              </a:solidFill>
            </a:endParaRPr>
          </a:p>
        </p:txBody>
      </p:sp>
      <p:sp>
        <p:nvSpPr>
          <p:cNvPr id="182276" name="Rectangle 16"/>
          <p:cNvSpPr>
            <a:spLocks noChangeArrowheads="1"/>
          </p:cNvSpPr>
          <p:nvPr/>
        </p:nvSpPr>
        <p:spPr bwMode="gray">
          <a:xfrm>
            <a:off x="381000" y="4648200"/>
            <a:ext cx="7086600" cy="2008188"/>
          </a:xfrm>
          <a:prstGeom prst="rect">
            <a:avLst/>
          </a:prstGeom>
          <a:noFill/>
          <a:ln w="9525">
            <a:noFill/>
            <a:miter lim="800000"/>
            <a:headEnd/>
            <a:tailEnd/>
          </a:ln>
        </p:spPr>
        <p:txBody>
          <a:bodyPr lIns="96661" tIns="48331" rIns="96661" bIns="48331"/>
          <a:lstStyle/>
          <a:p>
            <a:pPr>
              <a:lnSpc>
                <a:spcPts val="1700"/>
              </a:lnSpc>
              <a:spcBef>
                <a:spcPts val="1200"/>
              </a:spcBef>
              <a:buSzPct val="75000"/>
            </a:pPr>
            <a:endParaRPr lang="en-US" sz="2200" dirty="0">
              <a:solidFill>
                <a:srgbClr val="FFFFFF"/>
              </a:solidFill>
              <a:ea typeface="ＭＳ Ｐゴシック" pitchFamily="-112" charset="-128"/>
            </a:endParaRPr>
          </a:p>
        </p:txBody>
      </p:sp>
      <p:sp>
        <p:nvSpPr>
          <p:cNvPr id="5" name="Rectangle 4"/>
          <p:cNvSpPr/>
          <p:nvPr/>
        </p:nvSpPr>
        <p:spPr>
          <a:xfrm>
            <a:off x="357158" y="4357694"/>
            <a:ext cx="2787943" cy="369332"/>
          </a:xfrm>
          <a:prstGeom prst="rect">
            <a:avLst/>
          </a:prstGeom>
        </p:spPr>
        <p:txBody>
          <a:bodyPr wrap="none">
            <a:spAutoFit/>
          </a:bodyPr>
          <a:lstStyle/>
          <a:p>
            <a:r>
              <a:rPr lang="en-IN" i="1" dirty="0" smtClean="0">
                <a:solidFill>
                  <a:schemeClr val="bg1">
                    <a:lumMod val="85000"/>
                  </a:schemeClr>
                </a:solidFill>
                <a:latin typeface="Trebuchet MS" pitchFamily="34" charset="0"/>
              </a:rPr>
              <a:t>Name of the participant:</a:t>
            </a:r>
          </a:p>
        </p:txBody>
      </p:sp>
      <p:sp>
        <p:nvSpPr>
          <p:cNvPr id="2" name="TextBox 1"/>
          <p:cNvSpPr txBox="1"/>
          <p:nvPr/>
        </p:nvSpPr>
        <p:spPr>
          <a:xfrm>
            <a:off x="755576" y="5445224"/>
            <a:ext cx="7344816" cy="369332"/>
          </a:xfrm>
          <a:prstGeom prst="rect">
            <a:avLst/>
          </a:prstGeom>
          <a:noFill/>
        </p:spPr>
        <p:txBody>
          <a:bodyPr wrap="square" rtlCol="0">
            <a:spAutoFit/>
          </a:bodyPr>
          <a:lstStyle/>
          <a:p>
            <a:pPr algn="ctr"/>
            <a:r>
              <a:rPr lang="de-CH" b="1" dirty="0" smtClean="0"/>
              <a:t>BENJAMIN OWUSU BEDIAKO</a:t>
            </a:r>
            <a:endParaRPr lang="en-GB" b="1"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97" y="1700808"/>
            <a:ext cx="8893206" cy="5002428"/>
          </a:xfrm>
          <a:prstGeom prst="rect">
            <a:avLst/>
          </a:prstGeom>
        </p:spPr>
      </p:pic>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1</a:t>
            </a:r>
            <a:endParaRPr lang="en-US" sz="2000" dirty="0" smtClean="0"/>
          </a:p>
        </p:txBody>
      </p:sp>
      <p:sp>
        <p:nvSpPr>
          <p:cNvPr id="9" name="Content Placeholder 5"/>
          <p:cNvSpPr txBox="1">
            <a:spLocks/>
          </p:cNvSpPr>
          <p:nvPr/>
        </p:nvSpPr>
        <p:spPr>
          <a:xfrm>
            <a:off x="457200" y="1223981"/>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81385"/>
            <a:ext cx="8215370" cy="4093428"/>
          </a:xfrm>
          <a:prstGeom prst="rect">
            <a:avLst/>
          </a:prstGeom>
          <a:noFill/>
        </p:spPr>
        <p:txBody>
          <a:bodyPr wrap="square" rtlCol="0">
            <a:spAutoFit/>
          </a:bodyPr>
          <a:lstStyle/>
          <a:p>
            <a:pPr marL="363538" indent="-363538"/>
            <a:r>
              <a:rPr lang="en-IN" sz="2000" i="1" dirty="0" smtClean="0">
                <a:solidFill>
                  <a:schemeClr val="bg1">
                    <a:lumMod val="65000"/>
                  </a:schemeClr>
                </a:solidFill>
                <a:latin typeface="Trebuchet MS" pitchFamily="34" charset="0"/>
                <a:cs typeface="+mn-cs"/>
              </a:rPr>
              <a:t>Q. </a:t>
            </a:r>
            <a:r>
              <a:rPr lang="en-IN" sz="2000" b="1" i="1" dirty="0" smtClean="0">
                <a:solidFill>
                  <a:schemeClr val="bg1">
                    <a:lumMod val="65000"/>
                  </a:schemeClr>
                </a:solidFill>
                <a:latin typeface="Trebuchet MS" pitchFamily="34" charset="0"/>
                <a:cs typeface="+mn-cs"/>
              </a:rPr>
              <a:t>Name</a:t>
            </a:r>
            <a:r>
              <a:rPr lang="en-IN" sz="2000" i="1" dirty="0" smtClean="0">
                <a:solidFill>
                  <a:schemeClr val="bg1">
                    <a:lumMod val="65000"/>
                  </a:schemeClr>
                </a:solidFill>
                <a:latin typeface="Trebuchet MS" pitchFamily="34" charset="0"/>
                <a:cs typeface="+mn-cs"/>
              </a:rPr>
              <a:t> and </a:t>
            </a:r>
            <a:r>
              <a:rPr lang="en-IN" sz="2000" b="1" i="1" dirty="0" smtClean="0">
                <a:solidFill>
                  <a:schemeClr val="bg1">
                    <a:lumMod val="65000"/>
                  </a:schemeClr>
                </a:solidFill>
                <a:latin typeface="Trebuchet MS" pitchFamily="34" charset="0"/>
                <a:cs typeface="+mn-cs"/>
              </a:rPr>
              <a:t>describe</a:t>
            </a:r>
            <a:r>
              <a:rPr lang="en-IN" sz="2000" i="1" dirty="0" smtClean="0">
                <a:solidFill>
                  <a:schemeClr val="bg1">
                    <a:lumMod val="65000"/>
                  </a:schemeClr>
                </a:solidFill>
                <a:latin typeface="Trebuchet MS" pitchFamily="34" charset="0"/>
                <a:cs typeface="+mn-cs"/>
              </a:rPr>
              <a:t> the company you chose.</a:t>
            </a:r>
          </a:p>
          <a:p>
            <a:endParaRPr lang="en-IN" sz="2400" i="1" dirty="0" smtClean="0">
              <a:solidFill>
                <a:schemeClr val="bg1">
                  <a:lumMod val="65000"/>
                </a:schemeClr>
              </a:solidFill>
              <a:latin typeface="Trebuchet MS" pitchFamily="34" charset="0"/>
              <a:cs typeface="+mn-cs"/>
            </a:endParaRPr>
          </a:p>
          <a:p>
            <a:r>
              <a:rPr lang="en-IN" sz="2400" b="1" dirty="0" smtClean="0">
                <a:latin typeface="Trebuchet MS" pitchFamily="34" charset="0"/>
                <a:cs typeface="+mn-cs"/>
              </a:rPr>
              <a:t>United Bank of Switzerland is the financial service company </a:t>
            </a:r>
            <a:r>
              <a:rPr lang="en-IN" sz="2400" b="1" dirty="0" smtClean="0">
                <a:latin typeface="Trebuchet MS" pitchFamily="34" charset="0"/>
                <a:cs typeface="+mn-cs"/>
              </a:rPr>
              <a:t>I </a:t>
            </a:r>
            <a:r>
              <a:rPr lang="en-IN" sz="2400" b="1" smtClean="0">
                <a:latin typeface="Trebuchet MS" pitchFamily="34" charset="0"/>
                <a:cs typeface="+mn-cs"/>
              </a:rPr>
              <a:t>have chosen and </a:t>
            </a:r>
            <a:r>
              <a:rPr lang="en-IN" sz="2400" b="1" dirty="0" smtClean="0">
                <a:latin typeface="Trebuchet MS" pitchFamily="34" charset="0"/>
                <a:cs typeface="+mn-cs"/>
              </a:rPr>
              <a:t>the products or services they offer are digital banking and </a:t>
            </a:r>
            <a:r>
              <a:rPr lang="en-IN" sz="2400" b="1" dirty="0" smtClean="0">
                <a:latin typeface="Trebuchet MS" pitchFamily="34" charset="0"/>
                <a:cs typeface="+mn-cs"/>
              </a:rPr>
              <a:t>UBS TWINT.</a:t>
            </a:r>
            <a:endParaRPr lang="en-IN" sz="2400" b="1" dirty="0" smtClean="0">
              <a:latin typeface="Trebuchet MS" pitchFamily="34" charset="0"/>
              <a:cs typeface="+mn-cs"/>
            </a:endParaRPr>
          </a:p>
          <a:p>
            <a:endParaRPr lang="en-IN" sz="2400" i="1" dirty="0" smtClean="0">
              <a:solidFill>
                <a:schemeClr val="bg1">
                  <a:lumMod val="65000"/>
                </a:schemeClr>
              </a:solidFill>
              <a:latin typeface="Trebuchet MS" pitchFamily="34" charset="0"/>
              <a:cs typeface="+mn-cs"/>
            </a:endParaRPr>
          </a:p>
          <a:p>
            <a:endParaRPr lang="en-IN" sz="2400" i="1" dirty="0" smtClean="0">
              <a:solidFill>
                <a:schemeClr val="bg1">
                  <a:lumMod val="65000"/>
                </a:schemeClr>
              </a:solidFill>
              <a:latin typeface="Trebuchet MS" pitchFamily="34" charset="0"/>
              <a:cs typeface="+mn-cs"/>
            </a:endParaRPr>
          </a:p>
          <a:p>
            <a:endParaRPr lang="en-IN" sz="2400" i="1" dirty="0" smtClean="0">
              <a:solidFill>
                <a:schemeClr val="bg1">
                  <a:lumMod val="65000"/>
                </a:schemeClr>
              </a:solidFill>
              <a:latin typeface="Trebuchet MS" pitchFamily="34" charset="0"/>
              <a:cs typeface="+mn-cs"/>
            </a:endParaRPr>
          </a:p>
          <a:p>
            <a:endParaRPr lang="en-IN" sz="2400" i="1" dirty="0" smtClean="0">
              <a:solidFill>
                <a:schemeClr val="bg1">
                  <a:lumMod val="65000"/>
                </a:schemeClr>
              </a:solidFill>
              <a:latin typeface="Trebuchet MS" pitchFamily="34" charset="0"/>
              <a:cs typeface="+mn-cs"/>
            </a:endParaRPr>
          </a:p>
          <a:p>
            <a:endParaRPr lang="en-IN" sz="2400" i="1" dirty="0" smtClean="0">
              <a:solidFill>
                <a:schemeClr val="bg1">
                  <a:lumMod val="65000"/>
                </a:schemeClr>
              </a:solidFill>
              <a:latin typeface="Trebuchet MS" pitchFamily="34" charset="0"/>
              <a:cs typeface="+mn-cs"/>
            </a:endParaRPr>
          </a:p>
          <a:p>
            <a:endParaRPr lang="en-IN" sz="2400" i="1" dirty="0" smtClean="0">
              <a:solidFill>
                <a:schemeClr val="bg1">
                  <a:lumMod val="65000"/>
                </a:schemeClr>
              </a:solidFill>
              <a:latin typeface="Trebuchet MS" pitchFamily="34" charset="0"/>
              <a:cs typeface="+mn-cs"/>
            </a:endParaRPr>
          </a:p>
        </p:txBody>
      </p:sp>
    </p:spTree>
    <p:extLst>
      <p:ext uri="{BB962C8B-B14F-4D97-AF65-F5344CB8AC3E}">
        <p14:creationId xmlns:p14="http://schemas.microsoft.com/office/powerpoint/2010/main" val="42147123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916832"/>
            <a:ext cx="8893206" cy="5002428"/>
          </a:xfrm>
          <a:prstGeom prst="rect">
            <a:avLst/>
          </a:prstGeom>
        </p:spPr>
      </p:pic>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2</a:t>
            </a:r>
            <a:endParaRPr lang="en-US" sz="2000" dirty="0" smtClean="0"/>
          </a:p>
        </p:txBody>
      </p:sp>
      <p:sp>
        <p:nvSpPr>
          <p:cNvPr id="9" name="Content Placeholder 5"/>
          <p:cNvSpPr txBox="1">
            <a:spLocks/>
          </p:cNvSpPr>
          <p:nvPr/>
        </p:nvSpPr>
        <p:spPr>
          <a:xfrm>
            <a:off x="457200" y="1206500"/>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42984"/>
            <a:ext cx="8501122" cy="6093976"/>
          </a:xfrm>
          <a:prstGeom prst="rect">
            <a:avLst/>
          </a:prstGeom>
          <a:noFill/>
        </p:spPr>
        <p:txBody>
          <a:bodyPr wrap="square" rtlCol="0">
            <a:spAutoFit/>
          </a:bodyPr>
          <a:lstStyle/>
          <a:p>
            <a:r>
              <a:rPr lang="en-US" sz="2000" i="1" dirty="0" smtClean="0">
                <a:solidFill>
                  <a:schemeClr val="bg1">
                    <a:lumMod val="65000"/>
                  </a:schemeClr>
                </a:solidFill>
                <a:latin typeface="Trebuchet MS" pitchFamily="34" charset="0"/>
                <a:cs typeface="+mn-cs"/>
              </a:rPr>
              <a:t>Q. </a:t>
            </a:r>
            <a:r>
              <a:rPr lang="en-US" sz="2000" b="1" i="1" dirty="0" smtClean="0">
                <a:solidFill>
                  <a:schemeClr val="bg1">
                    <a:lumMod val="65000"/>
                  </a:schemeClr>
                </a:solidFill>
                <a:latin typeface="Trebuchet MS" pitchFamily="34" charset="0"/>
                <a:cs typeface="+mn-cs"/>
              </a:rPr>
              <a:t>What will your customer objective be?</a:t>
            </a:r>
            <a:r>
              <a:rPr lang="en-US" sz="2000" b="1" i="1" dirty="0">
                <a:solidFill>
                  <a:schemeClr val="bg1">
                    <a:lumMod val="65000"/>
                  </a:schemeClr>
                </a:solidFill>
                <a:latin typeface="Trebuchet MS" pitchFamily="34" charset="0"/>
                <a:cs typeface="+mn-cs"/>
              </a:rPr>
              <a:t> </a:t>
            </a:r>
            <a:r>
              <a:rPr lang="en-US" sz="2000" i="1" dirty="0" smtClean="0">
                <a:solidFill>
                  <a:schemeClr val="bg1">
                    <a:lumMod val="65000"/>
                  </a:schemeClr>
                </a:solidFill>
                <a:latin typeface="Trebuchet MS" pitchFamily="34" charset="0"/>
                <a:cs typeface="+mn-cs"/>
              </a:rPr>
              <a:t>Examples include lead generation, customer acquisition, improve customer service, grow share of wallet or spend of existing customers?</a:t>
            </a: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r>
              <a:rPr lang="en-US" sz="2400" b="1" dirty="0" smtClean="0">
                <a:latin typeface="Trebuchet MS" pitchFamily="34" charset="0"/>
                <a:cs typeface="+mn-cs"/>
              </a:rPr>
              <a:t>Business objectives for digital banking</a:t>
            </a:r>
          </a:p>
          <a:p>
            <a:pPr marL="457200" indent="-457200">
              <a:buAutoNum type="arabicPeriod"/>
            </a:pPr>
            <a:r>
              <a:rPr lang="en-US" sz="2400" b="1" dirty="0" err="1" smtClean="0">
                <a:latin typeface="Trebuchet MS" pitchFamily="34" charset="0"/>
                <a:cs typeface="+mn-cs"/>
              </a:rPr>
              <a:t>Optimise</a:t>
            </a:r>
            <a:r>
              <a:rPr lang="en-US" sz="2400" b="1" dirty="0" smtClean="0">
                <a:latin typeface="Trebuchet MS" pitchFamily="34" charset="0"/>
                <a:cs typeface="+mn-cs"/>
              </a:rPr>
              <a:t> distribution </a:t>
            </a:r>
            <a:r>
              <a:rPr lang="en-US" sz="2400" b="1" dirty="0" smtClean="0">
                <a:latin typeface="Trebuchet MS" pitchFamily="34" charset="0"/>
                <a:cs typeface="+mn-cs"/>
              </a:rPr>
              <a:t>as customers experience will be an increased multi-channel (for online, mobile and social media)</a:t>
            </a:r>
          </a:p>
          <a:p>
            <a:pPr marL="457200" indent="-457200">
              <a:buAutoNum type="arabicPeriod"/>
            </a:pPr>
            <a:r>
              <a:rPr lang="en-US" sz="2400" b="1" dirty="0" smtClean="0">
                <a:latin typeface="Trebuchet MS" pitchFamily="34" charset="0"/>
                <a:cs typeface="+mn-cs"/>
              </a:rPr>
              <a:t>Customer centric business models</a:t>
            </a:r>
          </a:p>
          <a:p>
            <a:pPr marL="457200" indent="-457200">
              <a:buAutoNum type="arabicPeriod"/>
            </a:pPr>
            <a:r>
              <a:rPr lang="en-US" sz="2400" b="1" dirty="0" smtClean="0">
                <a:latin typeface="Trebuchet MS" pitchFamily="34" charset="0"/>
                <a:cs typeface="+mn-cs"/>
              </a:rPr>
              <a:t>Integrated security to verify customer identity and making data and transactions secured. </a:t>
            </a:r>
          </a:p>
          <a:p>
            <a:pPr marL="457200" indent="-457200">
              <a:buAutoNum type="arabicPeriod"/>
            </a:pPr>
            <a:endParaRPr lang="en-US" sz="2400" b="1" dirty="0" smtClean="0">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IN" b="1" i="1" dirty="0" smtClean="0">
              <a:latin typeface="Trebuchet MS" pitchFamily="34" charset="0"/>
            </a:endParaRPr>
          </a:p>
        </p:txBody>
      </p:sp>
    </p:spTree>
    <p:extLst>
      <p:ext uri="{BB962C8B-B14F-4D97-AF65-F5344CB8AC3E}">
        <p14:creationId xmlns:p14="http://schemas.microsoft.com/office/powerpoint/2010/main" val="42147123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98" y="1882956"/>
            <a:ext cx="8893206" cy="5002428"/>
          </a:xfrm>
          <a:prstGeom prst="rect">
            <a:avLst/>
          </a:prstGeom>
        </p:spPr>
      </p:pic>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3</a:t>
            </a:r>
            <a:endParaRPr lang="en-US" sz="2000" dirty="0" smtClean="0"/>
          </a:p>
        </p:txBody>
      </p:sp>
      <p:sp>
        <p:nvSpPr>
          <p:cNvPr id="9" name="Content Placeholder 5"/>
          <p:cNvSpPr txBox="1">
            <a:spLocks/>
          </p:cNvSpPr>
          <p:nvPr/>
        </p:nvSpPr>
        <p:spPr>
          <a:xfrm>
            <a:off x="457200" y="1206500"/>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42984"/>
            <a:ext cx="8501122" cy="6463308"/>
          </a:xfrm>
          <a:prstGeom prst="rect">
            <a:avLst/>
          </a:prstGeom>
          <a:noFill/>
        </p:spPr>
        <p:txBody>
          <a:bodyPr wrap="square" rtlCol="0">
            <a:spAutoFit/>
          </a:bodyPr>
          <a:lstStyle/>
          <a:p>
            <a:pPr marL="341313" indent="-341313">
              <a:lnSpc>
                <a:spcPct val="120000"/>
              </a:lnSpc>
            </a:pPr>
            <a:r>
              <a:rPr lang="en-US" sz="2000" i="1" dirty="0" smtClean="0">
                <a:solidFill>
                  <a:schemeClr val="bg1">
                    <a:lumMod val="65000"/>
                  </a:schemeClr>
                </a:solidFill>
                <a:latin typeface="Trebuchet MS" pitchFamily="34" charset="0"/>
                <a:cs typeface="+mn-cs"/>
              </a:rPr>
              <a:t>Q. </a:t>
            </a:r>
            <a:r>
              <a:rPr lang="en-US" sz="2000" b="1" i="1" dirty="0" smtClean="0">
                <a:solidFill>
                  <a:schemeClr val="bg1">
                    <a:lumMod val="65000"/>
                  </a:schemeClr>
                </a:solidFill>
                <a:latin typeface="Trebuchet MS" pitchFamily="34" charset="0"/>
                <a:cs typeface="+mn-cs"/>
              </a:rPr>
              <a:t>Who is your target customer? </a:t>
            </a:r>
            <a:r>
              <a:rPr lang="en-US" sz="2000" i="1" dirty="0" smtClean="0">
                <a:solidFill>
                  <a:schemeClr val="bg1">
                    <a:lumMod val="65000"/>
                  </a:schemeClr>
                </a:solidFill>
                <a:latin typeface="Trebuchet MS" pitchFamily="34" charset="0"/>
                <a:cs typeface="+mn-cs"/>
              </a:rPr>
              <a:t>Which of the customers are most relevant for this initiative or that you will focus on the most?</a:t>
            </a:r>
          </a:p>
          <a:p>
            <a:endParaRPr lang="en-US" sz="2400" i="1" dirty="0" smtClean="0">
              <a:solidFill>
                <a:schemeClr val="bg1">
                  <a:lumMod val="65000"/>
                </a:schemeClr>
              </a:solidFill>
              <a:latin typeface="Trebuchet MS" pitchFamily="34" charset="0"/>
              <a:cs typeface="+mn-cs"/>
            </a:endParaRPr>
          </a:p>
          <a:p>
            <a:r>
              <a:rPr lang="en-US" sz="2000" b="1" dirty="0" smtClean="0">
                <a:latin typeface="Trebuchet MS" pitchFamily="34" charset="0"/>
                <a:cs typeface="+mn-cs"/>
              </a:rPr>
              <a:t>TARGET CUSTOMERS are young people, students and older </a:t>
            </a:r>
            <a:r>
              <a:rPr lang="en-US" sz="2000" b="1" dirty="0" smtClean="0">
                <a:latin typeface="Trebuchet MS" pitchFamily="34" charset="0"/>
                <a:cs typeface="+mn-cs"/>
              </a:rPr>
              <a:t>people.</a:t>
            </a:r>
            <a:endParaRPr lang="en-US" sz="2000" b="1" dirty="0" smtClean="0">
              <a:latin typeface="Trebuchet MS" pitchFamily="34" charset="0"/>
              <a:cs typeface="+mn-cs"/>
            </a:endParaRPr>
          </a:p>
          <a:p>
            <a:r>
              <a:rPr lang="en-US" sz="2000" b="1" dirty="0" smtClean="0">
                <a:latin typeface="Trebuchet MS" pitchFamily="34" charset="0"/>
                <a:cs typeface="+mn-cs"/>
              </a:rPr>
              <a:t>Demographic- gender, age, income</a:t>
            </a:r>
          </a:p>
          <a:p>
            <a:r>
              <a:rPr lang="en-US" sz="2000" b="1" dirty="0" smtClean="0">
                <a:latin typeface="Trebuchet MS" pitchFamily="34" charset="0"/>
                <a:cs typeface="+mn-cs"/>
              </a:rPr>
              <a:t>Psychographics -  personality traits to capture target customers, spending habits or lifestyle, hobbies and loyalty</a:t>
            </a:r>
          </a:p>
          <a:p>
            <a:r>
              <a:rPr lang="en-US" sz="2000" b="1" dirty="0" smtClean="0">
                <a:latin typeface="Trebuchet MS" pitchFamily="34" charset="0"/>
                <a:cs typeface="+mn-cs"/>
              </a:rPr>
              <a:t>Digital behavior- emotional impact (as changing and shifting of digital landscape and its platforms but emotions always ring true), secured infrastructure, multichannel communication, loyalty, promotion</a:t>
            </a:r>
          </a:p>
          <a:p>
            <a:r>
              <a:rPr lang="en-US" sz="2000" b="1" dirty="0" smtClean="0">
                <a:latin typeface="Trebuchet MS" pitchFamily="34" charset="0"/>
                <a:cs typeface="+mn-cs"/>
              </a:rPr>
              <a:t>Technology used – crowd-sourced, social media based and identity system; blockchain</a:t>
            </a: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IN" b="1" i="1" dirty="0" smtClean="0">
              <a:latin typeface="Trebuchet MS" pitchFamily="34" charset="0"/>
            </a:endParaRPr>
          </a:p>
        </p:txBody>
      </p:sp>
    </p:spTree>
    <p:extLst>
      <p:ext uri="{BB962C8B-B14F-4D97-AF65-F5344CB8AC3E}">
        <p14:creationId xmlns:p14="http://schemas.microsoft.com/office/powerpoint/2010/main" val="42147123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82956"/>
            <a:ext cx="8893206" cy="5002428"/>
          </a:xfrm>
          <a:prstGeom prst="rect">
            <a:avLst/>
          </a:prstGeom>
        </p:spPr>
      </p:pic>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4</a:t>
            </a:r>
            <a:endParaRPr lang="en-US" sz="2000" dirty="0" smtClean="0"/>
          </a:p>
        </p:txBody>
      </p:sp>
      <p:sp>
        <p:nvSpPr>
          <p:cNvPr id="9" name="Content Placeholder 5"/>
          <p:cNvSpPr txBox="1">
            <a:spLocks/>
          </p:cNvSpPr>
          <p:nvPr/>
        </p:nvSpPr>
        <p:spPr>
          <a:xfrm>
            <a:off x="457200" y="1206500"/>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42984"/>
            <a:ext cx="8501122" cy="5539978"/>
          </a:xfrm>
          <a:prstGeom prst="rect">
            <a:avLst/>
          </a:prstGeom>
          <a:noFill/>
        </p:spPr>
        <p:txBody>
          <a:bodyPr wrap="square" rtlCol="0">
            <a:spAutoFit/>
          </a:bodyPr>
          <a:lstStyle/>
          <a:p>
            <a:pPr marL="363538" indent="-363538"/>
            <a:r>
              <a:rPr lang="en-US" sz="2000" i="1" dirty="0" smtClean="0">
                <a:solidFill>
                  <a:schemeClr val="bg1">
                    <a:lumMod val="65000"/>
                  </a:schemeClr>
                </a:solidFill>
                <a:latin typeface="Trebuchet MS" pitchFamily="34" charset="0"/>
                <a:cs typeface="+mn-cs"/>
              </a:rPr>
              <a:t>Q. </a:t>
            </a:r>
            <a:r>
              <a:rPr lang="en-US" sz="2000" b="1" i="1" dirty="0" smtClean="0">
                <a:solidFill>
                  <a:schemeClr val="bg1">
                    <a:lumMod val="65000"/>
                  </a:schemeClr>
                </a:solidFill>
                <a:latin typeface="Trebuchet MS" pitchFamily="34" charset="0"/>
                <a:cs typeface="+mn-cs"/>
              </a:rPr>
              <a:t>Which customer network behavior will you use? </a:t>
            </a:r>
            <a:r>
              <a:rPr lang="en-US" sz="2000" i="1" dirty="0" smtClean="0">
                <a:solidFill>
                  <a:schemeClr val="bg1">
                    <a:lumMod val="65000"/>
                  </a:schemeClr>
                </a:solidFill>
                <a:latin typeface="Trebuchet MS" pitchFamily="34" charset="0"/>
                <a:cs typeface="+mn-cs"/>
              </a:rPr>
              <a:t>You may choose one or two as the most relevant for the goals you are trying to achieve.</a:t>
            </a:r>
          </a:p>
          <a:p>
            <a:pPr marL="363538"/>
            <a:endParaRPr lang="en-US" sz="20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r>
              <a:rPr lang="en-US" sz="2000" b="1" dirty="0" smtClean="0">
                <a:latin typeface="Trebuchet MS" pitchFamily="34" charset="0"/>
                <a:cs typeface="+mn-cs"/>
              </a:rPr>
              <a:t>Customer network behavior I will use are ACCESS and ENGAGED. </a:t>
            </a:r>
            <a:endParaRPr lang="en-US" sz="2000" b="1" dirty="0" smtClean="0">
              <a:latin typeface="Trebuchet MS" pitchFamily="34" charset="0"/>
              <a:cs typeface="+mn-cs"/>
            </a:endParaRPr>
          </a:p>
          <a:p>
            <a:endParaRPr lang="en-US" sz="2000" b="1" dirty="0" smtClean="0">
              <a:latin typeface="Trebuchet MS" pitchFamily="34" charset="0"/>
              <a:cs typeface="+mn-cs"/>
            </a:endParaRPr>
          </a:p>
          <a:p>
            <a:r>
              <a:rPr lang="en-US" sz="2000" b="1" dirty="0" smtClean="0">
                <a:latin typeface="Trebuchet MS" pitchFamily="34" charset="0"/>
                <a:cs typeface="+mn-cs"/>
              </a:rPr>
              <a:t>Getting access to digital data ubiquitously is one of the best way for customers and business companies to work effectively without any interruption and it is also a key business asset to transform customer network relationship. Furthermore, customers tend to engage with digital contents or products that always meet their needs or relevant to their demands are effective way to build a successful business. </a:t>
            </a: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IN" b="1" i="1" dirty="0" smtClean="0">
              <a:latin typeface="Trebuchet MS" pitchFamily="34" charset="0"/>
            </a:endParaRPr>
          </a:p>
        </p:txBody>
      </p:sp>
    </p:spTree>
    <p:extLst>
      <p:ext uri="{BB962C8B-B14F-4D97-AF65-F5344CB8AC3E}">
        <p14:creationId xmlns:p14="http://schemas.microsoft.com/office/powerpoint/2010/main" val="42147123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10948"/>
            <a:ext cx="8893206" cy="5002428"/>
          </a:xfrm>
          <a:prstGeom prst="rect">
            <a:avLst/>
          </a:prstGeom>
        </p:spPr>
      </p:pic>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5</a:t>
            </a:r>
            <a:endParaRPr lang="en-US" sz="2000" dirty="0" smtClean="0"/>
          </a:p>
        </p:txBody>
      </p:sp>
      <p:sp>
        <p:nvSpPr>
          <p:cNvPr id="9" name="Content Placeholder 5"/>
          <p:cNvSpPr txBox="1">
            <a:spLocks/>
          </p:cNvSpPr>
          <p:nvPr/>
        </p:nvSpPr>
        <p:spPr>
          <a:xfrm>
            <a:off x="457200" y="1206500"/>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42984"/>
            <a:ext cx="8501122" cy="6709529"/>
          </a:xfrm>
          <a:prstGeom prst="rect">
            <a:avLst/>
          </a:prstGeom>
          <a:noFill/>
        </p:spPr>
        <p:txBody>
          <a:bodyPr wrap="square" rtlCol="0">
            <a:spAutoFit/>
          </a:bodyPr>
          <a:lstStyle/>
          <a:p>
            <a:pPr marL="363538" indent="-363538"/>
            <a:r>
              <a:rPr lang="en-US" sz="2000" i="1" dirty="0" smtClean="0">
                <a:solidFill>
                  <a:schemeClr val="bg1">
                    <a:lumMod val="65000"/>
                  </a:schemeClr>
                </a:solidFill>
                <a:latin typeface="Trebuchet MS" pitchFamily="34" charset="0"/>
                <a:cs typeface="+mn-cs"/>
              </a:rPr>
              <a:t>Q. </a:t>
            </a:r>
            <a:r>
              <a:rPr lang="en-US" sz="2000" b="1" i="1" dirty="0" smtClean="0">
                <a:solidFill>
                  <a:schemeClr val="bg1">
                    <a:lumMod val="65000"/>
                  </a:schemeClr>
                </a:solidFill>
                <a:latin typeface="Trebuchet MS" pitchFamily="34" charset="0"/>
                <a:cs typeface="+mn-cs"/>
              </a:rPr>
              <a:t>Brainstorm—what is your digital innovation? </a:t>
            </a:r>
            <a:r>
              <a:rPr lang="en-US" sz="2000" i="1" dirty="0" smtClean="0">
                <a:solidFill>
                  <a:schemeClr val="bg1">
                    <a:lumMod val="65000"/>
                  </a:schemeClr>
                </a:solidFill>
                <a:latin typeface="Trebuchet MS" pitchFamily="34" charset="0"/>
                <a:cs typeface="+mn-cs"/>
              </a:rPr>
              <a:t>For example, if it’s an engage strategy, what kind of content could you create and how could it be relevant for the customers? If it’s a connect strategy, what are the different ways you might add value to the social conversation?</a:t>
            </a:r>
          </a:p>
          <a:p>
            <a:endParaRPr lang="en-US" sz="2400" i="1" dirty="0" smtClean="0">
              <a:solidFill>
                <a:schemeClr val="bg1">
                  <a:lumMod val="65000"/>
                </a:schemeClr>
              </a:solidFill>
              <a:latin typeface="Trebuchet MS" pitchFamily="34" charset="0"/>
              <a:cs typeface="+mn-cs"/>
            </a:endParaRPr>
          </a:p>
          <a:p>
            <a:r>
              <a:rPr lang="en-US" sz="2400" b="1" dirty="0" smtClean="0">
                <a:latin typeface="Trebuchet MS" pitchFamily="34" charset="0"/>
                <a:cs typeface="+mn-cs"/>
              </a:rPr>
              <a:t>The digital innovation is the UBS TWINT. This product uses  </a:t>
            </a:r>
            <a:r>
              <a:rPr lang="en-US" sz="2400" b="1" dirty="0" smtClean="0">
                <a:solidFill>
                  <a:srgbClr val="C00000"/>
                </a:solidFill>
                <a:latin typeface="Trebuchet MS" pitchFamily="34" charset="0"/>
                <a:cs typeface="+mn-cs"/>
              </a:rPr>
              <a:t>access</a:t>
            </a:r>
            <a:r>
              <a:rPr lang="en-US" sz="2400" b="1" dirty="0" smtClean="0">
                <a:latin typeface="Trebuchet MS" pitchFamily="34" charset="0"/>
                <a:cs typeface="+mn-cs"/>
              </a:rPr>
              <a:t> and </a:t>
            </a:r>
            <a:r>
              <a:rPr lang="en-US" sz="2400" b="1" dirty="0" smtClean="0">
                <a:solidFill>
                  <a:srgbClr val="C00000"/>
                </a:solidFill>
                <a:latin typeface="Trebuchet MS" pitchFamily="34" charset="0"/>
                <a:cs typeface="+mn-cs"/>
              </a:rPr>
              <a:t>engage</a:t>
            </a:r>
            <a:r>
              <a:rPr lang="en-US" sz="2400" b="1" dirty="0" smtClean="0">
                <a:latin typeface="Trebuchet MS" pitchFamily="34" charset="0"/>
                <a:cs typeface="+mn-cs"/>
              </a:rPr>
              <a:t> </a:t>
            </a:r>
            <a:r>
              <a:rPr lang="en-US" sz="2400" b="1" dirty="0" smtClean="0">
                <a:latin typeface="Trebuchet MS" pitchFamily="34" charset="0"/>
                <a:cs typeface="+mn-cs"/>
              </a:rPr>
              <a:t>strategies as the UBS TWINT has the ability for customers to transfer and receive money in real time, engage with customers to secure and protect their data; and also make online payments quickly and easily without entering a complicated card number.</a:t>
            </a:r>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IN" b="1" i="1" dirty="0" smtClean="0">
              <a:latin typeface="Trebuchet MS" pitchFamily="34" charset="0"/>
            </a:endParaRPr>
          </a:p>
        </p:txBody>
      </p:sp>
    </p:spTree>
    <p:extLst>
      <p:ext uri="{BB962C8B-B14F-4D97-AF65-F5344CB8AC3E}">
        <p14:creationId xmlns:p14="http://schemas.microsoft.com/office/powerpoint/2010/main" val="42147123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10948"/>
            <a:ext cx="8893206" cy="5002428"/>
          </a:xfrm>
          <a:prstGeom prst="rect">
            <a:avLst/>
          </a:prstGeom>
        </p:spPr>
      </p:pic>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6</a:t>
            </a:r>
            <a:endParaRPr lang="en-US" sz="2000" dirty="0" smtClean="0"/>
          </a:p>
        </p:txBody>
      </p:sp>
      <p:sp>
        <p:nvSpPr>
          <p:cNvPr id="9" name="Content Placeholder 5"/>
          <p:cNvSpPr txBox="1">
            <a:spLocks/>
          </p:cNvSpPr>
          <p:nvPr/>
        </p:nvSpPr>
        <p:spPr>
          <a:xfrm>
            <a:off x="457200" y="1206500"/>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42984"/>
            <a:ext cx="8358246" cy="6678751"/>
          </a:xfrm>
          <a:prstGeom prst="rect">
            <a:avLst/>
          </a:prstGeom>
          <a:noFill/>
        </p:spPr>
        <p:txBody>
          <a:bodyPr wrap="square" rtlCol="0">
            <a:spAutoFit/>
          </a:bodyPr>
          <a:lstStyle/>
          <a:p>
            <a:r>
              <a:rPr lang="en-US" sz="2000" i="1" dirty="0" smtClean="0">
                <a:solidFill>
                  <a:schemeClr val="bg1">
                    <a:lumMod val="65000"/>
                  </a:schemeClr>
                </a:solidFill>
                <a:latin typeface="Trebuchet MS" pitchFamily="34" charset="0"/>
                <a:cs typeface="+mn-cs"/>
              </a:rPr>
              <a:t>Q. </a:t>
            </a:r>
            <a:r>
              <a:rPr lang="en-US" sz="2000" b="1" i="1" dirty="0" smtClean="0">
                <a:solidFill>
                  <a:schemeClr val="bg1">
                    <a:lumMod val="65000"/>
                  </a:schemeClr>
                </a:solidFill>
                <a:latin typeface="Trebuchet MS" pitchFamily="34" charset="0"/>
                <a:cs typeface="+mn-cs"/>
              </a:rPr>
              <a:t>Who will you need to make this idea happen?</a:t>
            </a:r>
            <a:r>
              <a:rPr lang="en-US" sz="2000" b="1" i="1" dirty="0">
                <a:solidFill>
                  <a:schemeClr val="bg1">
                    <a:lumMod val="65000"/>
                  </a:schemeClr>
                </a:solidFill>
                <a:latin typeface="Trebuchet MS" pitchFamily="34" charset="0"/>
                <a:cs typeface="+mn-cs"/>
              </a:rPr>
              <a:t> </a:t>
            </a:r>
            <a:r>
              <a:rPr lang="en-US" sz="2000" i="1" dirty="0" smtClean="0">
                <a:solidFill>
                  <a:schemeClr val="bg1">
                    <a:lumMod val="65000"/>
                  </a:schemeClr>
                </a:solidFill>
                <a:latin typeface="Trebuchet MS" pitchFamily="34" charset="0"/>
                <a:cs typeface="+mn-cs"/>
              </a:rPr>
              <a:t>What are the skills, the resources (from within or outside the business) that you might need to bring this initiative to life?</a:t>
            </a:r>
          </a:p>
          <a:p>
            <a:pPr marL="342900" indent="-342900">
              <a:buAutoNum type="arabicPeriod"/>
            </a:pPr>
            <a:r>
              <a:rPr lang="en-US" b="1" dirty="0" smtClean="0">
                <a:latin typeface="Trebuchet MS" pitchFamily="34" charset="0"/>
                <a:cs typeface="+mn-cs"/>
              </a:rPr>
              <a:t>Employee innovation (allowing any employee to share his or her idea or innovation without restrictions)</a:t>
            </a:r>
          </a:p>
          <a:p>
            <a:pPr marL="342900" indent="-342900">
              <a:buAutoNum type="arabicPeriod"/>
            </a:pPr>
            <a:r>
              <a:rPr lang="en-US" b="1" dirty="0" smtClean="0">
                <a:latin typeface="Trebuchet MS" pitchFamily="34" charset="0"/>
                <a:cs typeface="+mn-cs"/>
              </a:rPr>
              <a:t>Customer innovation (interacting with brands or products, customer service representatives in order to improve products)</a:t>
            </a:r>
          </a:p>
          <a:p>
            <a:pPr marL="342900" indent="-342900">
              <a:buAutoNum type="arabicPeriod"/>
            </a:pPr>
            <a:r>
              <a:rPr lang="en-US" b="1" dirty="0" smtClean="0">
                <a:latin typeface="Trebuchet MS" pitchFamily="34" charset="0"/>
                <a:cs typeface="+mn-cs"/>
              </a:rPr>
              <a:t>Partner/supplier innovation (working with trusted businesses to flourish and build innovative products and services)</a:t>
            </a:r>
          </a:p>
          <a:p>
            <a:pPr marL="342900" indent="-342900">
              <a:buAutoNum type="arabicPeriod"/>
            </a:pPr>
            <a:r>
              <a:rPr lang="en-US" b="1" dirty="0" smtClean="0">
                <a:latin typeface="Trebuchet MS" pitchFamily="34" charset="0"/>
                <a:cs typeface="+mn-cs"/>
              </a:rPr>
              <a:t>Competitor innovation (businesses need to merge to unlock new business opportunities like bringing in high rate of innovation, maximize profits, engage </a:t>
            </a:r>
            <a:r>
              <a:rPr lang="en-US" b="1" dirty="0" smtClean="0">
                <a:latin typeface="Trebuchet MS" pitchFamily="34" charset="0"/>
                <a:cs typeface="+mn-cs"/>
              </a:rPr>
              <a:t>with customers demand </a:t>
            </a:r>
            <a:r>
              <a:rPr lang="en-US" b="1" dirty="0" smtClean="0">
                <a:latin typeface="Trebuchet MS" pitchFamily="34" charset="0"/>
                <a:cs typeface="+mn-cs"/>
              </a:rPr>
              <a:t>etc.)</a:t>
            </a:r>
          </a:p>
          <a:p>
            <a:endParaRPr lang="en-US" sz="2400" i="1" dirty="0" smtClean="0">
              <a:solidFill>
                <a:schemeClr val="bg1">
                  <a:lumMod val="65000"/>
                </a:schemeClr>
              </a:solidFill>
              <a:latin typeface="Trebuchet MS" pitchFamily="34" charset="0"/>
              <a:cs typeface="+mn-cs"/>
            </a:endParaRPr>
          </a:p>
          <a:p>
            <a:endParaRPr lang="en-US" sz="2400" i="1" dirty="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000" i="1" dirty="0" smtClean="0">
              <a:solidFill>
                <a:schemeClr val="bg1">
                  <a:lumMod val="65000"/>
                </a:schemeClr>
              </a:solidFill>
              <a:latin typeface="Trebuchet MS" pitchFamily="34" charset="0"/>
              <a:cs typeface="+mn-cs"/>
            </a:endParaRPr>
          </a:p>
          <a:p>
            <a:endParaRPr lang="en-IN" b="1" i="1" dirty="0" smtClean="0">
              <a:latin typeface="Trebuchet MS" pitchFamily="34" charset="0"/>
            </a:endParaRPr>
          </a:p>
        </p:txBody>
      </p:sp>
    </p:spTree>
    <p:extLst>
      <p:ext uri="{BB962C8B-B14F-4D97-AF65-F5344CB8AC3E}">
        <p14:creationId xmlns:p14="http://schemas.microsoft.com/office/powerpoint/2010/main" val="42147123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25413"/>
            <a:ext cx="8472518" cy="1143001"/>
          </a:xfrm>
        </p:spPr>
        <p:txBody>
          <a:bodyPr/>
          <a:lstStyle/>
          <a:p>
            <a:pPr eaLnBrk="1" hangingPunct="1"/>
            <a:r>
              <a:rPr lang="en-US" sz="2000" dirty="0" smtClean="0">
                <a:ea typeface="ＭＳ Ｐゴシック" pitchFamily="-112" charset="-128"/>
              </a:rPr>
              <a:t>Question 7</a:t>
            </a:r>
            <a:endParaRPr lang="en-US" sz="2000" dirty="0" smtClean="0"/>
          </a:p>
        </p:txBody>
      </p:sp>
      <p:sp>
        <p:nvSpPr>
          <p:cNvPr id="9" name="Content Placeholder 5"/>
          <p:cNvSpPr txBox="1">
            <a:spLocks/>
          </p:cNvSpPr>
          <p:nvPr/>
        </p:nvSpPr>
        <p:spPr>
          <a:xfrm>
            <a:off x="457200" y="1206500"/>
            <a:ext cx="7997825" cy="4919663"/>
          </a:xfrm>
          <a:prstGeom prst="rect">
            <a:avLst/>
          </a:prstGeom>
        </p:spPr>
        <p:txBody>
          <a:bodyPr/>
          <a:lstStyle/>
          <a:p>
            <a:pPr marL="225425" indent="-225425" eaLnBrk="0" hangingPunct="0">
              <a:lnSpc>
                <a:spcPts val="2463"/>
              </a:lnSpc>
              <a:spcBef>
                <a:spcPts val="1200"/>
              </a:spcBef>
              <a:buSzPct val="75000"/>
              <a:buFont typeface="Arial" charset="0"/>
              <a:buChar char="●"/>
            </a:pPr>
            <a:endParaRPr lang="en-US" sz="2400" kern="0" dirty="0" smtClean="0">
              <a:solidFill>
                <a:srgbClr val="000000"/>
              </a:solidFill>
              <a:latin typeface="Trebuchet MS" pitchFamily="34" charset="0"/>
              <a:cs typeface="Arial"/>
            </a:endParaRPr>
          </a:p>
        </p:txBody>
      </p:sp>
      <p:sp>
        <p:nvSpPr>
          <p:cNvPr id="6" name="TextBox 5"/>
          <p:cNvSpPr txBox="1"/>
          <p:nvPr/>
        </p:nvSpPr>
        <p:spPr>
          <a:xfrm>
            <a:off x="500034" y="1142984"/>
            <a:ext cx="8358246" cy="8710077"/>
          </a:xfrm>
          <a:prstGeom prst="rect">
            <a:avLst/>
          </a:prstGeom>
          <a:noFill/>
        </p:spPr>
        <p:txBody>
          <a:bodyPr wrap="square" rtlCol="0">
            <a:spAutoFit/>
          </a:bodyPr>
          <a:lstStyle/>
          <a:p>
            <a:r>
              <a:rPr lang="en-US" sz="2000" i="1" dirty="0" smtClean="0">
                <a:solidFill>
                  <a:schemeClr val="bg1">
                    <a:lumMod val="65000"/>
                  </a:schemeClr>
                </a:solidFill>
                <a:latin typeface="Trebuchet MS" pitchFamily="34" charset="0"/>
                <a:cs typeface="+mn-cs"/>
              </a:rPr>
              <a:t>Q. </a:t>
            </a:r>
            <a:r>
              <a:rPr lang="en-US" sz="2000" b="1" i="1" dirty="0" smtClean="0">
                <a:solidFill>
                  <a:schemeClr val="bg1">
                    <a:lumMod val="65000"/>
                  </a:schemeClr>
                </a:solidFill>
                <a:latin typeface="Trebuchet MS" pitchFamily="34" charset="0"/>
                <a:cs typeface="+mn-cs"/>
              </a:rPr>
              <a:t>How will you measure success?</a:t>
            </a:r>
            <a:r>
              <a:rPr lang="en-US" sz="2000" i="1" dirty="0" smtClean="0">
                <a:solidFill>
                  <a:schemeClr val="bg1">
                    <a:lumMod val="65000"/>
                  </a:schemeClr>
                </a:solidFill>
                <a:latin typeface="Trebuchet MS" pitchFamily="34" charset="0"/>
                <a:cs typeface="+mn-cs"/>
              </a:rPr>
              <a:t> What will give you a sense of whether of you’re actually achieving the objective you set at the beginning of the process? </a:t>
            </a:r>
          </a:p>
          <a:p>
            <a:r>
              <a:rPr lang="en-US" sz="1400" b="1" dirty="0" smtClean="0">
                <a:latin typeface="Trebuchet MS" pitchFamily="34" charset="0"/>
                <a:cs typeface="+mn-cs"/>
              </a:rPr>
              <a:t>Measuring a business success is really important to ensure the current state of the business,</a:t>
            </a:r>
            <a:r>
              <a:rPr lang="en-US" sz="1400" b="1" dirty="0">
                <a:latin typeface="Trebuchet MS" pitchFamily="34" charset="0"/>
              </a:rPr>
              <a:t> whether the business is growing in the way you want </a:t>
            </a:r>
            <a:r>
              <a:rPr lang="en-US" sz="1400" b="1" dirty="0" smtClean="0">
                <a:latin typeface="Trebuchet MS" pitchFamily="34" charset="0"/>
              </a:rPr>
              <a:t>by competing, engaging with customers and maximizing profits or </a:t>
            </a:r>
            <a:r>
              <a:rPr lang="en-US" sz="1400" b="1" dirty="0">
                <a:latin typeface="Trebuchet MS" pitchFamily="34" charset="0"/>
              </a:rPr>
              <a:t>the business is losing it focus to </a:t>
            </a:r>
            <a:r>
              <a:rPr lang="en-US" sz="1400" b="1" dirty="0" smtClean="0">
                <a:latin typeface="Trebuchet MS" pitchFamily="34" charset="0"/>
              </a:rPr>
              <a:t>compete, engage with customers and maximize profits. However, </a:t>
            </a:r>
            <a:r>
              <a:rPr lang="en-US" sz="1400" b="1" dirty="0">
                <a:latin typeface="Trebuchet MS" pitchFamily="34" charset="0"/>
              </a:rPr>
              <a:t>d</a:t>
            </a:r>
            <a:r>
              <a:rPr lang="en-US" sz="1400" b="1" dirty="0" smtClean="0">
                <a:latin typeface="Trebuchet MS" pitchFamily="34" charset="0"/>
                <a:cs typeface="+mn-cs"/>
              </a:rPr>
              <a:t>epending on the areas of the business wants to focus or monitor in real time is very critical to a successful business. Below are some of the business metrics to ensure a successful business:</a:t>
            </a:r>
          </a:p>
          <a:p>
            <a:pPr marL="457200" indent="-457200">
              <a:buAutoNum type="arabicPeriod"/>
            </a:pPr>
            <a:r>
              <a:rPr lang="en-US" sz="1400" b="1" dirty="0" smtClean="0">
                <a:latin typeface="Trebuchet MS" pitchFamily="34" charset="0"/>
                <a:cs typeface="+mn-cs"/>
              </a:rPr>
              <a:t>Customers metrics: Growing a customer base is a good sign of meeting a target customer needs, as business is able to achieve its objectives and expands when a loyal customer introduce other people to your business because of the good offers they get. Additionally, offering incentive is a good strategy to attract new customers and helps a business to ensure a customer satisfaction. Also information of customers are kept in one place to help track where they are coming from.</a:t>
            </a:r>
          </a:p>
          <a:p>
            <a:pPr marL="457200" indent="-457200">
              <a:buAutoNum type="arabicPeriod"/>
            </a:pPr>
            <a:r>
              <a:rPr lang="en-US" sz="1400" b="1" dirty="0" smtClean="0">
                <a:latin typeface="Trebuchet MS" pitchFamily="34" charset="0"/>
                <a:cs typeface="+mn-cs"/>
              </a:rPr>
              <a:t>Net income/profit: This is one aspects of how a success business can be maintain by making profits after expenses.</a:t>
            </a:r>
          </a:p>
          <a:p>
            <a:pPr marL="457200" indent="-457200">
              <a:buAutoNum type="arabicPeriod"/>
            </a:pPr>
            <a:r>
              <a:rPr lang="en-US" sz="1400" b="1" dirty="0" smtClean="0">
                <a:latin typeface="Trebuchet MS" pitchFamily="34" charset="0"/>
                <a:cs typeface="+mn-cs"/>
              </a:rPr>
              <a:t>Social media metrics: keeping tracks of potential customers from direct mail, emails, ads and websites to facilitate the business to allocate revenues and help tracks  market growth.</a:t>
            </a:r>
          </a:p>
          <a:p>
            <a:pPr marL="457200" indent="-457200">
              <a:buAutoNum type="arabicPeriod"/>
            </a:pPr>
            <a:r>
              <a:rPr lang="en-US" sz="1400" b="1" dirty="0" smtClean="0">
                <a:latin typeface="Trebuchet MS" pitchFamily="34" charset="0"/>
                <a:cs typeface="+mn-cs"/>
              </a:rPr>
              <a:t>Personal satisfaction: It is really important to know the current state of the business and if there are changes to be made or if not since been happy (emotion as a psychological influence) with business processes normally help in achieving a success business.</a:t>
            </a:r>
            <a:endParaRPr lang="en-US" sz="1400" b="1" dirty="0" smtClean="0">
              <a:latin typeface="Trebuchet MS" pitchFamily="34" charset="0"/>
              <a:cs typeface="+mn-cs"/>
            </a:endParaRPr>
          </a:p>
          <a:p>
            <a:pPr marL="457200" indent="-457200">
              <a:buAutoNum type="arabicPeriod"/>
            </a:pPr>
            <a:endParaRPr lang="en-US" sz="1400" b="1" dirty="0" smtClean="0">
              <a:latin typeface="Trebuchet MS" pitchFamily="34" charset="0"/>
              <a:cs typeface="+mn-cs"/>
            </a:endParaRPr>
          </a:p>
          <a:p>
            <a:pPr marL="457200" indent="-457200">
              <a:buAutoNum type="arabicPeriod"/>
            </a:pPr>
            <a:endParaRPr lang="en-US" sz="1400" b="1" dirty="0" smtClean="0">
              <a:latin typeface="Trebuchet MS" pitchFamily="34" charset="0"/>
              <a:cs typeface="+mn-cs"/>
            </a:endParaRPr>
          </a:p>
          <a:p>
            <a:endParaRPr lang="en-US" sz="2400" b="1" i="1" dirty="0">
              <a:solidFill>
                <a:schemeClr val="bg1">
                  <a:lumMod val="65000"/>
                </a:schemeClr>
              </a:solidFill>
              <a:latin typeface="Trebuchet MS" pitchFamily="34" charset="0"/>
              <a:cs typeface="+mn-cs"/>
            </a:endParaRPr>
          </a:p>
          <a:p>
            <a:pPr marL="457200" indent="-457200">
              <a:buAutoNum type="arabicPeriod"/>
            </a:pPr>
            <a:endParaRPr lang="en-US" sz="2400" b="1" i="1" dirty="0" smtClean="0">
              <a:solidFill>
                <a:schemeClr val="bg1">
                  <a:lumMod val="65000"/>
                </a:schemeClr>
              </a:solidFill>
              <a:latin typeface="Trebuchet MS" pitchFamily="34" charset="0"/>
              <a:cs typeface="+mn-cs"/>
            </a:endParaRPr>
          </a:p>
          <a:p>
            <a:pPr marL="457200" indent="-457200">
              <a:buAutoNum type="arabicPeriod"/>
            </a:pPr>
            <a:endParaRPr lang="en-US" sz="2400" i="1" dirty="0" smtClean="0">
              <a:solidFill>
                <a:schemeClr val="bg1">
                  <a:lumMod val="65000"/>
                </a:schemeClr>
              </a:solidFill>
              <a:latin typeface="Trebuchet MS" pitchFamily="34" charset="0"/>
              <a:cs typeface="+mn-cs"/>
            </a:endParaRPr>
          </a:p>
          <a:p>
            <a:endParaRPr lang="en-US" sz="2400" i="1" dirty="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400" i="1" dirty="0">
              <a:solidFill>
                <a:schemeClr val="bg1">
                  <a:lumMod val="65000"/>
                </a:schemeClr>
              </a:solidFill>
              <a:latin typeface="Trebuchet MS" pitchFamily="34" charset="0"/>
              <a:cs typeface="+mn-cs"/>
            </a:endParaRPr>
          </a:p>
          <a:p>
            <a:endParaRPr lang="en-US" sz="2400" i="1" dirty="0" smtClean="0">
              <a:solidFill>
                <a:schemeClr val="bg1">
                  <a:lumMod val="65000"/>
                </a:schemeClr>
              </a:solidFill>
              <a:latin typeface="Trebuchet MS" pitchFamily="34" charset="0"/>
              <a:cs typeface="+mn-cs"/>
            </a:endParaRPr>
          </a:p>
          <a:p>
            <a:endParaRPr lang="en-US" sz="2000" i="1" dirty="0" smtClean="0">
              <a:solidFill>
                <a:schemeClr val="bg1">
                  <a:lumMod val="65000"/>
                </a:schemeClr>
              </a:solidFill>
              <a:latin typeface="Trebuchet MS" pitchFamily="34" charset="0"/>
              <a:cs typeface="+mn-cs"/>
            </a:endParaRPr>
          </a:p>
          <a:p>
            <a:endParaRPr lang="en-IN" b="1" i="1" dirty="0" smtClean="0">
              <a:latin typeface="Trebuchet MS" pitchFamily="34" charset="0"/>
            </a:endParaRPr>
          </a:p>
        </p:txBody>
      </p:sp>
    </p:spTree>
    <p:extLst>
      <p:ext uri="{BB962C8B-B14F-4D97-AF65-F5344CB8AC3E}">
        <p14:creationId xmlns:p14="http://schemas.microsoft.com/office/powerpoint/2010/main" val="11722098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5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6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7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7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BS_Default Design_7">
  <a:themeElements>
    <a:clrScheme name="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_Title_Master">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Trebuchet MS" pitchFamily="34" charset="0"/>
          </a:defRPr>
        </a:defPPr>
      </a:lstStyle>
    </a:tx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27093</TotalTime>
  <Words>888</Words>
  <Application>Microsoft Office PowerPoint</Application>
  <PresentationFormat>On-screen Show (4:3)</PresentationFormat>
  <Paragraphs>94</Paragraphs>
  <Slides>8</Slides>
  <Notes>8</Notes>
  <HiddenSlides>0</HiddenSlides>
  <MMClips>0</MMClips>
  <ScaleCrop>false</ScaleCrop>
  <HeadingPairs>
    <vt:vector size="6" baseType="variant">
      <vt:variant>
        <vt:lpstr>Fonts Used</vt:lpstr>
      </vt:variant>
      <vt:variant>
        <vt:i4>7</vt:i4>
      </vt:variant>
      <vt:variant>
        <vt:lpstr>Theme</vt:lpstr>
      </vt:variant>
      <vt:variant>
        <vt:i4>17</vt:i4>
      </vt:variant>
      <vt:variant>
        <vt:lpstr>Slide Titles</vt:lpstr>
      </vt:variant>
      <vt:variant>
        <vt:i4>8</vt:i4>
      </vt:variant>
    </vt:vector>
  </HeadingPairs>
  <TitlesOfParts>
    <vt:vector size="32" baseType="lpstr">
      <vt:lpstr>ＭＳ Ｐゴシック</vt:lpstr>
      <vt:lpstr>Aharoni</vt:lpstr>
      <vt:lpstr>Arial</vt:lpstr>
      <vt:lpstr>Calibri</vt:lpstr>
      <vt:lpstr>Symbol</vt:lpstr>
      <vt:lpstr>Times New Roman</vt:lpstr>
      <vt:lpstr>Trebuchet MS</vt:lpstr>
      <vt:lpstr>Title_Master</vt:lpstr>
      <vt:lpstr>Blank</vt:lpstr>
      <vt:lpstr>CBS_Default Design_7</vt:lpstr>
      <vt:lpstr>1_Blank</vt:lpstr>
      <vt:lpstr>2_Blank</vt:lpstr>
      <vt:lpstr>1_Title_Master</vt:lpstr>
      <vt:lpstr>2_Title_Master</vt:lpstr>
      <vt:lpstr>3_Blank</vt:lpstr>
      <vt:lpstr>3_Title_Master</vt:lpstr>
      <vt:lpstr>6_Title_Master</vt:lpstr>
      <vt:lpstr>5_Title_Master</vt:lpstr>
      <vt:lpstr>4_Blank</vt:lpstr>
      <vt:lpstr>5_Blank</vt:lpstr>
      <vt:lpstr>6_Blank</vt:lpstr>
      <vt:lpstr>4_Title_Master</vt:lpstr>
      <vt:lpstr>7_Blank</vt:lpstr>
      <vt:lpstr>7_Title_Master</vt:lpstr>
      <vt:lpstr>Individual Assignment  Reaching the Digital Consumer </vt:lpstr>
      <vt:lpstr>Question 1</vt:lpstr>
      <vt:lpstr>Question 2</vt:lpstr>
      <vt:lpstr>Question 3</vt:lpstr>
      <vt:lpstr>Question 4</vt:lpstr>
      <vt:lpstr>Question 5</vt:lpstr>
      <vt:lpstr>Question 6</vt:lpstr>
      <vt:lpstr>Question 7</vt:lpstr>
    </vt:vector>
  </TitlesOfParts>
  <Company>Columbia Business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temp</dc:creator>
  <cp:lastModifiedBy>Kwas Bedia</cp:lastModifiedBy>
  <cp:revision>900</cp:revision>
  <cp:lastPrinted>2014-06-25T14:38:31Z</cp:lastPrinted>
  <dcterms:created xsi:type="dcterms:W3CDTF">2008-09-26T15:16:49Z</dcterms:created>
  <dcterms:modified xsi:type="dcterms:W3CDTF">2018-02-05T23:04:09Z</dcterms:modified>
</cp:coreProperties>
</file>