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3490-C75C-4748-A1B2-CD99443F5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A8D37-9077-4887-85C5-CA0F4095E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B252-30B3-472F-9C9A-3B9BACAE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6E9B-F7B9-4409-9FE3-A8F7E91C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6521-DA2A-44C2-AB66-90AB8772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3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1BB2-5A98-4FE1-8376-10AA86D8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05948-C806-4B41-AE83-FB6A22F92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9E65-242F-4579-9C92-9E25601F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2083-06D0-48D6-8D75-41E3EBE3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D4C20-EA75-4E5F-8551-59F0209D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285E1-6F77-439E-9092-4E04FDBAA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D98A1-D4A6-477F-9A73-130A2E127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D29A-87EC-4D55-879D-365616F2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5F76-0A5F-438A-B74D-73AB7809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C4EF-4072-4047-9AE4-BE3E2D65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167-C36D-496D-BC95-82F89B1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A8AF-0A5B-4583-955D-DEDFD70B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F866-B192-4583-A933-856EB906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9217-9862-4EDE-9A54-45E692E8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965E-D11A-43FA-B375-6528B038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7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B196-E219-483C-932E-40FA50A8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3839-B786-43E2-BBE3-423F73639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3064-5025-48E2-B206-4A2686CF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3077-CDB2-451F-B5BA-5CD89B2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30BA6-906E-4F27-9125-E0B2EDCA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7BE0-B431-4709-B678-2E9AD8A2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3045-2E5B-4D89-AD0F-43781D24C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9DF95-CA5C-4C3A-B35C-12FE176D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618E-6541-4021-9F7E-04C6096B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FC775-1BCA-42CE-A70E-573CE5C7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848EE-7D7E-4398-BDE9-CCCE271A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F1C7-E5B3-4830-9754-7827781C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76E92-58DD-47C8-B21A-F6F6EB1FF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1ABEA-4B7C-4433-BF60-E01290CD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6EDB4-6BD6-49F9-BC0D-543700C2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C37B0-6A11-4825-8C28-7CEA0C2F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483D1-5D33-4832-A01E-A9EC5E80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FC6C5-F8C2-408C-B7A9-87E779F3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40310-C031-4D8D-A2FB-4C741D03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0FA3-EC6C-4020-8CA9-58EB5388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DA853-5B37-4C74-A1CA-9432703E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ED8E1-FC8D-4FA5-8BAE-FF505A94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E63D1-BD9D-4FC8-A962-871DEF2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DCD11-8004-4D6B-AF23-3F08E91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9D8C3-65E2-4525-885B-0FE829B8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5DC1-B8DD-4F41-879E-BDE4D5F6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3F4C-1D9F-47F5-AA57-699D7C35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3284-377B-46C1-89A4-C80D40F7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69DBD-8F4D-4E79-9482-7887015E9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56EAA-9CE3-4F5D-AD30-4DD243B7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1D174-E67D-4C25-8FA7-DCCD486B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D0D7B-4687-435C-B722-38B129DA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5B43-7A4C-4D69-A9C6-FBD405A0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8120F-B298-450B-A5EA-DC668F94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9F2D-06DB-410E-8381-48614728B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6ED7D-CBE3-42FB-8D2B-F52B5CDD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DB3B8-7614-4A35-ADBE-83097678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11A46-6F98-4184-A44E-AA65A98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7D3E-99C8-47A2-952D-EE1109AC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8739B-B368-4992-A843-2796DBD1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053-8E10-4328-8FEC-6A409FBC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A5D1-3071-45B2-82B0-35765A986B5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6B40-556A-4C60-AC1B-59EE4C35E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2D3F-32C3-4FE8-B097-18ABDDC6D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CC5D-9E6D-4A0A-A1D9-725F2AB1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2D819D-8E15-4050-9924-9FBECEBE09F4}"/>
              </a:ext>
            </a:extLst>
          </p:cNvPr>
          <p:cNvSpPr/>
          <p:nvPr/>
        </p:nvSpPr>
        <p:spPr>
          <a:xfrm>
            <a:off x="8846597" y="1884286"/>
            <a:ext cx="2148395" cy="1995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250015-6B99-4F91-8120-709EFBE4A774}"/>
              </a:ext>
            </a:extLst>
          </p:cNvPr>
          <p:cNvCxnSpPr>
            <a:cxnSpLocks/>
          </p:cNvCxnSpPr>
          <p:nvPr/>
        </p:nvCxnSpPr>
        <p:spPr>
          <a:xfrm>
            <a:off x="8858434" y="2290439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303D6A-427D-4F08-B44E-08C2139E19D0}"/>
              </a:ext>
            </a:extLst>
          </p:cNvPr>
          <p:cNvSpPr txBox="1"/>
          <p:nvPr/>
        </p:nvSpPr>
        <p:spPr>
          <a:xfrm>
            <a:off x="9373339" y="1921107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Bank.java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58ACE-37E3-4261-9957-99964F85FA4F}"/>
              </a:ext>
            </a:extLst>
          </p:cNvPr>
          <p:cNvSpPr/>
          <p:nvPr/>
        </p:nvSpPr>
        <p:spPr>
          <a:xfrm>
            <a:off x="1312416" y="287616"/>
            <a:ext cx="2148395" cy="2734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355BF-CEBA-40DB-8D65-44797B4DC76C}"/>
              </a:ext>
            </a:extLst>
          </p:cNvPr>
          <p:cNvCxnSpPr>
            <a:cxnSpLocks/>
          </p:cNvCxnSpPr>
          <p:nvPr/>
        </p:nvCxnSpPr>
        <p:spPr>
          <a:xfrm>
            <a:off x="1324253" y="693769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F0230F-8419-4308-A7C6-7908513424B0}"/>
              </a:ext>
            </a:extLst>
          </p:cNvPr>
          <p:cNvSpPr txBox="1"/>
          <p:nvPr/>
        </p:nvSpPr>
        <p:spPr>
          <a:xfrm>
            <a:off x="1430042" y="314905"/>
            <a:ext cx="275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AuctionHouse.java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AA4C4-3492-4694-89AA-83740495B424}"/>
              </a:ext>
            </a:extLst>
          </p:cNvPr>
          <p:cNvSpPr/>
          <p:nvPr/>
        </p:nvSpPr>
        <p:spPr>
          <a:xfrm>
            <a:off x="1297621" y="3573833"/>
            <a:ext cx="2148395" cy="2734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F26994-AEE9-41BD-9E92-9BCA11CDB399}"/>
              </a:ext>
            </a:extLst>
          </p:cNvPr>
          <p:cNvCxnSpPr>
            <a:cxnSpLocks/>
          </p:cNvCxnSpPr>
          <p:nvPr/>
        </p:nvCxnSpPr>
        <p:spPr>
          <a:xfrm>
            <a:off x="1309458" y="3979986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F5C4BE-2D6E-46A8-AF1A-F7B1012F2E97}"/>
              </a:ext>
            </a:extLst>
          </p:cNvPr>
          <p:cNvSpPr txBox="1"/>
          <p:nvPr/>
        </p:nvSpPr>
        <p:spPr>
          <a:xfrm>
            <a:off x="1797729" y="3610654"/>
            <a:ext cx="12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Agent.java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EE3E3E-5221-4645-B771-3B1A7B95F1E9}"/>
              </a:ext>
            </a:extLst>
          </p:cNvPr>
          <p:cNvSpPr/>
          <p:nvPr/>
        </p:nvSpPr>
        <p:spPr>
          <a:xfrm>
            <a:off x="5510073" y="1884285"/>
            <a:ext cx="2143952" cy="407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5BE6FA-E0D6-4A9E-849F-46FDF098E1F3}"/>
              </a:ext>
            </a:extLst>
          </p:cNvPr>
          <p:cNvCxnSpPr>
            <a:cxnSpLocks/>
          </p:cNvCxnSpPr>
          <p:nvPr/>
        </p:nvCxnSpPr>
        <p:spPr>
          <a:xfrm>
            <a:off x="5521909" y="2290439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2D044B-5527-4FE4-988F-70D33470B924}"/>
              </a:ext>
            </a:extLst>
          </p:cNvPr>
          <p:cNvSpPr txBox="1"/>
          <p:nvPr/>
        </p:nvSpPr>
        <p:spPr>
          <a:xfrm>
            <a:off x="5655075" y="1921107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ServerThread.java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54F26D-0F31-4F5F-B9F0-D18634ED07D2}"/>
              </a:ext>
            </a:extLst>
          </p:cNvPr>
          <p:cNvSpPr txBox="1"/>
          <p:nvPr/>
        </p:nvSpPr>
        <p:spPr>
          <a:xfrm>
            <a:off x="1255452" y="4070216"/>
            <a:ext cx="2148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+ </a:t>
            </a:r>
            <a:r>
              <a:rPr lang="en-US" dirty="0" err="1"/>
              <a:t>startAgent</a:t>
            </a:r>
            <a:r>
              <a:rPr lang="en-US" dirty="0"/>
              <a:t>()</a:t>
            </a:r>
          </a:p>
          <a:p>
            <a:r>
              <a:rPr lang="en-US" dirty="0"/>
              <a:t>     - address</a:t>
            </a:r>
          </a:p>
          <a:p>
            <a:r>
              <a:rPr lang="en-US" dirty="0"/>
              <a:t>     - 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D181A2-A363-47DA-9DD7-D1DACC9619BB}"/>
              </a:ext>
            </a:extLst>
          </p:cNvPr>
          <p:cNvSpPr txBox="1"/>
          <p:nvPr/>
        </p:nvSpPr>
        <p:spPr>
          <a:xfrm>
            <a:off x="1266916" y="730591"/>
            <a:ext cx="2317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startAuctionHouse</a:t>
            </a:r>
            <a:r>
              <a:rPr lang="en-US" dirty="0"/>
              <a:t>()</a:t>
            </a:r>
          </a:p>
          <a:p>
            <a:r>
              <a:rPr lang="en-US" dirty="0"/>
              <a:t>     - address</a:t>
            </a:r>
          </a:p>
          <a:p>
            <a:r>
              <a:rPr lang="en-US" dirty="0"/>
              <a:t>     - 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34CE81-7CDE-4FFA-BDA6-9EC644AF6A1F}"/>
              </a:ext>
            </a:extLst>
          </p:cNvPr>
          <p:cNvSpPr txBox="1"/>
          <p:nvPr/>
        </p:nvSpPr>
        <p:spPr>
          <a:xfrm>
            <a:off x="8731191" y="222572"/>
            <a:ext cx="275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Damian Franco</a:t>
            </a:r>
          </a:p>
          <a:p>
            <a:r>
              <a:rPr lang="en-US" dirty="0">
                <a:solidFill>
                  <a:srgbClr val="FF0000"/>
                </a:solidFill>
              </a:rPr>
              <a:t> (+) Public access modifier</a:t>
            </a:r>
          </a:p>
          <a:p>
            <a:r>
              <a:rPr lang="en-US" dirty="0">
                <a:solidFill>
                  <a:srgbClr val="FF0000"/>
                </a:solidFill>
              </a:rPr>
              <a:t>Overall program design: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5222A4-279C-49C9-93E2-0DC5160E2649}"/>
              </a:ext>
            </a:extLst>
          </p:cNvPr>
          <p:cNvCxnSpPr>
            <a:cxnSpLocks/>
          </p:cNvCxnSpPr>
          <p:nvPr/>
        </p:nvCxnSpPr>
        <p:spPr>
          <a:xfrm>
            <a:off x="3472648" y="1127212"/>
            <a:ext cx="1877997" cy="174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39333A-ABDD-445F-B494-D09D6F3006DF}"/>
              </a:ext>
            </a:extLst>
          </p:cNvPr>
          <p:cNvCxnSpPr>
            <a:cxnSpLocks/>
          </p:cNvCxnSpPr>
          <p:nvPr/>
        </p:nvCxnSpPr>
        <p:spPr>
          <a:xfrm flipV="1">
            <a:off x="3453785" y="3464913"/>
            <a:ext cx="1896860" cy="147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CD0659-336E-45EF-96AC-A2A0D9E56ADE}"/>
              </a:ext>
            </a:extLst>
          </p:cNvPr>
          <p:cNvCxnSpPr>
            <a:cxnSpLocks/>
          </p:cNvCxnSpPr>
          <p:nvPr/>
        </p:nvCxnSpPr>
        <p:spPr>
          <a:xfrm flipV="1">
            <a:off x="7670306" y="3098306"/>
            <a:ext cx="1060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9C4B402-E5A0-47AB-93B3-407FFEF85394}"/>
              </a:ext>
            </a:extLst>
          </p:cNvPr>
          <p:cNvSpPr txBox="1"/>
          <p:nvPr/>
        </p:nvSpPr>
        <p:spPr>
          <a:xfrm rot="2543591">
            <a:off x="3426411" y="1699620"/>
            <a:ext cx="231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Connection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92E521-2A8F-48E7-9D0C-67A13488C99C}"/>
              </a:ext>
            </a:extLst>
          </p:cNvPr>
          <p:cNvSpPr txBox="1"/>
          <p:nvPr/>
        </p:nvSpPr>
        <p:spPr>
          <a:xfrm rot="19233996">
            <a:off x="3440528" y="4087165"/>
            <a:ext cx="231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Connection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456563-09B6-4D64-8BAA-59707DFA295C}"/>
              </a:ext>
            </a:extLst>
          </p:cNvPr>
          <p:cNvSpPr txBox="1"/>
          <p:nvPr/>
        </p:nvSpPr>
        <p:spPr>
          <a:xfrm>
            <a:off x="7786297" y="2702341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82C1A8-BAB3-4B3B-BCEB-069E8FD5A1AA}"/>
              </a:ext>
            </a:extLst>
          </p:cNvPr>
          <p:cNvSpPr txBox="1"/>
          <p:nvPr/>
        </p:nvSpPr>
        <p:spPr>
          <a:xfrm>
            <a:off x="5482916" y="2354451"/>
            <a:ext cx="21439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start()</a:t>
            </a:r>
          </a:p>
          <a:p>
            <a:r>
              <a:rPr lang="en-US" sz="1400" dirty="0"/>
              <a:t>    - port</a:t>
            </a:r>
          </a:p>
          <a:p>
            <a:r>
              <a:rPr lang="en-US" sz="1400" dirty="0"/>
              <a:t>+ run()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handleBet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setupAuctionHouse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handleChoices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showAuctionHouse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showAvailable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handleCheckBal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handleRegristration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showChoices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addHouse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setItemList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getAuctionHouse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addAccount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getAccount</a:t>
            </a:r>
            <a:r>
              <a:rPr lang="en-US" sz="1400" dirty="0"/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E3F70D-D845-4DF7-976B-AE6E4886DF22}"/>
              </a:ext>
            </a:extLst>
          </p:cNvPr>
          <p:cNvSpPr txBox="1"/>
          <p:nvPr/>
        </p:nvSpPr>
        <p:spPr>
          <a:xfrm>
            <a:off x="8917617" y="2354451"/>
            <a:ext cx="196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startServer</a:t>
            </a:r>
            <a:r>
              <a:rPr lang="en-US" dirty="0"/>
              <a:t>()</a:t>
            </a:r>
          </a:p>
          <a:p>
            <a:r>
              <a:rPr lang="en-US" dirty="0"/>
              <a:t>    - port</a:t>
            </a:r>
          </a:p>
          <a:p>
            <a:r>
              <a:rPr lang="en-US" dirty="0"/>
              <a:t>+ </a:t>
            </a:r>
            <a:r>
              <a:rPr lang="en-US" dirty="0" err="1"/>
              <a:t>addHouse</a:t>
            </a:r>
            <a:r>
              <a:rPr lang="en-US" dirty="0"/>
              <a:t>()</a:t>
            </a:r>
          </a:p>
          <a:p>
            <a:r>
              <a:rPr lang="en-US" dirty="0"/>
              <a:t>+ </a:t>
            </a:r>
            <a:r>
              <a:rPr lang="en-US" dirty="0" err="1"/>
              <a:t>setItemList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872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899D89-FABF-487A-9B2F-549E9EBC14A2}"/>
              </a:ext>
            </a:extLst>
          </p:cNvPr>
          <p:cNvSpPr/>
          <p:nvPr/>
        </p:nvSpPr>
        <p:spPr>
          <a:xfrm>
            <a:off x="5037845" y="1769109"/>
            <a:ext cx="2148395" cy="2734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FA0102-6645-4DD2-8F01-92EFF371E026}"/>
              </a:ext>
            </a:extLst>
          </p:cNvPr>
          <p:cNvCxnSpPr>
            <a:cxnSpLocks/>
          </p:cNvCxnSpPr>
          <p:nvPr/>
        </p:nvCxnSpPr>
        <p:spPr>
          <a:xfrm>
            <a:off x="5049682" y="2175262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085711-C5F6-4C6E-8635-782F999584AA}"/>
              </a:ext>
            </a:extLst>
          </p:cNvPr>
          <p:cNvSpPr txBox="1"/>
          <p:nvPr/>
        </p:nvSpPr>
        <p:spPr>
          <a:xfrm>
            <a:off x="5168984" y="1805930"/>
            <a:ext cx="20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AuctionHouse.java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46754-A462-47F6-8DE0-5A6F7CF2191D}"/>
              </a:ext>
            </a:extLst>
          </p:cNvPr>
          <p:cNvSpPr txBox="1"/>
          <p:nvPr/>
        </p:nvSpPr>
        <p:spPr>
          <a:xfrm>
            <a:off x="5005761" y="2243473"/>
            <a:ext cx="2496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startAuctionHouse</a:t>
            </a:r>
            <a:r>
              <a:rPr lang="en-US" dirty="0"/>
              <a:t>()</a:t>
            </a:r>
          </a:p>
          <a:p>
            <a:r>
              <a:rPr lang="en-US" dirty="0"/>
              <a:t>     - address</a:t>
            </a:r>
          </a:p>
          <a:p>
            <a:r>
              <a:rPr lang="en-US" dirty="0"/>
              <a:t>     - port</a:t>
            </a:r>
          </a:p>
          <a:p>
            <a:r>
              <a:rPr lang="en-US" dirty="0"/>
              <a:t>+ </a:t>
            </a:r>
            <a:r>
              <a:rPr lang="en-US" dirty="0" err="1"/>
              <a:t>setupItem</a:t>
            </a:r>
            <a:r>
              <a:rPr lang="en-US" dirty="0"/>
              <a:t>()</a:t>
            </a:r>
          </a:p>
          <a:p>
            <a:r>
              <a:rPr lang="en-US" dirty="0"/>
              <a:t>+ </a:t>
            </a:r>
            <a:r>
              <a:rPr lang="en-US" dirty="0" err="1"/>
              <a:t>getItem</a:t>
            </a:r>
            <a:r>
              <a:rPr lang="en-US" dirty="0"/>
              <a:t>()</a:t>
            </a:r>
          </a:p>
          <a:p>
            <a:r>
              <a:rPr lang="en-US" dirty="0"/>
              <a:t>+ </a:t>
            </a:r>
            <a:r>
              <a:rPr lang="en-US" dirty="0" err="1"/>
              <a:t>setCurrentItems</a:t>
            </a:r>
            <a:r>
              <a:rPr lang="en-US" dirty="0"/>
              <a:t>()</a:t>
            </a:r>
          </a:p>
          <a:p>
            <a:r>
              <a:rPr lang="en-US" dirty="0"/>
              <a:t>+ </a:t>
            </a:r>
            <a:r>
              <a:rPr lang="en-US" dirty="0" err="1"/>
              <a:t>oneStringHouse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77A63-96E5-4E8E-B4A7-7B0A442CEAA2}"/>
              </a:ext>
            </a:extLst>
          </p:cNvPr>
          <p:cNvSpPr txBox="1"/>
          <p:nvPr/>
        </p:nvSpPr>
        <p:spPr>
          <a:xfrm>
            <a:off x="8731191" y="222572"/>
            <a:ext cx="275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Damian Franco</a:t>
            </a:r>
          </a:p>
          <a:p>
            <a:r>
              <a:rPr lang="en-US" dirty="0">
                <a:solidFill>
                  <a:srgbClr val="FF0000"/>
                </a:solidFill>
              </a:rPr>
              <a:t> (+) Public access modifier</a:t>
            </a:r>
          </a:p>
          <a:p>
            <a:r>
              <a:rPr lang="en-US" dirty="0">
                <a:solidFill>
                  <a:srgbClr val="FF0000"/>
                </a:solidFill>
              </a:rPr>
              <a:t> (-) Private access modifier</a:t>
            </a:r>
          </a:p>
          <a:p>
            <a:r>
              <a:rPr lang="en-US" dirty="0">
                <a:solidFill>
                  <a:srgbClr val="FF0000"/>
                </a:solidFill>
              </a:rPr>
              <a:t>Auction House design: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44E9F-D8A9-4806-B45E-CD81624BDE80}"/>
              </a:ext>
            </a:extLst>
          </p:cNvPr>
          <p:cNvSpPr/>
          <p:nvPr/>
        </p:nvSpPr>
        <p:spPr>
          <a:xfrm>
            <a:off x="572805" y="222572"/>
            <a:ext cx="2759474" cy="1381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01EA58-4A0B-4CC7-A2BC-6077A07F9176}"/>
              </a:ext>
            </a:extLst>
          </p:cNvPr>
          <p:cNvCxnSpPr>
            <a:cxnSpLocks/>
          </p:cNvCxnSpPr>
          <p:nvPr/>
        </p:nvCxnSpPr>
        <p:spPr>
          <a:xfrm>
            <a:off x="584642" y="685235"/>
            <a:ext cx="2747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F0C12F-341C-4D06-A39C-A76D9B25B18F}"/>
              </a:ext>
            </a:extLst>
          </p:cNvPr>
          <p:cNvSpPr txBox="1"/>
          <p:nvPr/>
        </p:nvSpPr>
        <p:spPr>
          <a:xfrm>
            <a:off x="1283018" y="314989"/>
            <a:ext cx="20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ItemList.java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71C9D-549F-4DE0-9047-8F19005DC9A4}"/>
              </a:ext>
            </a:extLst>
          </p:cNvPr>
          <p:cNvSpPr txBox="1"/>
          <p:nvPr/>
        </p:nvSpPr>
        <p:spPr>
          <a:xfrm>
            <a:off x="540720" y="753446"/>
            <a:ext cx="275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ArrayList</a:t>
            </a:r>
            <a:r>
              <a:rPr lang="en-US" dirty="0"/>
              <a:t>&lt;Item&gt;  </a:t>
            </a:r>
            <a:r>
              <a:rPr lang="en-US" dirty="0" err="1"/>
              <a:t>itemList</a:t>
            </a:r>
            <a:endParaRPr lang="en-US" dirty="0"/>
          </a:p>
          <a:p>
            <a:r>
              <a:rPr lang="en-US" dirty="0"/>
              <a:t>- Int </a:t>
            </a:r>
            <a:r>
              <a:rPr lang="en-US" dirty="0" err="1"/>
              <a:t>houseNumber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276995-F7D9-489D-A51C-CBFE40A8A80D}"/>
              </a:ext>
            </a:extLst>
          </p:cNvPr>
          <p:cNvSpPr/>
          <p:nvPr/>
        </p:nvSpPr>
        <p:spPr>
          <a:xfrm>
            <a:off x="616726" y="3807776"/>
            <a:ext cx="2148395" cy="183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525CC8-FD21-4357-99E4-5D2576516EA5}"/>
              </a:ext>
            </a:extLst>
          </p:cNvPr>
          <p:cNvCxnSpPr>
            <a:cxnSpLocks/>
          </p:cNvCxnSpPr>
          <p:nvPr/>
        </p:nvCxnSpPr>
        <p:spPr>
          <a:xfrm>
            <a:off x="628563" y="4213929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1E074F-8344-4FF5-87AD-3D9135525C8A}"/>
              </a:ext>
            </a:extLst>
          </p:cNvPr>
          <p:cNvSpPr txBox="1"/>
          <p:nvPr/>
        </p:nvSpPr>
        <p:spPr>
          <a:xfrm>
            <a:off x="1116831" y="3844597"/>
            <a:ext cx="20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Item.java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36E9F-C85E-424F-8762-A080524B67B5}"/>
              </a:ext>
            </a:extLst>
          </p:cNvPr>
          <p:cNvSpPr txBox="1"/>
          <p:nvPr/>
        </p:nvSpPr>
        <p:spPr>
          <a:xfrm>
            <a:off x="584642" y="4282140"/>
            <a:ext cx="249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String name</a:t>
            </a:r>
          </a:p>
          <a:p>
            <a:r>
              <a:rPr lang="en-US" dirty="0"/>
              <a:t>- String ID</a:t>
            </a:r>
          </a:p>
          <a:p>
            <a:r>
              <a:rPr lang="en-US" dirty="0"/>
              <a:t>- String desc</a:t>
            </a:r>
          </a:p>
          <a:p>
            <a:r>
              <a:rPr lang="en-US" dirty="0"/>
              <a:t>- double price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E54044-2B00-4992-9F5E-5389B23F88CD}"/>
              </a:ext>
            </a:extLst>
          </p:cNvPr>
          <p:cNvSpPr/>
          <p:nvPr/>
        </p:nvSpPr>
        <p:spPr>
          <a:xfrm>
            <a:off x="9137985" y="1732287"/>
            <a:ext cx="2143952" cy="407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6D6251-ECFA-4495-8E9B-E3110F6F910A}"/>
              </a:ext>
            </a:extLst>
          </p:cNvPr>
          <p:cNvCxnSpPr>
            <a:cxnSpLocks/>
          </p:cNvCxnSpPr>
          <p:nvPr/>
        </p:nvCxnSpPr>
        <p:spPr>
          <a:xfrm>
            <a:off x="9149821" y="2138441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261C14-5F1E-44B8-BEDB-40AFCCA1A767}"/>
              </a:ext>
            </a:extLst>
          </p:cNvPr>
          <p:cNvSpPr txBox="1"/>
          <p:nvPr/>
        </p:nvSpPr>
        <p:spPr>
          <a:xfrm>
            <a:off x="9282987" y="1769109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ServerThread.java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F36C63-F83B-4E90-9A9A-7F9B565755F3}"/>
              </a:ext>
            </a:extLst>
          </p:cNvPr>
          <p:cNvSpPr txBox="1"/>
          <p:nvPr/>
        </p:nvSpPr>
        <p:spPr>
          <a:xfrm>
            <a:off x="9110828" y="2202453"/>
            <a:ext cx="21439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start()</a:t>
            </a:r>
          </a:p>
          <a:p>
            <a:r>
              <a:rPr lang="en-US" sz="1400" dirty="0"/>
              <a:t>    - port</a:t>
            </a:r>
          </a:p>
          <a:p>
            <a:r>
              <a:rPr lang="en-US" sz="1400" dirty="0"/>
              <a:t>+ run()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handleBet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setupAuctionHouse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handleChoices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showAuctionHouse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showAvailable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handleCheckBal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handleRegristration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showChoices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addHouse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setItemList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getAuctionHouse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addAccount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getAccount</a:t>
            </a:r>
            <a:r>
              <a:rPr lang="en-US" sz="1400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A0D859-8949-49F5-AFC8-02C42882AB01}"/>
              </a:ext>
            </a:extLst>
          </p:cNvPr>
          <p:cNvCxnSpPr>
            <a:cxnSpLocks/>
          </p:cNvCxnSpPr>
          <p:nvPr/>
        </p:nvCxnSpPr>
        <p:spPr>
          <a:xfrm>
            <a:off x="7171365" y="3098306"/>
            <a:ext cx="1939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0510F-D2E3-41FD-BB4B-DE6C0CF3CE49}"/>
              </a:ext>
            </a:extLst>
          </p:cNvPr>
          <p:cNvCxnSpPr>
            <a:cxnSpLocks/>
          </p:cNvCxnSpPr>
          <p:nvPr/>
        </p:nvCxnSpPr>
        <p:spPr>
          <a:xfrm flipV="1">
            <a:off x="2765121" y="3657600"/>
            <a:ext cx="2240640" cy="102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E1131C-F240-4E31-A9AB-C331272F44FD}"/>
              </a:ext>
            </a:extLst>
          </p:cNvPr>
          <p:cNvCxnSpPr>
            <a:cxnSpLocks/>
          </p:cNvCxnSpPr>
          <p:nvPr/>
        </p:nvCxnSpPr>
        <p:spPr>
          <a:xfrm>
            <a:off x="3312032" y="1073238"/>
            <a:ext cx="1693729" cy="194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1BFEC5-16EC-4E1B-A1A0-041619C1FE06}"/>
              </a:ext>
            </a:extLst>
          </p:cNvPr>
          <p:cNvSpPr txBox="1"/>
          <p:nvPr/>
        </p:nvSpPr>
        <p:spPr>
          <a:xfrm>
            <a:off x="7195641" y="2770651"/>
            <a:ext cx="231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Connection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8356-00EC-46EB-9DDB-AA118DE59C94}"/>
              </a:ext>
            </a:extLst>
          </p:cNvPr>
          <p:cNvSpPr txBox="1"/>
          <p:nvPr/>
        </p:nvSpPr>
        <p:spPr>
          <a:xfrm rot="2954734">
            <a:off x="3588350" y="2008019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57A04B-2609-4F70-A6F0-53238F2EB518}"/>
              </a:ext>
            </a:extLst>
          </p:cNvPr>
          <p:cNvSpPr txBox="1"/>
          <p:nvPr/>
        </p:nvSpPr>
        <p:spPr>
          <a:xfrm rot="20125470">
            <a:off x="3399720" y="3883955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38B197-D07C-448C-9E2F-9AFE4C2224C8}"/>
              </a:ext>
            </a:extLst>
          </p:cNvPr>
          <p:cNvCxnSpPr>
            <a:cxnSpLocks/>
          </p:cNvCxnSpPr>
          <p:nvPr/>
        </p:nvCxnSpPr>
        <p:spPr>
          <a:xfrm flipV="1">
            <a:off x="1511581" y="1672421"/>
            <a:ext cx="0" cy="213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4C58C8-39AF-4B2B-8764-46558AE6FE94}"/>
              </a:ext>
            </a:extLst>
          </p:cNvPr>
          <p:cNvSpPr txBox="1"/>
          <p:nvPr/>
        </p:nvSpPr>
        <p:spPr>
          <a:xfrm rot="5400000">
            <a:off x="649371" y="3074469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5600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74D13-E760-4BE4-96AA-0ABC6028FAE6}"/>
              </a:ext>
            </a:extLst>
          </p:cNvPr>
          <p:cNvSpPr txBox="1"/>
          <p:nvPr/>
        </p:nvSpPr>
        <p:spPr>
          <a:xfrm>
            <a:off x="8731191" y="222572"/>
            <a:ext cx="2898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Damian Franco</a:t>
            </a:r>
          </a:p>
          <a:p>
            <a:r>
              <a:rPr lang="en-US" dirty="0">
                <a:solidFill>
                  <a:srgbClr val="FF0000"/>
                </a:solidFill>
              </a:rPr>
              <a:t> (+) Public access modifier</a:t>
            </a:r>
          </a:p>
          <a:p>
            <a:r>
              <a:rPr lang="en-US" dirty="0">
                <a:solidFill>
                  <a:srgbClr val="FF0000"/>
                </a:solidFill>
              </a:rPr>
              <a:t> (-) Private access modifier</a:t>
            </a:r>
          </a:p>
          <a:p>
            <a:r>
              <a:rPr lang="en-US" dirty="0">
                <a:solidFill>
                  <a:srgbClr val="FF0000"/>
                </a:solidFill>
              </a:rPr>
              <a:t>Agent design: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62DA2-A94B-4A4A-B408-0EA228D27476}"/>
              </a:ext>
            </a:extLst>
          </p:cNvPr>
          <p:cNvSpPr/>
          <p:nvPr/>
        </p:nvSpPr>
        <p:spPr>
          <a:xfrm>
            <a:off x="5326603" y="2394570"/>
            <a:ext cx="2148395" cy="1519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B6C23E-F7A7-4695-AC32-B0A1474F0829}"/>
              </a:ext>
            </a:extLst>
          </p:cNvPr>
          <p:cNvCxnSpPr>
            <a:cxnSpLocks/>
          </p:cNvCxnSpPr>
          <p:nvPr/>
        </p:nvCxnSpPr>
        <p:spPr>
          <a:xfrm>
            <a:off x="5338440" y="2800723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BB7E3-0B98-4F6E-8484-24835184A64A}"/>
              </a:ext>
            </a:extLst>
          </p:cNvPr>
          <p:cNvSpPr txBox="1"/>
          <p:nvPr/>
        </p:nvSpPr>
        <p:spPr>
          <a:xfrm>
            <a:off x="5826708" y="2431391"/>
            <a:ext cx="20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Agent.java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9B46F-EB7A-4A3F-AE28-19E553DFD694}"/>
              </a:ext>
            </a:extLst>
          </p:cNvPr>
          <p:cNvSpPr/>
          <p:nvPr/>
        </p:nvSpPr>
        <p:spPr>
          <a:xfrm>
            <a:off x="786803" y="3907809"/>
            <a:ext cx="2742460" cy="2444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772752-6EF4-4E17-AD92-AE948BCADB7E}"/>
              </a:ext>
            </a:extLst>
          </p:cNvPr>
          <p:cNvCxnSpPr>
            <a:cxnSpLocks/>
          </p:cNvCxnSpPr>
          <p:nvPr/>
        </p:nvCxnSpPr>
        <p:spPr>
          <a:xfrm>
            <a:off x="798640" y="4313962"/>
            <a:ext cx="27306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3AAB61-A8B4-49CF-9DDC-E501AD7F5CFF}"/>
              </a:ext>
            </a:extLst>
          </p:cNvPr>
          <p:cNvSpPr txBox="1"/>
          <p:nvPr/>
        </p:nvSpPr>
        <p:spPr>
          <a:xfrm>
            <a:off x="1457140" y="3944630"/>
            <a:ext cx="15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1184A-EC5A-4930-A896-56CC0AD24770}"/>
              </a:ext>
            </a:extLst>
          </p:cNvPr>
          <p:cNvSpPr txBox="1"/>
          <p:nvPr/>
        </p:nvSpPr>
        <p:spPr>
          <a:xfrm>
            <a:off x="754719" y="4382173"/>
            <a:ext cx="2967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Int ID</a:t>
            </a:r>
          </a:p>
          <a:p>
            <a:r>
              <a:rPr lang="en-US" dirty="0"/>
              <a:t>- double balance</a:t>
            </a:r>
          </a:p>
          <a:p>
            <a:r>
              <a:rPr lang="en-US" dirty="0"/>
              <a:t>- Double </a:t>
            </a:r>
            <a:r>
              <a:rPr lang="en-US" dirty="0" err="1"/>
              <a:t>avaFunds</a:t>
            </a:r>
            <a:endParaRPr lang="en-US" dirty="0"/>
          </a:p>
          <a:p>
            <a:r>
              <a:rPr lang="en-US" dirty="0"/>
              <a:t>- String name</a:t>
            </a:r>
          </a:p>
          <a:p>
            <a:r>
              <a:rPr lang="en-US" dirty="0"/>
              <a:t>- </a:t>
            </a:r>
            <a:r>
              <a:rPr lang="en-US" dirty="0" err="1"/>
              <a:t>ArrayList</a:t>
            </a:r>
            <a:r>
              <a:rPr lang="en-US" dirty="0"/>
              <a:t>&lt;Item&gt; </a:t>
            </a:r>
            <a:r>
              <a:rPr lang="en-US" dirty="0" err="1"/>
              <a:t>wonItems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F5CCFB-F815-4981-86D8-EEBA5EDAEA86}"/>
              </a:ext>
            </a:extLst>
          </p:cNvPr>
          <p:cNvSpPr/>
          <p:nvPr/>
        </p:nvSpPr>
        <p:spPr>
          <a:xfrm>
            <a:off x="1064815" y="756698"/>
            <a:ext cx="2148395" cy="183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C0E7A-61B0-4DD8-AEB6-70AC7E108614}"/>
              </a:ext>
            </a:extLst>
          </p:cNvPr>
          <p:cNvCxnSpPr>
            <a:cxnSpLocks/>
          </p:cNvCxnSpPr>
          <p:nvPr/>
        </p:nvCxnSpPr>
        <p:spPr>
          <a:xfrm>
            <a:off x="1076652" y="1162851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500917-F17A-4828-B67E-92C8B2EB570A}"/>
              </a:ext>
            </a:extLst>
          </p:cNvPr>
          <p:cNvSpPr txBox="1"/>
          <p:nvPr/>
        </p:nvSpPr>
        <p:spPr>
          <a:xfrm>
            <a:off x="1564920" y="793519"/>
            <a:ext cx="20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603525-508A-449D-AE72-4B962FD73A0F}"/>
              </a:ext>
            </a:extLst>
          </p:cNvPr>
          <p:cNvSpPr txBox="1"/>
          <p:nvPr/>
        </p:nvSpPr>
        <p:spPr>
          <a:xfrm>
            <a:off x="1032731" y="1231062"/>
            <a:ext cx="249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String name</a:t>
            </a:r>
          </a:p>
          <a:p>
            <a:r>
              <a:rPr lang="en-US" dirty="0"/>
              <a:t>- String ID</a:t>
            </a:r>
          </a:p>
          <a:p>
            <a:r>
              <a:rPr lang="en-US" dirty="0"/>
              <a:t>- String desc</a:t>
            </a:r>
          </a:p>
          <a:p>
            <a:r>
              <a:rPr lang="en-US" dirty="0"/>
              <a:t>- double price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4E2A9-4781-499B-B07A-9DF291AA6B3D}"/>
              </a:ext>
            </a:extLst>
          </p:cNvPr>
          <p:cNvSpPr txBox="1"/>
          <p:nvPr/>
        </p:nvSpPr>
        <p:spPr>
          <a:xfrm>
            <a:off x="5344373" y="2838401"/>
            <a:ext cx="296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startAgent</a:t>
            </a:r>
            <a:r>
              <a:rPr lang="en-US" dirty="0"/>
              <a:t>()</a:t>
            </a:r>
          </a:p>
          <a:p>
            <a:r>
              <a:rPr lang="en-US" dirty="0"/>
              <a:t>    - address</a:t>
            </a:r>
          </a:p>
          <a:p>
            <a:r>
              <a:rPr lang="en-US" dirty="0"/>
              <a:t>    - 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A6F4E-DEB9-4176-B4B2-A290FBCA2570}"/>
              </a:ext>
            </a:extLst>
          </p:cNvPr>
          <p:cNvSpPr/>
          <p:nvPr/>
        </p:nvSpPr>
        <p:spPr>
          <a:xfrm>
            <a:off x="9429179" y="1817396"/>
            <a:ext cx="2143952" cy="407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1E87A3-4879-45CE-8B7E-B00C930144D5}"/>
              </a:ext>
            </a:extLst>
          </p:cNvPr>
          <p:cNvCxnSpPr>
            <a:cxnSpLocks/>
          </p:cNvCxnSpPr>
          <p:nvPr/>
        </p:nvCxnSpPr>
        <p:spPr>
          <a:xfrm>
            <a:off x="9441015" y="2223550"/>
            <a:ext cx="2121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47BD35-F7A2-4FA6-894D-A44D4A01C566}"/>
              </a:ext>
            </a:extLst>
          </p:cNvPr>
          <p:cNvSpPr txBox="1"/>
          <p:nvPr/>
        </p:nvSpPr>
        <p:spPr>
          <a:xfrm>
            <a:off x="9574181" y="1854218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ServerThread.java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7ECD66-5085-4D5B-B2E8-FA9217EA97C9}"/>
              </a:ext>
            </a:extLst>
          </p:cNvPr>
          <p:cNvSpPr txBox="1"/>
          <p:nvPr/>
        </p:nvSpPr>
        <p:spPr>
          <a:xfrm>
            <a:off x="9402022" y="2287562"/>
            <a:ext cx="21439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start()</a:t>
            </a:r>
          </a:p>
          <a:p>
            <a:r>
              <a:rPr lang="en-US" sz="1400" dirty="0"/>
              <a:t>    - port</a:t>
            </a:r>
          </a:p>
          <a:p>
            <a:r>
              <a:rPr lang="en-US" sz="1400" dirty="0"/>
              <a:t>+ run()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handleBet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setupAuctionHouse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handleChoices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showAuctionHouse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showAvailable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handleCheckBal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handleRegristration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showChoices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addHouse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setItemList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getAuctionHouse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addAccount</a:t>
            </a:r>
            <a:r>
              <a:rPr lang="en-US" sz="1400" dirty="0"/>
              <a:t>()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getAccount</a:t>
            </a:r>
            <a:r>
              <a:rPr lang="en-US" sz="1400" dirty="0"/>
              <a:t>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BEB539-5E68-45FE-A5BB-4D4B428D8E88}"/>
              </a:ext>
            </a:extLst>
          </p:cNvPr>
          <p:cNvCxnSpPr>
            <a:cxnSpLocks/>
          </p:cNvCxnSpPr>
          <p:nvPr/>
        </p:nvCxnSpPr>
        <p:spPr>
          <a:xfrm>
            <a:off x="7462559" y="3183415"/>
            <a:ext cx="1939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E2DC08-5441-4A7C-8B73-E409BFDA4C45}"/>
              </a:ext>
            </a:extLst>
          </p:cNvPr>
          <p:cNvSpPr txBox="1"/>
          <p:nvPr/>
        </p:nvSpPr>
        <p:spPr>
          <a:xfrm>
            <a:off x="7486835" y="2855760"/>
            <a:ext cx="231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Connection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13C94D-93FB-4685-A18F-589082305C86}"/>
              </a:ext>
            </a:extLst>
          </p:cNvPr>
          <p:cNvCxnSpPr>
            <a:cxnSpLocks/>
          </p:cNvCxnSpPr>
          <p:nvPr/>
        </p:nvCxnSpPr>
        <p:spPr>
          <a:xfrm flipV="1">
            <a:off x="1777355" y="2698812"/>
            <a:ext cx="0" cy="120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D9D5D5-D6A2-4E3F-BEB0-5D8C7E113174}"/>
              </a:ext>
            </a:extLst>
          </p:cNvPr>
          <p:cNvSpPr txBox="1"/>
          <p:nvPr/>
        </p:nvSpPr>
        <p:spPr>
          <a:xfrm rot="5400000">
            <a:off x="1011739" y="3683055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70A2F-D416-4920-B4D9-F80D3278662F}"/>
              </a:ext>
            </a:extLst>
          </p:cNvPr>
          <p:cNvSpPr txBox="1"/>
          <p:nvPr/>
        </p:nvSpPr>
        <p:spPr>
          <a:xfrm rot="18658436">
            <a:off x="3923018" y="3993492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1DB735-51BC-46AD-A197-0116CD8E88B6}"/>
              </a:ext>
            </a:extLst>
          </p:cNvPr>
          <p:cNvCxnSpPr>
            <a:cxnSpLocks/>
          </p:cNvCxnSpPr>
          <p:nvPr/>
        </p:nvCxnSpPr>
        <p:spPr>
          <a:xfrm flipV="1">
            <a:off x="3529263" y="3398158"/>
            <a:ext cx="1765438" cy="199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55A008-C8E9-4E1D-975A-06EADC3CE9C1}"/>
              </a:ext>
            </a:extLst>
          </p:cNvPr>
          <p:cNvCxnSpPr>
            <a:cxnSpLocks/>
          </p:cNvCxnSpPr>
          <p:nvPr/>
        </p:nvCxnSpPr>
        <p:spPr>
          <a:xfrm>
            <a:off x="3197878" y="1882298"/>
            <a:ext cx="2068649" cy="125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61CBBA-BAD2-4719-AFC5-C2C4F5FCF879}"/>
              </a:ext>
            </a:extLst>
          </p:cNvPr>
          <p:cNvSpPr txBox="1"/>
          <p:nvPr/>
        </p:nvSpPr>
        <p:spPr>
          <a:xfrm rot="1865029">
            <a:off x="3680558" y="2314768"/>
            <a:ext cx="196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97084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349</Words>
  <Application>Microsoft Office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Franco</dc:creator>
  <cp:lastModifiedBy>Damian Franco</cp:lastModifiedBy>
  <cp:revision>12</cp:revision>
  <dcterms:created xsi:type="dcterms:W3CDTF">2020-12-08T05:06:24Z</dcterms:created>
  <dcterms:modified xsi:type="dcterms:W3CDTF">2020-12-08T05:44:27Z</dcterms:modified>
</cp:coreProperties>
</file>