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4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1A992-2D2C-4C15-A892-01E16CC3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9969" r="-1" b="1502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01E9B-63B9-4F46-856F-6901D20F9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POLICE CRIMINAL RECORD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EE12-5047-446A-9898-953B5D581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674532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solidFill>
                  <a:srgbClr val="FFFFFF"/>
                </a:solidFill>
              </a:rPr>
              <a:t>Kelompok</a:t>
            </a:r>
            <a:r>
              <a:rPr lang="en-US" sz="2200" dirty="0">
                <a:solidFill>
                  <a:srgbClr val="FFFFFF"/>
                </a:solidFill>
              </a:rPr>
              <a:t> 06: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Muhammad Daffa Ajiputra (1906355781)</a:t>
            </a:r>
          </a:p>
          <a:p>
            <a:pPr marL="342900" indent="-342900" algn="l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Muhammad </a:t>
            </a:r>
            <a:r>
              <a:rPr lang="en-US" sz="2200" dirty="0" err="1">
                <a:solidFill>
                  <a:srgbClr val="FFFFFF"/>
                </a:solidFill>
              </a:rPr>
              <a:t>Mawwalmazie</a:t>
            </a:r>
            <a:r>
              <a:rPr lang="en-US" sz="2200" dirty="0">
                <a:solidFill>
                  <a:srgbClr val="FFFFFF"/>
                </a:solidFill>
              </a:rPr>
              <a:t> (1906381653)</a:t>
            </a:r>
          </a:p>
        </p:txBody>
      </p:sp>
    </p:spTree>
    <p:extLst>
      <p:ext uri="{BB962C8B-B14F-4D97-AF65-F5344CB8AC3E}">
        <p14:creationId xmlns:p14="http://schemas.microsoft.com/office/powerpoint/2010/main" val="146642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44538-9EE0-4E68-960F-1CECB0D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Latar Belakang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A82B2F-88D9-4F08-B218-31AC1536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0"/>
            <a:ext cx="6092952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“Dimana </a:t>
            </a:r>
            <a:r>
              <a:rPr lang="en-US" sz="1800" dirty="0" err="1">
                <a:solidFill>
                  <a:schemeClr val="tx2"/>
                </a:solidFill>
              </a:rPr>
              <a:t>ada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kebaikan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disitu</a:t>
            </a:r>
            <a:r>
              <a:rPr lang="en-US" sz="1800" dirty="0">
                <a:solidFill>
                  <a:schemeClr val="tx2"/>
                </a:solidFill>
              </a:rPr>
              <a:t> pula </a:t>
            </a:r>
            <a:r>
              <a:rPr lang="en-US" sz="1800" dirty="0" err="1">
                <a:solidFill>
                  <a:schemeClr val="tx2"/>
                </a:solidFill>
              </a:rPr>
              <a:t>terdapat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kejahatan</a:t>
            </a:r>
            <a:r>
              <a:rPr lang="en-US" sz="1800" dirty="0">
                <a:solidFill>
                  <a:schemeClr val="tx2"/>
                </a:solidFill>
              </a:rPr>
              <a:t>”. </a:t>
            </a:r>
            <a:r>
              <a:rPr lang="en-US" sz="1800" dirty="0" err="1">
                <a:solidFill>
                  <a:schemeClr val="tx2"/>
                </a:solidFill>
              </a:rPr>
              <a:t>Sebuah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kutipan</a:t>
            </a:r>
            <a:r>
              <a:rPr lang="en-US" sz="1800" dirty="0">
                <a:solidFill>
                  <a:schemeClr val="tx2"/>
                </a:solidFill>
              </a:rPr>
              <a:t> yang </a:t>
            </a:r>
            <a:r>
              <a:rPr lang="en-US" sz="1800" dirty="0" err="1">
                <a:solidFill>
                  <a:schemeClr val="tx2"/>
                </a:solidFill>
              </a:rPr>
              <a:t>tentunya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tidak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asing</a:t>
            </a:r>
            <a:r>
              <a:rPr lang="en-US" sz="1800" dirty="0">
                <a:solidFill>
                  <a:schemeClr val="tx2"/>
                </a:solidFill>
              </a:rPr>
              <a:t> di </a:t>
            </a:r>
            <a:r>
              <a:rPr lang="en-US" sz="1800" dirty="0" err="1">
                <a:solidFill>
                  <a:schemeClr val="tx2"/>
                </a:solidFill>
              </a:rPr>
              <a:t>telinga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kita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  <a:r>
              <a:rPr lang="en-US" sz="1800" dirty="0" err="1">
                <a:solidFill>
                  <a:schemeClr val="tx2"/>
                </a:solidFill>
              </a:rPr>
              <a:t>Kejahatan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merebak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dimana</a:t>
            </a:r>
            <a:r>
              <a:rPr lang="en-US" sz="1800" dirty="0">
                <a:solidFill>
                  <a:schemeClr val="tx2"/>
                </a:solidFill>
              </a:rPr>
              <a:t>-mana, </a:t>
            </a:r>
            <a:r>
              <a:rPr lang="en-US" sz="1800" dirty="0" err="1">
                <a:solidFill>
                  <a:schemeClr val="tx2"/>
                </a:solidFill>
              </a:rPr>
              <a:t>bahkan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kejahatan</a:t>
            </a:r>
            <a:r>
              <a:rPr lang="en-US" sz="1800" dirty="0">
                <a:solidFill>
                  <a:schemeClr val="tx2"/>
                </a:solidFill>
              </a:rPr>
              <a:t> pun </a:t>
            </a:r>
            <a:r>
              <a:rPr lang="en-US" sz="1800" dirty="0" err="1">
                <a:solidFill>
                  <a:schemeClr val="tx2"/>
                </a:solidFill>
              </a:rPr>
              <a:t>tidak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ada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hentinya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berkembang</a:t>
            </a:r>
            <a:r>
              <a:rPr lang="en-US" sz="1800" dirty="0">
                <a:solidFill>
                  <a:schemeClr val="tx2"/>
                </a:solidFill>
              </a:rPr>
              <a:t> di era digital </a:t>
            </a:r>
            <a:r>
              <a:rPr lang="en-US" sz="1800" dirty="0" err="1">
                <a:solidFill>
                  <a:schemeClr val="tx2"/>
                </a:solidFill>
              </a:rPr>
              <a:t>ini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  <a:r>
              <a:rPr lang="en-US" sz="1800" dirty="0" err="1">
                <a:solidFill>
                  <a:schemeClr val="tx2"/>
                </a:solidFill>
              </a:rPr>
              <a:t>Mulai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dari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grup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perampokan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penculik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hingga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perseorangan</a:t>
            </a:r>
            <a:r>
              <a:rPr lang="en-US" sz="1800" dirty="0">
                <a:solidFill>
                  <a:schemeClr val="tx2"/>
                </a:solidFill>
              </a:rPr>
              <a:t> yang </a:t>
            </a:r>
            <a:r>
              <a:rPr lang="en-US" sz="1800" dirty="0" err="1">
                <a:solidFill>
                  <a:schemeClr val="tx2"/>
                </a:solidFill>
              </a:rPr>
              <a:t>melakukan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kejahatan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seperti</a:t>
            </a:r>
            <a:r>
              <a:rPr lang="en-US" sz="1800" dirty="0">
                <a:solidFill>
                  <a:schemeClr val="tx2"/>
                </a:solidFill>
              </a:rPr>
              <a:t> hacking, carding </a:t>
            </a:r>
            <a:r>
              <a:rPr lang="en-US" sz="1800" dirty="0" err="1">
                <a:solidFill>
                  <a:schemeClr val="tx2"/>
                </a:solidFill>
              </a:rPr>
              <a:t>dll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Adanya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kepolisian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adalah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bentuk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pencegahan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dari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adanya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kejahatan</a:t>
            </a:r>
            <a:r>
              <a:rPr lang="en-US" sz="1800" dirty="0">
                <a:solidFill>
                  <a:schemeClr val="tx2"/>
                </a:solidFill>
              </a:rPr>
              <a:t> yang </a:t>
            </a:r>
            <a:r>
              <a:rPr lang="en-US" sz="1800" dirty="0" err="1">
                <a:solidFill>
                  <a:schemeClr val="tx2"/>
                </a:solidFill>
              </a:rPr>
              <a:t>terjadi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  <a:r>
              <a:rPr lang="en-US" sz="1800" dirty="0" err="1">
                <a:solidFill>
                  <a:schemeClr val="tx2"/>
                </a:solidFill>
              </a:rPr>
              <a:t>Polisi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menindak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tegas</a:t>
            </a:r>
            <a:r>
              <a:rPr lang="en-US" sz="1800" dirty="0">
                <a:solidFill>
                  <a:schemeClr val="tx2"/>
                </a:solidFill>
              </a:rPr>
              <a:t> para </a:t>
            </a:r>
            <a:r>
              <a:rPr lang="en-US" sz="1800" dirty="0" err="1">
                <a:solidFill>
                  <a:schemeClr val="tx2"/>
                </a:solidFill>
              </a:rPr>
              <a:t>pelaku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kejahatan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dengan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memberikan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hukuman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sesuai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pasal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hukum</a:t>
            </a:r>
            <a:r>
              <a:rPr lang="en-US" sz="1800" dirty="0">
                <a:solidFill>
                  <a:schemeClr val="tx2"/>
                </a:solidFill>
              </a:rPr>
              <a:t> yang </a:t>
            </a:r>
            <a:r>
              <a:rPr lang="en-US" sz="1800" dirty="0" err="1">
                <a:solidFill>
                  <a:schemeClr val="tx2"/>
                </a:solidFill>
              </a:rPr>
              <a:t>ada</a:t>
            </a:r>
            <a:r>
              <a:rPr lang="en-US" sz="1800" dirty="0">
                <a:solidFill>
                  <a:schemeClr val="tx2"/>
                </a:solidFill>
              </a:rPr>
              <a:t>. Data-data </a:t>
            </a:r>
            <a:r>
              <a:rPr lang="en-US" sz="1800" dirty="0" err="1">
                <a:solidFill>
                  <a:schemeClr val="tx2"/>
                </a:solidFill>
              </a:rPr>
              <a:t>pelaku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kejahatan</a:t>
            </a:r>
            <a:r>
              <a:rPr lang="en-US" sz="1800" dirty="0">
                <a:solidFill>
                  <a:schemeClr val="tx2"/>
                </a:solidFill>
              </a:rPr>
              <a:t> pun </a:t>
            </a:r>
            <a:r>
              <a:rPr lang="en-US" sz="1800" dirty="0" err="1">
                <a:solidFill>
                  <a:schemeClr val="tx2"/>
                </a:solidFill>
              </a:rPr>
              <a:t>sering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diarsipkan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dalam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bentuk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berkas-berkas</a:t>
            </a:r>
            <a:r>
              <a:rPr lang="en-US" sz="1800" dirty="0">
                <a:solidFill>
                  <a:schemeClr val="tx2"/>
                </a:solidFill>
              </a:rPr>
              <a:t>. </a:t>
            </a:r>
            <a:r>
              <a:rPr lang="en-US" sz="1800" dirty="0" err="1">
                <a:solidFill>
                  <a:schemeClr val="tx2"/>
                </a:solidFill>
              </a:rPr>
              <a:t>Namun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catatan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dalam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berkas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sangat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mungkin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untuk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hilang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karena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diletakkan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secara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sembarang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Oleh </a:t>
            </a:r>
            <a:r>
              <a:rPr lang="en-US" sz="1800" dirty="0" err="1">
                <a:solidFill>
                  <a:schemeClr val="tx2"/>
                </a:solidFill>
              </a:rPr>
              <a:t>karena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itu</a:t>
            </a:r>
            <a:r>
              <a:rPr lang="en-US" sz="1800" dirty="0">
                <a:solidFill>
                  <a:schemeClr val="tx2"/>
                </a:solidFill>
              </a:rPr>
              <a:t>, kami </a:t>
            </a:r>
            <a:r>
              <a:rPr lang="en-US" sz="1800" dirty="0" err="1">
                <a:solidFill>
                  <a:schemeClr val="tx2"/>
                </a:solidFill>
              </a:rPr>
              <a:t>berinisiatif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untuk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membuat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sebuah</a:t>
            </a:r>
            <a:r>
              <a:rPr lang="en-US" sz="1800" dirty="0">
                <a:solidFill>
                  <a:schemeClr val="tx2"/>
                </a:solidFill>
              </a:rPr>
              <a:t> program yang </a:t>
            </a:r>
            <a:r>
              <a:rPr lang="en-US" sz="1800" dirty="0" err="1">
                <a:solidFill>
                  <a:schemeClr val="tx2"/>
                </a:solidFill>
              </a:rPr>
              <a:t>dapat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mengarsipkan</a:t>
            </a:r>
            <a:r>
              <a:rPr lang="en-US" sz="1800" dirty="0">
                <a:solidFill>
                  <a:schemeClr val="tx2"/>
                </a:solidFill>
              </a:rPr>
              <a:t> data-data </a:t>
            </a:r>
            <a:r>
              <a:rPr lang="en-US" sz="1800" dirty="0" err="1">
                <a:solidFill>
                  <a:schemeClr val="tx2"/>
                </a:solidFill>
              </a:rPr>
              <a:t>pelaku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tanpa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harus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menggunakan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kertas</a:t>
            </a:r>
            <a:r>
              <a:rPr lang="en-US" sz="1800" dirty="0">
                <a:solidFill>
                  <a:schemeClr val="tx2"/>
                </a:solidFill>
              </a:rPr>
              <a:t>. Data-data </a:t>
            </a:r>
            <a:r>
              <a:rPr lang="en-US" sz="1800" dirty="0" err="1">
                <a:solidFill>
                  <a:schemeClr val="tx2"/>
                </a:solidFill>
              </a:rPr>
              <a:t>pelaku</a:t>
            </a:r>
            <a:r>
              <a:rPr lang="en-US" sz="1800" dirty="0">
                <a:solidFill>
                  <a:schemeClr val="tx2"/>
                </a:solidFill>
              </a:rPr>
              <a:t> pun juga </a:t>
            </a:r>
            <a:r>
              <a:rPr lang="en-US" sz="1800" dirty="0" err="1">
                <a:solidFill>
                  <a:schemeClr val="tx2"/>
                </a:solidFill>
              </a:rPr>
              <a:t>terperinci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sehingga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apapun</a:t>
            </a:r>
            <a:r>
              <a:rPr lang="en-US" sz="1800" dirty="0">
                <a:solidFill>
                  <a:schemeClr val="tx2"/>
                </a:solidFill>
              </a:rPr>
              <a:t> yang </a:t>
            </a:r>
            <a:r>
              <a:rPr lang="en-US" sz="1800" dirty="0" err="1">
                <a:solidFill>
                  <a:schemeClr val="tx2"/>
                </a:solidFill>
              </a:rPr>
              <a:t>dicari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ditemukan</a:t>
            </a:r>
            <a:r>
              <a:rPr lang="en-US" sz="1800" dirty="0">
                <a:solidFill>
                  <a:schemeClr val="tx2"/>
                </a:solidFill>
              </a:rPr>
              <a:t> pada data </a:t>
            </a:r>
            <a:r>
              <a:rPr lang="en-US" sz="1800" dirty="0" err="1">
                <a:solidFill>
                  <a:schemeClr val="tx2"/>
                </a:solidFill>
              </a:rPr>
              <a:t>tersebut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63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7085-B647-4DFD-A4CF-9CB66CE5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559813"/>
            <a:ext cx="6172199" cy="166457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Tujuan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3B756-88D3-4576-A217-6995584AB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F5392-ED6D-419D-A1F8-29650B91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5244" cy="6858000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1189-9CE4-4349-9F0F-2A36B800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917" y="2384474"/>
            <a:ext cx="6171801" cy="3728613"/>
          </a:xfrm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Mempermudah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pengarsipan</a:t>
            </a:r>
            <a:r>
              <a:rPr lang="en-US" sz="1800" dirty="0">
                <a:solidFill>
                  <a:schemeClr val="tx2"/>
                </a:solidFill>
              </a:rPr>
              <a:t> data dan </a:t>
            </a:r>
            <a:r>
              <a:rPr lang="en-US" sz="1800" dirty="0" err="1">
                <a:solidFill>
                  <a:schemeClr val="tx2"/>
                </a:solidFill>
              </a:rPr>
              <a:t>mencegah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kehilangan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arsip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Mencegah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terjadinya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sabotase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dengan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adanya</a:t>
            </a:r>
            <a:r>
              <a:rPr lang="en-US" sz="1800" dirty="0">
                <a:solidFill>
                  <a:schemeClr val="tx2"/>
                </a:solidFill>
              </a:rPr>
              <a:t> password dan username pada program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Menyelesaikan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proyek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akhir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mata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kuliah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pemrograman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lanjut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37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0BA6-F089-4189-989B-4B20975E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endParaRPr lang="en-US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AB89ADE-CF72-4915-92B0-2DE1F530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1599043"/>
            <a:ext cx="3265499" cy="4172583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4676869-B15D-4D41-A158-14E09384D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512" y="1599043"/>
            <a:ext cx="2236732" cy="4172583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F64D943-F006-4C07-A098-D5B828A98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20" y="1599043"/>
            <a:ext cx="3433379" cy="41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5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16F6F6-62BC-4DAF-BC2F-9E679987C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6" y="610309"/>
            <a:ext cx="2917907" cy="5637381"/>
          </a:xfr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D322288-DECF-4AE5-99E2-9EDF0F038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45" y="1648836"/>
            <a:ext cx="4926325" cy="356032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9FF19C8-D02C-4894-8939-0C69055BC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821" y="885215"/>
            <a:ext cx="1779087" cy="50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7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4DDBCC-6700-402E-8215-63B5BAA02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88" y="1057177"/>
            <a:ext cx="4156753" cy="4743646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F0B9878-DC9A-4F08-ABF4-CC85CE8E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01" y="836579"/>
            <a:ext cx="2219411" cy="51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9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A6D3-350E-49E7-AF19-16E4D31B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D3A2A-D481-4B28-8A1A-E64A66C0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43" y="2366695"/>
            <a:ext cx="5208389" cy="3026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C2032-93CC-432B-B4DD-AD2C53737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3" y="2385198"/>
            <a:ext cx="5211027" cy="302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3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45D15-70BB-43F3-B35F-5A5AE9A2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8" y="2081718"/>
            <a:ext cx="5690585" cy="3313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2A0B9D-62D8-4D88-AF5B-E5217321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15" y="2081719"/>
            <a:ext cx="5731517" cy="33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2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33AEC-C5EF-4F92-8F55-DF7786CE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96" y="1281529"/>
            <a:ext cx="7443208" cy="429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8890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187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POLICE CRIMINAL RECORD</vt:lpstr>
      <vt:lpstr>Latar Belakang</vt:lpstr>
      <vt:lpstr>Tujuan</vt:lpstr>
      <vt:lpstr>Algoritma</vt:lpstr>
      <vt:lpstr>PowerPoint Presentation</vt:lpstr>
      <vt:lpstr>PowerPoint Presentation</vt:lpstr>
      <vt:lpstr>Print Screen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CRIMINAL RECORD</dc:title>
  <dc:creator>Muhammad Daffa Ajiputra</dc:creator>
  <cp:lastModifiedBy>muhammad.daffa99@office.ui.ac.id</cp:lastModifiedBy>
  <cp:revision>6</cp:revision>
  <dcterms:created xsi:type="dcterms:W3CDTF">2020-12-20T11:18:06Z</dcterms:created>
  <dcterms:modified xsi:type="dcterms:W3CDTF">2020-12-22T10:42:36Z</dcterms:modified>
</cp:coreProperties>
</file>