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608" userDrawn="1">
          <p15:clr>
            <a:srgbClr val="A4A3A4"/>
          </p15:clr>
        </p15:guide>
        <p15:guide id="2" pos="840" userDrawn="1">
          <p15:clr>
            <a:srgbClr val="A4A3A4"/>
          </p15:clr>
        </p15:guide>
        <p15:guide id="3" pos="50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B7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snapToGrid="0">
      <p:cViewPr>
        <p:scale>
          <a:sx n="66" d="100"/>
          <a:sy n="66" d="100"/>
        </p:scale>
        <p:origin x="1050" y="924"/>
      </p:cViewPr>
      <p:guideLst>
        <p:guide pos="4608"/>
        <p:guide pos="840"/>
        <p:guide pos="5088"/>
        <p:guide orient="horz" pos="216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B6DF1F-9FBE-4D17-AB1E-FF40D1388A0D}"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C76E7-BB77-4CC4-9024-D5B020285F9B}" type="slidenum">
              <a:rPr lang="en-US" smtClean="0"/>
              <a:t>‹#›</a:t>
            </a:fld>
            <a:endParaRPr lang="en-US"/>
          </a:p>
        </p:txBody>
      </p:sp>
    </p:spTree>
    <p:extLst>
      <p:ext uri="{BB962C8B-B14F-4D97-AF65-F5344CB8AC3E}">
        <p14:creationId xmlns:p14="http://schemas.microsoft.com/office/powerpoint/2010/main" val="468267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6DF1F-9FBE-4D17-AB1E-FF40D1388A0D}"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C76E7-BB77-4CC4-9024-D5B020285F9B}" type="slidenum">
              <a:rPr lang="en-US" smtClean="0"/>
              <a:t>‹#›</a:t>
            </a:fld>
            <a:endParaRPr lang="en-US"/>
          </a:p>
        </p:txBody>
      </p:sp>
    </p:spTree>
    <p:extLst>
      <p:ext uri="{BB962C8B-B14F-4D97-AF65-F5344CB8AC3E}">
        <p14:creationId xmlns:p14="http://schemas.microsoft.com/office/powerpoint/2010/main" val="358217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6DF1F-9FBE-4D17-AB1E-FF40D1388A0D}"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C76E7-BB77-4CC4-9024-D5B020285F9B}" type="slidenum">
              <a:rPr lang="en-US" smtClean="0"/>
              <a:t>‹#›</a:t>
            </a:fld>
            <a:endParaRPr lang="en-US"/>
          </a:p>
        </p:txBody>
      </p:sp>
    </p:spTree>
    <p:extLst>
      <p:ext uri="{BB962C8B-B14F-4D97-AF65-F5344CB8AC3E}">
        <p14:creationId xmlns:p14="http://schemas.microsoft.com/office/powerpoint/2010/main" val="66376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6DF1F-9FBE-4D17-AB1E-FF40D1388A0D}"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C76E7-BB77-4CC4-9024-D5B020285F9B}" type="slidenum">
              <a:rPr lang="en-US" smtClean="0"/>
              <a:t>‹#›</a:t>
            </a:fld>
            <a:endParaRPr lang="en-US"/>
          </a:p>
        </p:txBody>
      </p:sp>
    </p:spTree>
    <p:extLst>
      <p:ext uri="{BB962C8B-B14F-4D97-AF65-F5344CB8AC3E}">
        <p14:creationId xmlns:p14="http://schemas.microsoft.com/office/powerpoint/2010/main" val="255677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6DF1F-9FBE-4D17-AB1E-FF40D1388A0D}"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C76E7-BB77-4CC4-9024-D5B020285F9B}" type="slidenum">
              <a:rPr lang="en-US" smtClean="0"/>
              <a:t>‹#›</a:t>
            </a:fld>
            <a:endParaRPr lang="en-US"/>
          </a:p>
        </p:txBody>
      </p:sp>
    </p:spTree>
    <p:extLst>
      <p:ext uri="{BB962C8B-B14F-4D97-AF65-F5344CB8AC3E}">
        <p14:creationId xmlns:p14="http://schemas.microsoft.com/office/powerpoint/2010/main" val="398604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B6DF1F-9FBE-4D17-AB1E-FF40D1388A0D}"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C76E7-BB77-4CC4-9024-D5B020285F9B}" type="slidenum">
              <a:rPr lang="en-US" smtClean="0"/>
              <a:t>‹#›</a:t>
            </a:fld>
            <a:endParaRPr lang="en-US"/>
          </a:p>
        </p:txBody>
      </p:sp>
    </p:spTree>
    <p:extLst>
      <p:ext uri="{BB962C8B-B14F-4D97-AF65-F5344CB8AC3E}">
        <p14:creationId xmlns:p14="http://schemas.microsoft.com/office/powerpoint/2010/main" val="3447988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B6DF1F-9FBE-4D17-AB1E-FF40D1388A0D}" type="datetimeFigureOut">
              <a:rPr lang="en-US" smtClean="0"/>
              <a:t>10/17/2024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EC76E7-BB77-4CC4-9024-D5B020285F9B}" type="slidenum">
              <a:rPr lang="en-US" smtClean="0"/>
              <a:t>‹#›</a:t>
            </a:fld>
            <a:endParaRPr lang="en-US"/>
          </a:p>
        </p:txBody>
      </p:sp>
    </p:spTree>
    <p:extLst>
      <p:ext uri="{BB962C8B-B14F-4D97-AF65-F5344CB8AC3E}">
        <p14:creationId xmlns:p14="http://schemas.microsoft.com/office/powerpoint/2010/main" val="2221805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B6DF1F-9FBE-4D17-AB1E-FF40D1388A0D}" type="datetimeFigureOut">
              <a:rPr lang="en-US" smtClean="0"/>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EC76E7-BB77-4CC4-9024-D5B020285F9B}" type="slidenum">
              <a:rPr lang="en-US" smtClean="0"/>
              <a:t>‹#›</a:t>
            </a:fld>
            <a:endParaRPr lang="en-US"/>
          </a:p>
        </p:txBody>
      </p:sp>
    </p:spTree>
    <p:extLst>
      <p:ext uri="{BB962C8B-B14F-4D97-AF65-F5344CB8AC3E}">
        <p14:creationId xmlns:p14="http://schemas.microsoft.com/office/powerpoint/2010/main" val="2377995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6DF1F-9FBE-4D17-AB1E-FF40D1388A0D}" type="datetimeFigureOut">
              <a:rPr lang="en-US" smtClean="0"/>
              <a:t>10/17/2024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EC76E7-BB77-4CC4-9024-D5B020285F9B}" type="slidenum">
              <a:rPr lang="en-US" smtClean="0"/>
              <a:t>‹#›</a:t>
            </a:fld>
            <a:endParaRPr lang="en-US"/>
          </a:p>
        </p:txBody>
      </p:sp>
    </p:spTree>
    <p:extLst>
      <p:ext uri="{BB962C8B-B14F-4D97-AF65-F5344CB8AC3E}">
        <p14:creationId xmlns:p14="http://schemas.microsoft.com/office/powerpoint/2010/main" val="99070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6DF1F-9FBE-4D17-AB1E-FF40D1388A0D}"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C76E7-BB77-4CC4-9024-D5B020285F9B}" type="slidenum">
              <a:rPr lang="en-US" smtClean="0"/>
              <a:t>‹#›</a:t>
            </a:fld>
            <a:endParaRPr lang="en-US"/>
          </a:p>
        </p:txBody>
      </p:sp>
    </p:spTree>
    <p:extLst>
      <p:ext uri="{BB962C8B-B14F-4D97-AF65-F5344CB8AC3E}">
        <p14:creationId xmlns:p14="http://schemas.microsoft.com/office/powerpoint/2010/main" val="255332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6DF1F-9FBE-4D17-AB1E-FF40D1388A0D}"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C76E7-BB77-4CC4-9024-D5B020285F9B}" type="slidenum">
              <a:rPr lang="en-US" smtClean="0"/>
              <a:t>‹#›</a:t>
            </a:fld>
            <a:endParaRPr lang="en-US"/>
          </a:p>
        </p:txBody>
      </p:sp>
    </p:spTree>
    <p:extLst>
      <p:ext uri="{BB962C8B-B14F-4D97-AF65-F5344CB8AC3E}">
        <p14:creationId xmlns:p14="http://schemas.microsoft.com/office/powerpoint/2010/main" val="834025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6DF1F-9FBE-4D17-AB1E-FF40D1388A0D}" type="datetimeFigureOut">
              <a:rPr lang="en-US" smtClean="0"/>
              <a:t>10/17/2024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EC76E7-BB77-4CC4-9024-D5B020285F9B}" type="slidenum">
              <a:rPr lang="en-US" smtClean="0"/>
              <a:t>‹#›</a:t>
            </a:fld>
            <a:endParaRPr lang="en-US"/>
          </a:p>
        </p:txBody>
      </p:sp>
    </p:spTree>
    <p:extLst>
      <p:ext uri="{BB962C8B-B14F-4D97-AF65-F5344CB8AC3E}">
        <p14:creationId xmlns:p14="http://schemas.microsoft.com/office/powerpoint/2010/main" val="37598222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fif"/><Relationship Id="rId1" Type="http://schemas.openxmlformats.org/officeDocument/2006/relationships/slideLayout" Target="../slideLayouts/slideLayout7.xml"/><Relationship Id="rId4" Type="http://schemas.openxmlformats.org/officeDocument/2006/relationships/image" Target="../media/image4.jfif"/></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4.jfif"/><Relationship Id="rId5" Type="http://schemas.openxmlformats.org/officeDocument/2006/relationships/image" Target="../media/image3.jfif"/><Relationship Id="rId4" Type="http://schemas.openxmlformats.org/officeDocument/2006/relationships/image" Target="../media/image2.jfif"/></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4.jfif"/><Relationship Id="rId5" Type="http://schemas.openxmlformats.org/officeDocument/2006/relationships/image" Target="../media/image3.jfif"/><Relationship Id="rId4" Type="http://schemas.openxmlformats.org/officeDocument/2006/relationships/image" Target="../media/image2.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A6EB36-6FF3-7F3B-0846-45D916981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0237" y="966787"/>
            <a:ext cx="6562725" cy="4924425"/>
          </a:xfrm>
          <a:prstGeom prst="rect">
            <a:avLst/>
          </a:prstGeom>
          <a:noFill/>
          <a:ln>
            <a:solidFill>
              <a:srgbClr val="CEB756"/>
            </a:solidFill>
          </a:ln>
        </p:spPr>
      </p:pic>
      <p:sp>
        <p:nvSpPr>
          <p:cNvPr id="6" name="Freeform: Shape 5">
            <a:extLst>
              <a:ext uri="{FF2B5EF4-FFF2-40B4-BE49-F238E27FC236}">
                <a16:creationId xmlns:a16="http://schemas.microsoft.com/office/drawing/2014/main" id="{2DCD84D5-E2CF-8784-6503-8B64C3DBB404}"/>
              </a:ext>
            </a:extLst>
          </p:cNvPr>
          <p:cNvSpPr/>
          <p:nvPr/>
        </p:nvSpPr>
        <p:spPr>
          <a:xfrm>
            <a:off x="0" y="0"/>
            <a:ext cx="12192000" cy="6858000"/>
          </a:xfrm>
          <a:custGeom>
            <a:avLst/>
            <a:gdLst>
              <a:gd name="connsiteX0" fmla="*/ 3320473 w 12192000"/>
              <a:gd name="connsiteY0" fmla="*/ 1234208 h 6858000"/>
              <a:gd name="connsiteX1" fmla="*/ 3320473 w 12192000"/>
              <a:gd name="connsiteY1" fmla="*/ 5623792 h 6858000"/>
              <a:gd name="connsiteX2" fmla="*/ 8871527 w 12192000"/>
              <a:gd name="connsiteY2" fmla="*/ 5623792 h 6858000"/>
              <a:gd name="connsiteX3" fmla="*/ 8871527 w 12192000"/>
              <a:gd name="connsiteY3" fmla="*/ 1234208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320473" y="1234208"/>
                </a:moveTo>
                <a:lnTo>
                  <a:pt x="3320473" y="5623792"/>
                </a:lnTo>
                <a:lnTo>
                  <a:pt x="8871527" y="5623792"/>
                </a:lnTo>
                <a:lnTo>
                  <a:pt x="8871527" y="1234208"/>
                </a:lnTo>
                <a:close/>
                <a:moveTo>
                  <a:pt x="0" y="0"/>
                </a:moveTo>
                <a:lnTo>
                  <a:pt x="12192000" y="0"/>
                </a:lnTo>
                <a:lnTo>
                  <a:pt x="12192000" y="6858000"/>
                </a:lnTo>
                <a:lnTo>
                  <a:pt x="0" y="6858000"/>
                </a:lnTo>
                <a:close/>
              </a:path>
            </a:pathLst>
          </a:custGeom>
          <a:solidFill>
            <a:schemeClr val="bg1"/>
          </a:solidFill>
          <a:ln>
            <a:noFill/>
          </a:ln>
        </p:spPr>
        <p:style>
          <a:lnRef idx="2">
            <a:schemeClr val="accent3">
              <a:shade val="15000"/>
            </a:schemeClr>
          </a:lnRef>
          <a:fillRef idx="1">
            <a:schemeClr val="accent3"/>
          </a:fillRef>
          <a:effectRef idx="0">
            <a:schemeClr val="accent3"/>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A6BB2E25-028E-7E9C-6B0F-C4AF09048801}"/>
              </a:ext>
            </a:extLst>
          </p:cNvPr>
          <p:cNvSpPr txBox="1"/>
          <p:nvPr/>
        </p:nvSpPr>
        <p:spPr>
          <a:xfrm>
            <a:off x="1417638" y="2674946"/>
            <a:ext cx="2573333" cy="1508105"/>
          </a:xfrm>
          <a:prstGeom prst="rect">
            <a:avLst/>
          </a:prstGeom>
          <a:noFill/>
        </p:spPr>
        <p:txBody>
          <a:bodyPr wrap="square" rtlCol="0">
            <a:spAutoFit/>
          </a:bodyPr>
          <a:lstStyle/>
          <a:p>
            <a:r>
              <a:rPr lang="en-US" sz="4800" dirty="0" err="1">
                <a:latin typeface="Palatino Linotype" panose="02040502050505030304" pitchFamily="18" charset="0"/>
              </a:rPr>
              <a:t>Kinbane</a:t>
            </a:r>
            <a:r>
              <a:rPr lang="en-US" sz="4400" dirty="0">
                <a:latin typeface="Palatino Linotype" panose="02040502050505030304" pitchFamily="18" charset="0"/>
              </a:rPr>
              <a:t> Castle</a:t>
            </a:r>
          </a:p>
        </p:txBody>
      </p:sp>
      <p:sp>
        <p:nvSpPr>
          <p:cNvPr id="10" name="TextBox 9">
            <a:extLst>
              <a:ext uri="{FF2B5EF4-FFF2-40B4-BE49-F238E27FC236}">
                <a16:creationId xmlns:a16="http://schemas.microsoft.com/office/drawing/2014/main" id="{B22F68CF-9052-1D07-2637-31803AE2B803}"/>
              </a:ext>
            </a:extLst>
          </p:cNvPr>
          <p:cNvSpPr txBox="1"/>
          <p:nvPr/>
        </p:nvSpPr>
        <p:spPr>
          <a:xfrm>
            <a:off x="8389148" y="2857132"/>
            <a:ext cx="2573333" cy="1508105"/>
          </a:xfrm>
          <a:prstGeom prst="rect">
            <a:avLst/>
          </a:prstGeom>
          <a:noFill/>
        </p:spPr>
        <p:txBody>
          <a:bodyPr wrap="square" rtlCol="0">
            <a:spAutoFit/>
          </a:bodyPr>
          <a:lstStyle/>
          <a:p>
            <a:r>
              <a:rPr lang="en-US" sz="4400" dirty="0">
                <a:latin typeface="Palatino Linotype" panose="02040502050505030304" pitchFamily="18" charset="0"/>
              </a:rPr>
              <a:t>Northern </a:t>
            </a:r>
            <a:r>
              <a:rPr lang="en-US" sz="4800" dirty="0">
                <a:latin typeface="Palatino Linotype" panose="02040502050505030304" pitchFamily="18" charset="0"/>
              </a:rPr>
              <a:t>Ireland</a:t>
            </a:r>
            <a:endParaRPr lang="en-US" sz="4400" dirty="0">
              <a:latin typeface="Palatino Linotype" panose="02040502050505030304" pitchFamily="18" charset="0"/>
            </a:endParaRPr>
          </a:p>
        </p:txBody>
      </p:sp>
      <p:sp>
        <p:nvSpPr>
          <p:cNvPr id="11" name="Rectangle 10">
            <a:extLst>
              <a:ext uri="{FF2B5EF4-FFF2-40B4-BE49-F238E27FC236}">
                <a16:creationId xmlns:a16="http://schemas.microsoft.com/office/drawing/2014/main" id="{B638C754-E3E9-C23D-9ABA-467644D0AF51}"/>
              </a:ext>
            </a:extLst>
          </p:cNvPr>
          <p:cNvSpPr/>
          <p:nvPr/>
        </p:nvSpPr>
        <p:spPr>
          <a:xfrm>
            <a:off x="3454400" y="1168400"/>
            <a:ext cx="5283200" cy="4584700"/>
          </a:xfrm>
          <a:prstGeom prst="rect">
            <a:avLst/>
          </a:prstGeom>
          <a:noFill/>
          <a:ln>
            <a:solidFill>
              <a:srgbClr val="CEB7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6406A3-6C55-C1A7-D3D4-718E3E07945E}"/>
              </a:ext>
            </a:extLst>
          </p:cNvPr>
          <p:cNvSpPr/>
          <p:nvPr/>
        </p:nvSpPr>
        <p:spPr>
          <a:xfrm>
            <a:off x="3263900" y="966787"/>
            <a:ext cx="406400" cy="442913"/>
          </a:xfrm>
          <a:prstGeom prst="rect">
            <a:avLst/>
          </a:prstGeom>
          <a:noFill/>
          <a:ln>
            <a:solidFill>
              <a:srgbClr val="CEB7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3B9FF17-7719-4506-2086-A7058A6C1E25}"/>
              </a:ext>
            </a:extLst>
          </p:cNvPr>
          <p:cNvSpPr/>
          <p:nvPr/>
        </p:nvSpPr>
        <p:spPr>
          <a:xfrm>
            <a:off x="8521702" y="966787"/>
            <a:ext cx="406400" cy="442913"/>
          </a:xfrm>
          <a:prstGeom prst="rect">
            <a:avLst/>
          </a:prstGeom>
          <a:noFill/>
          <a:ln>
            <a:solidFill>
              <a:srgbClr val="CEB7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97F8399-6AC2-8849-81A3-99F51BEB2B6C}"/>
              </a:ext>
            </a:extLst>
          </p:cNvPr>
          <p:cNvSpPr/>
          <p:nvPr/>
        </p:nvSpPr>
        <p:spPr>
          <a:xfrm>
            <a:off x="3263900" y="5531643"/>
            <a:ext cx="406400" cy="442913"/>
          </a:xfrm>
          <a:prstGeom prst="rect">
            <a:avLst/>
          </a:prstGeom>
          <a:noFill/>
          <a:ln>
            <a:solidFill>
              <a:srgbClr val="CEB7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4C8C3D1-2466-4900-6D09-CF6ED7097E6F}"/>
              </a:ext>
            </a:extLst>
          </p:cNvPr>
          <p:cNvSpPr/>
          <p:nvPr/>
        </p:nvSpPr>
        <p:spPr>
          <a:xfrm>
            <a:off x="8521702" y="5531643"/>
            <a:ext cx="406400" cy="442913"/>
          </a:xfrm>
          <a:prstGeom prst="rect">
            <a:avLst/>
          </a:prstGeom>
          <a:noFill/>
          <a:ln>
            <a:solidFill>
              <a:srgbClr val="CEB7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510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64000" fill="hold" nodeType="withEffect">
                                  <p:stCondLst>
                                    <p:cond delay="0"/>
                                  </p:stCondLst>
                                  <p:childTnLst>
                                    <p:animScale>
                                      <p:cBhvr>
                                        <p:cTn id="6" dur="2000" fill="hold"/>
                                        <p:tgtEl>
                                          <p:spTgt spid="8"/>
                                        </p:tgtEl>
                                      </p:cBhvr>
                                      <p:by x="110000" y="110000"/>
                                    </p:animScale>
                                  </p:childTnLst>
                                </p:cTn>
                              </p:par>
                              <p:par>
                                <p:cTn id="7" presetID="2" presetClass="entr" presetSubtype="8" decel="10000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 calcmode="lin" valueType="num">
                                      <p:cBhvr additive="base">
                                        <p:cTn id="9" dur="1000" fill="hold"/>
                                        <p:tgtEl>
                                          <p:spTgt spid="9"/>
                                        </p:tgtEl>
                                        <p:attrNameLst>
                                          <p:attrName>ppt_x</p:attrName>
                                        </p:attrNameLst>
                                      </p:cBhvr>
                                      <p:tavLst>
                                        <p:tav tm="0">
                                          <p:val>
                                            <p:strVal val="0-#ppt_w/2"/>
                                          </p:val>
                                        </p:tav>
                                        <p:tav tm="100000">
                                          <p:val>
                                            <p:strVal val="#ppt_x"/>
                                          </p:val>
                                        </p:tav>
                                      </p:tavLst>
                                    </p:anim>
                                    <p:anim calcmode="lin" valueType="num">
                                      <p:cBhvr additive="base">
                                        <p:cTn id="10" dur="1000" fill="hold"/>
                                        <p:tgtEl>
                                          <p:spTgt spid="9"/>
                                        </p:tgtEl>
                                        <p:attrNameLst>
                                          <p:attrName>ppt_y</p:attrName>
                                        </p:attrNameLst>
                                      </p:cBhvr>
                                      <p:tavLst>
                                        <p:tav tm="0">
                                          <p:val>
                                            <p:strVal val="#ppt_y"/>
                                          </p:val>
                                        </p:tav>
                                        <p:tav tm="100000">
                                          <p:val>
                                            <p:strVal val="#ppt_y"/>
                                          </p:val>
                                        </p:tav>
                                      </p:tavLst>
                                    </p:anim>
                                  </p:childTnLst>
                                </p:cTn>
                              </p:par>
                              <p:par>
                                <p:cTn id="11" presetID="2" presetClass="entr" presetSubtype="2" decel="10000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1000" fill="hold"/>
                                        <p:tgtEl>
                                          <p:spTgt spid="10"/>
                                        </p:tgtEl>
                                        <p:attrNameLst>
                                          <p:attrName>ppt_x</p:attrName>
                                        </p:attrNameLst>
                                      </p:cBhvr>
                                      <p:tavLst>
                                        <p:tav tm="0">
                                          <p:val>
                                            <p:strVal val="1+#ppt_w/2"/>
                                          </p:val>
                                        </p:tav>
                                        <p:tav tm="100000">
                                          <p:val>
                                            <p:strVal val="#ppt_x"/>
                                          </p:val>
                                        </p:tav>
                                      </p:tavLst>
                                    </p:anim>
                                    <p:anim calcmode="lin" valueType="num">
                                      <p:cBhvr additive="base">
                                        <p:cTn id="14" dur="1000" fill="hold"/>
                                        <p:tgtEl>
                                          <p:spTgt spid="10"/>
                                        </p:tgtEl>
                                        <p:attrNameLst>
                                          <p:attrName>ppt_y</p:attrName>
                                        </p:attrNameLst>
                                      </p:cBhvr>
                                      <p:tavLst>
                                        <p:tav tm="0">
                                          <p:val>
                                            <p:strVal val="#ppt_y"/>
                                          </p:val>
                                        </p:tav>
                                        <p:tav tm="100000">
                                          <p:val>
                                            <p:strVal val="#ppt_y"/>
                                          </p:val>
                                        </p:tav>
                                      </p:tavLst>
                                    </p:anim>
                                  </p:childTnLst>
                                </p:cTn>
                              </p:par>
                              <p:par>
                                <p:cTn id="15" presetID="16" presetClass="entr" presetSubtype="21"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inVertical)">
                                      <p:cBhvr>
                                        <p:cTn id="26" dur="500"/>
                                        <p:tgtEl>
                                          <p:spTgt spid="14"/>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inVertical)">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animBg="1"/>
      <p:bldP spid="13"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82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31A0D7-810D-C8FF-B47B-B965E035CD20}"/>
              </a:ext>
            </a:extLst>
          </p:cNvPr>
          <p:cNvPicPr>
            <a:picLocks noChangeAspect="1"/>
          </p:cNvPicPr>
          <p:nvPr/>
        </p:nvPicPr>
        <p:blipFill>
          <a:blip r:embed="rId2"/>
          <a:srcRect l="20526" r="20526"/>
          <a:stretch/>
        </p:blipFill>
        <p:spPr>
          <a:xfrm>
            <a:off x="603250" y="787400"/>
            <a:ext cx="3517900" cy="5283200"/>
          </a:xfrm>
          <a:prstGeom prst="rect">
            <a:avLst/>
          </a:prstGeom>
        </p:spPr>
      </p:pic>
      <p:pic>
        <p:nvPicPr>
          <p:cNvPr id="5" name="Picture 4">
            <a:extLst>
              <a:ext uri="{FF2B5EF4-FFF2-40B4-BE49-F238E27FC236}">
                <a16:creationId xmlns:a16="http://schemas.microsoft.com/office/drawing/2014/main" id="{7DCC1CAB-DDC6-7FBD-19A8-5C4096E1FE0B}"/>
              </a:ext>
            </a:extLst>
          </p:cNvPr>
          <p:cNvPicPr>
            <a:picLocks noChangeAspect="1"/>
          </p:cNvPicPr>
          <p:nvPr/>
        </p:nvPicPr>
        <p:blipFill>
          <a:blip r:embed="rId3"/>
          <a:srcRect l="21542" t="1202" r="21544" b="-1202"/>
          <a:stretch/>
        </p:blipFill>
        <p:spPr>
          <a:xfrm>
            <a:off x="4337050" y="787400"/>
            <a:ext cx="3517900" cy="5283200"/>
          </a:xfrm>
          <a:prstGeom prst="rect">
            <a:avLst/>
          </a:prstGeom>
        </p:spPr>
      </p:pic>
      <p:pic>
        <p:nvPicPr>
          <p:cNvPr id="7" name="Picture 6">
            <a:extLst>
              <a:ext uri="{FF2B5EF4-FFF2-40B4-BE49-F238E27FC236}">
                <a16:creationId xmlns:a16="http://schemas.microsoft.com/office/drawing/2014/main" id="{9C49358B-900B-F4C5-C134-491B6223B81F}"/>
              </a:ext>
            </a:extLst>
          </p:cNvPr>
          <p:cNvPicPr>
            <a:picLocks noChangeAspect="1"/>
          </p:cNvPicPr>
          <p:nvPr/>
        </p:nvPicPr>
        <p:blipFill>
          <a:blip r:embed="rId4"/>
          <a:srcRect l="27037" t="240" r="27037" b="-240"/>
          <a:stretch/>
        </p:blipFill>
        <p:spPr>
          <a:xfrm>
            <a:off x="8070850" y="787400"/>
            <a:ext cx="3517900" cy="5283200"/>
          </a:xfrm>
          <a:prstGeom prst="rect">
            <a:avLst/>
          </a:prstGeom>
        </p:spPr>
      </p:pic>
      <p:sp>
        <p:nvSpPr>
          <p:cNvPr id="9" name="TextBox 8">
            <a:extLst>
              <a:ext uri="{FF2B5EF4-FFF2-40B4-BE49-F238E27FC236}">
                <a16:creationId xmlns:a16="http://schemas.microsoft.com/office/drawing/2014/main" id="{15C16ACE-49E8-942B-C954-B1D7D0CDA1DE}"/>
              </a:ext>
            </a:extLst>
          </p:cNvPr>
          <p:cNvSpPr txBox="1"/>
          <p:nvPr/>
        </p:nvSpPr>
        <p:spPr>
          <a:xfrm>
            <a:off x="9562490" y="195943"/>
            <a:ext cx="2026260" cy="461665"/>
          </a:xfrm>
          <a:prstGeom prst="rect">
            <a:avLst/>
          </a:prstGeom>
          <a:noFill/>
        </p:spPr>
        <p:txBody>
          <a:bodyPr wrap="none" rtlCol="0">
            <a:spAutoFit/>
          </a:bodyPr>
          <a:lstStyle/>
          <a:p>
            <a:r>
              <a:rPr lang="en-US" sz="2400" dirty="0" err="1"/>
              <a:t>Kinbane</a:t>
            </a:r>
            <a:r>
              <a:rPr lang="en-US" sz="2400" dirty="0"/>
              <a:t> Castle</a:t>
            </a:r>
          </a:p>
        </p:txBody>
      </p:sp>
      <p:sp>
        <p:nvSpPr>
          <p:cNvPr id="10" name="TextBox 9">
            <a:extLst>
              <a:ext uri="{FF2B5EF4-FFF2-40B4-BE49-F238E27FC236}">
                <a16:creationId xmlns:a16="http://schemas.microsoft.com/office/drawing/2014/main" id="{8FA71619-986F-4787-5C9C-14B718C433AD}"/>
              </a:ext>
            </a:extLst>
          </p:cNvPr>
          <p:cNvSpPr txBox="1"/>
          <p:nvPr/>
        </p:nvSpPr>
        <p:spPr>
          <a:xfrm>
            <a:off x="440261" y="6239692"/>
            <a:ext cx="2285369" cy="461665"/>
          </a:xfrm>
          <a:prstGeom prst="rect">
            <a:avLst/>
          </a:prstGeom>
          <a:noFill/>
        </p:spPr>
        <p:txBody>
          <a:bodyPr wrap="none" rtlCol="0">
            <a:spAutoFit/>
          </a:bodyPr>
          <a:lstStyle/>
          <a:p>
            <a:r>
              <a:rPr lang="en-US" sz="2400" dirty="0"/>
              <a:t>Northern Ireland</a:t>
            </a:r>
          </a:p>
        </p:txBody>
      </p:sp>
      <p:sp>
        <p:nvSpPr>
          <p:cNvPr id="12" name="TextBox 11">
            <a:extLst>
              <a:ext uri="{FF2B5EF4-FFF2-40B4-BE49-F238E27FC236}">
                <a16:creationId xmlns:a16="http://schemas.microsoft.com/office/drawing/2014/main" id="{D142DA32-0CB2-2F83-C410-C3E7A7E3BD31}"/>
              </a:ext>
            </a:extLst>
          </p:cNvPr>
          <p:cNvSpPr txBox="1"/>
          <p:nvPr/>
        </p:nvSpPr>
        <p:spPr>
          <a:xfrm>
            <a:off x="10428514" y="6239692"/>
            <a:ext cx="1763486" cy="369332"/>
          </a:xfrm>
          <a:prstGeom prst="rect">
            <a:avLst/>
          </a:prstGeom>
          <a:noFill/>
        </p:spPr>
        <p:txBody>
          <a:bodyPr wrap="square">
            <a:spAutoFit/>
          </a:bodyPr>
          <a:lstStyle/>
          <a:p>
            <a:r>
              <a:rPr lang="en-US" dirty="0"/>
              <a:t>1547 - 2024</a:t>
            </a:r>
          </a:p>
        </p:txBody>
      </p:sp>
    </p:spTree>
    <p:extLst>
      <p:ext uri="{BB962C8B-B14F-4D97-AF65-F5344CB8AC3E}">
        <p14:creationId xmlns:p14="http://schemas.microsoft.com/office/powerpoint/2010/main" val="24108153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40DE92-9EB0-5E3D-03CF-C5DEB8FE573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05B00A52-BAB1-3D16-F93B-788E287ED140}"/>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Effect>
                      <a14:colorTemperature colorTemp="11321"/>
                    </a14:imgEffect>
                    <a14:imgEffect>
                      <a14:brightnessContrast bright="-45000"/>
                    </a14:imgEffect>
                  </a14:imgLayer>
                </a14:imgProps>
              </a:ext>
            </a:extLst>
          </a:blip>
          <a:srcRect t="34643" b="34643"/>
          <a:stretch/>
        </p:blipFill>
        <p:spPr>
          <a:xfrm>
            <a:off x="0" y="1451429"/>
            <a:ext cx="12192000" cy="3744686"/>
          </a:xfrm>
          <a:prstGeom prst="rect">
            <a:avLst/>
          </a:prstGeom>
        </p:spPr>
      </p:pic>
      <p:pic>
        <p:nvPicPr>
          <p:cNvPr id="3" name="Picture 2">
            <a:extLst>
              <a:ext uri="{FF2B5EF4-FFF2-40B4-BE49-F238E27FC236}">
                <a16:creationId xmlns:a16="http://schemas.microsoft.com/office/drawing/2014/main" id="{4321B471-8704-0E1E-B177-64C6A0D537AE}"/>
              </a:ext>
            </a:extLst>
          </p:cNvPr>
          <p:cNvPicPr>
            <a:picLocks noChangeAspect="1"/>
          </p:cNvPicPr>
          <p:nvPr/>
        </p:nvPicPr>
        <p:blipFill>
          <a:blip r:embed="rId4"/>
          <a:srcRect l="-1530" r="-1530"/>
          <a:stretch/>
        </p:blipFill>
        <p:spPr>
          <a:xfrm>
            <a:off x="1264558" y="787400"/>
            <a:ext cx="6150428" cy="5283200"/>
          </a:xfrm>
          <a:prstGeom prst="rect">
            <a:avLst/>
          </a:prstGeom>
        </p:spPr>
      </p:pic>
      <p:pic>
        <p:nvPicPr>
          <p:cNvPr id="5" name="Picture 4">
            <a:extLst>
              <a:ext uri="{FF2B5EF4-FFF2-40B4-BE49-F238E27FC236}">
                <a16:creationId xmlns:a16="http://schemas.microsoft.com/office/drawing/2014/main" id="{BAAB30CA-8BF7-760F-30B0-3D0FE99332A3}"/>
              </a:ext>
            </a:extLst>
          </p:cNvPr>
          <p:cNvPicPr>
            <a:picLocks noChangeAspect="1"/>
          </p:cNvPicPr>
          <p:nvPr/>
        </p:nvPicPr>
        <p:blipFill>
          <a:blip r:embed="rId5"/>
          <a:srcRect l="21542" t="1202" r="21544" b="-1202"/>
          <a:stretch/>
        </p:blipFill>
        <p:spPr>
          <a:xfrm>
            <a:off x="12643184" y="956492"/>
            <a:ext cx="3517900" cy="5283200"/>
          </a:xfrm>
          <a:prstGeom prst="rect">
            <a:avLst/>
          </a:prstGeom>
        </p:spPr>
      </p:pic>
      <p:pic>
        <p:nvPicPr>
          <p:cNvPr id="7" name="Picture 6">
            <a:extLst>
              <a:ext uri="{FF2B5EF4-FFF2-40B4-BE49-F238E27FC236}">
                <a16:creationId xmlns:a16="http://schemas.microsoft.com/office/drawing/2014/main" id="{94DE0064-05AA-F70F-1277-563B3502F11B}"/>
              </a:ext>
            </a:extLst>
          </p:cNvPr>
          <p:cNvPicPr>
            <a:picLocks noChangeAspect="1"/>
          </p:cNvPicPr>
          <p:nvPr/>
        </p:nvPicPr>
        <p:blipFill>
          <a:blip r:embed="rId6"/>
          <a:srcRect l="27037" t="240" r="27037" b="-240"/>
          <a:stretch/>
        </p:blipFill>
        <p:spPr>
          <a:xfrm>
            <a:off x="16376984" y="956492"/>
            <a:ext cx="3517900" cy="5283200"/>
          </a:xfrm>
          <a:prstGeom prst="rect">
            <a:avLst/>
          </a:prstGeom>
        </p:spPr>
      </p:pic>
      <p:sp>
        <p:nvSpPr>
          <p:cNvPr id="9" name="TextBox 8">
            <a:extLst>
              <a:ext uri="{FF2B5EF4-FFF2-40B4-BE49-F238E27FC236}">
                <a16:creationId xmlns:a16="http://schemas.microsoft.com/office/drawing/2014/main" id="{C58784CF-799D-7492-6EC6-360309AD296C}"/>
              </a:ext>
            </a:extLst>
          </p:cNvPr>
          <p:cNvSpPr txBox="1"/>
          <p:nvPr/>
        </p:nvSpPr>
        <p:spPr>
          <a:xfrm>
            <a:off x="9562490" y="195943"/>
            <a:ext cx="2026260" cy="461665"/>
          </a:xfrm>
          <a:prstGeom prst="rect">
            <a:avLst/>
          </a:prstGeom>
          <a:noFill/>
        </p:spPr>
        <p:txBody>
          <a:bodyPr wrap="none" rtlCol="0">
            <a:spAutoFit/>
          </a:bodyPr>
          <a:lstStyle/>
          <a:p>
            <a:r>
              <a:rPr lang="en-US" sz="2400" dirty="0" err="1"/>
              <a:t>Kinbane</a:t>
            </a:r>
            <a:r>
              <a:rPr lang="en-US" sz="2400" dirty="0"/>
              <a:t> Castle</a:t>
            </a:r>
          </a:p>
        </p:txBody>
      </p:sp>
      <p:sp>
        <p:nvSpPr>
          <p:cNvPr id="10" name="TextBox 9">
            <a:extLst>
              <a:ext uri="{FF2B5EF4-FFF2-40B4-BE49-F238E27FC236}">
                <a16:creationId xmlns:a16="http://schemas.microsoft.com/office/drawing/2014/main" id="{3A5E140C-FCCF-E8CD-19B8-B41E2BBE9C12}"/>
              </a:ext>
            </a:extLst>
          </p:cNvPr>
          <p:cNvSpPr txBox="1"/>
          <p:nvPr/>
        </p:nvSpPr>
        <p:spPr>
          <a:xfrm>
            <a:off x="440261" y="6239692"/>
            <a:ext cx="2285369" cy="461665"/>
          </a:xfrm>
          <a:prstGeom prst="rect">
            <a:avLst/>
          </a:prstGeom>
          <a:noFill/>
        </p:spPr>
        <p:txBody>
          <a:bodyPr wrap="none" rtlCol="0">
            <a:spAutoFit/>
          </a:bodyPr>
          <a:lstStyle/>
          <a:p>
            <a:r>
              <a:rPr lang="en-US" sz="2400" dirty="0"/>
              <a:t>Northern Ireland</a:t>
            </a:r>
          </a:p>
        </p:txBody>
      </p:sp>
      <p:sp>
        <p:nvSpPr>
          <p:cNvPr id="12" name="TextBox 11">
            <a:extLst>
              <a:ext uri="{FF2B5EF4-FFF2-40B4-BE49-F238E27FC236}">
                <a16:creationId xmlns:a16="http://schemas.microsoft.com/office/drawing/2014/main" id="{42D22B08-4817-9EBC-2EAA-9B6313C74DEF}"/>
              </a:ext>
            </a:extLst>
          </p:cNvPr>
          <p:cNvSpPr txBox="1"/>
          <p:nvPr/>
        </p:nvSpPr>
        <p:spPr>
          <a:xfrm>
            <a:off x="10428514" y="6239692"/>
            <a:ext cx="1763486" cy="369332"/>
          </a:xfrm>
          <a:prstGeom prst="rect">
            <a:avLst/>
          </a:prstGeom>
          <a:noFill/>
        </p:spPr>
        <p:txBody>
          <a:bodyPr wrap="square">
            <a:spAutoFit/>
          </a:bodyPr>
          <a:lstStyle/>
          <a:p>
            <a:r>
              <a:rPr lang="en-US" dirty="0"/>
              <a:t>1547 - 2024</a:t>
            </a:r>
          </a:p>
        </p:txBody>
      </p:sp>
      <p:sp>
        <p:nvSpPr>
          <p:cNvPr id="11" name="TextBox 10">
            <a:extLst>
              <a:ext uri="{FF2B5EF4-FFF2-40B4-BE49-F238E27FC236}">
                <a16:creationId xmlns:a16="http://schemas.microsoft.com/office/drawing/2014/main" id="{45E47AC7-0FD9-6B1A-E5DF-199B8D2D869E}"/>
              </a:ext>
            </a:extLst>
          </p:cNvPr>
          <p:cNvSpPr txBox="1"/>
          <p:nvPr/>
        </p:nvSpPr>
        <p:spPr>
          <a:xfrm>
            <a:off x="8055430" y="1661884"/>
            <a:ext cx="3164113" cy="3139321"/>
          </a:xfrm>
          <a:prstGeom prst="rect">
            <a:avLst/>
          </a:prstGeom>
          <a:noFill/>
        </p:spPr>
        <p:txBody>
          <a:bodyPr wrap="square" rtlCol="0">
            <a:spAutoFit/>
          </a:bodyPr>
          <a:lstStyle/>
          <a:p>
            <a:r>
              <a:rPr lang="en-US" sz="1800" dirty="0" err="1">
                <a:solidFill>
                  <a:srgbClr val="FFFFFF"/>
                </a:solidFill>
                <a:latin typeface="Microsoft Tai Le" panose="020B0502040204020203" pitchFamily="34" charset="0"/>
              </a:rPr>
              <a:t>Kinbane</a:t>
            </a:r>
            <a:r>
              <a:rPr lang="en-US" sz="1800" dirty="0">
                <a:solidFill>
                  <a:srgbClr val="FFFFFF"/>
                </a:solidFill>
                <a:latin typeface="Microsoft Tai Le" panose="020B0502040204020203" pitchFamily="34" charset="0"/>
              </a:rPr>
              <a:t> Castle </a:t>
            </a:r>
            <a:r>
              <a:rPr lang="si-LK" sz="1800" dirty="0">
                <a:solidFill>
                  <a:srgbClr val="FFFFFF"/>
                </a:solidFill>
                <a:latin typeface="Nirmala UI" panose="020B0502040204020203" pitchFamily="34" charset="0"/>
              </a:rPr>
              <a:t>හෝ </a:t>
            </a:r>
            <a:r>
              <a:rPr lang="en-US" sz="1800" dirty="0">
                <a:solidFill>
                  <a:srgbClr val="FFFFFF"/>
                </a:solidFill>
                <a:latin typeface="Microsoft Tai Le" panose="020B0502040204020203" pitchFamily="34" charset="0"/>
              </a:rPr>
              <a:t>White Head Castle </a:t>
            </a:r>
            <a:r>
              <a:rPr lang="si-LK" sz="1800" dirty="0">
                <a:solidFill>
                  <a:srgbClr val="FFFFFF"/>
                </a:solidFill>
                <a:latin typeface="Nirmala UI" panose="020B0502040204020203" pitchFamily="34" charset="0"/>
              </a:rPr>
              <a:t>ලෙසද හැඳින්වේ, උතුරු අයර්ලන්තයේ </a:t>
            </a:r>
            <a:r>
              <a:rPr lang="en-US" sz="1800" dirty="0">
                <a:solidFill>
                  <a:srgbClr val="FFFFFF"/>
                </a:solidFill>
                <a:latin typeface="Microsoft Tai Le" panose="020B0502040204020203" pitchFamily="34" charset="0"/>
              </a:rPr>
              <a:t>Antrim </a:t>
            </a:r>
            <a:r>
              <a:rPr lang="si-LK" sz="1800" dirty="0">
                <a:solidFill>
                  <a:srgbClr val="FFFFFF"/>
                </a:solidFill>
                <a:latin typeface="Nirmala UI" panose="020B0502040204020203" pitchFamily="34" charset="0"/>
              </a:rPr>
              <a:t>ප්‍රාන්තයේ </a:t>
            </a:r>
            <a:r>
              <a:rPr lang="en-US" sz="1800" dirty="0">
                <a:solidFill>
                  <a:srgbClr val="FFFFFF"/>
                </a:solidFill>
                <a:latin typeface="Microsoft Tai Le" panose="020B0502040204020203" pitchFamily="34" charset="0"/>
              </a:rPr>
              <a:t>Ballycastle </a:t>
            </a:r>
            <a:r>
              <a:rPr lang="si-LK" sz="1800" dirty="0">
                <a:solidFill>
                  <a:srgbClr val="FFFFFF"/>
                </a:solidFill>
                <a:latin typeface="Nirmala UI" panose="020B0502040204020203" pitchFamily="34" charset="0"/>
              </a:rPr>
              <a:t>සහ </a:t>
            </a:r>
            <a:r>
              <a:rPr lang="en-US" sz="1800" dirty="0">
                <a:solidFill>
                  <a:srgbClr val="FFFFFF"/>
                </a:solidFill>
                <a:latin typeface="Microsoft Tai Le" panose="020B0502040204020203" pitchFamily="34" charset="0"/>
              </a:rPr>
              <a:t>Ballintoy </a:t>
            </a:r>
            <a:r>
              <a:rPr lang="si-LK" sz="1800" dirty="0">
                <a:solidFill>
                  <a:srgbClr val="FFFFFF"/>
                </a:solidFill>
                <a:latin typeface="Nirmala UI" panose="020B0502040204020203" pitchFamily="34" charset="0"/>
              </a:rPr>
              <a:t>අතර රළු මායිමක පිහිටා ඇත. </a:t>
            </a:r>
            <a:r>
              <a:rPr lang="en-US" sz="1800" dirty="0">
                <a:solidFill>
                  <a:srgbClr val="FFFFFF"/>
                </a:solidFill>
                <a:latin typeface="Microsoft Tai Le" panose="020B0502040204020203" pitchFamily="34" charset="0"/>
              </a:rPr>
              <a:t>1547 </a:t>
            </a:r>
            <a:r>
              <a:rPr lang="si-LK" sz="1800" dirty="0">
                <a:solidFill>
                  <a:srgbClr val="FFFFFF"/>
                </a:solidFill>
                <a:latin typeface="Nirmala UI" panose="020B0502040204020203" pitchFamily="34" charset="0"/>
              </a:rPr>
              <a:t>දී, ස්කොට්ලන්ත-අයර්ලන්ත අධිපතියෙකු වූ </a:t>
            </a:r>
            <a:r>
              <a:rPr lang="en-US" sz="1800" dirty="0">
                <a:solidFill>
                  <a:srgbClr val="FFFFFF"/>
                </a:solidFill>
                <a:latin typeface="Microsoft Tai Le" panose="020B0502040204020203" pitchFamily="34" charset="0"/>
              </a:rPr>
              <a:t>Colla MacDonnell </a:t>
            </a:r>
            <a:r>
              <a:rPr lang="si-LK" sz="1800" dirty="0">
                <a:solidFill>
                  <a:srgbClr val="FFFFFF"/>
                </a:solidFill>
                <a:latin typeface="Nirmala UI" panose="020B0502040204020203" pitchFamily="34" charset="0"/>
              </a:rPr>
              <a:t>විසින් මෙම මාලිගාවේ දෙමහල් බලකොටුවක් ඉදි කරන ලදී</a:t>
            </a:r>
            <a:endParaRPr lang="en-US" dirty="0"/>
          </a:p>
        </p:txBody>
      </p:sp>
    </p:spTree>
    <p:extLst>
      <p:ext uri="{BB962C8B-B14F-4D97-AF65-F5344CB8AC3E}">
        <p14:creationId xmlns:p14="http://schemas.microsoft.com/office/powerpoint/2010/main" val="14577708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D65484-8074-52F8-EAE7-0EE777210C3C}"/>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2023BE5-821B-4408-25B1-7439D933E1DF}"/>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Effect>
                      <a14:colorTemperature colorTemp="11500"/>
                    </a14:imgEffect>
                    <a14:imgEffect>
                      <a14:brightnessContrast bright="-45000"/>
                    </a14:imgEffect>
                  </a14:imgLayer>
                </a14:imgProps>
              </a:ext>
            </a:extLst>
          </a:blip>
          <a:srcRect t="34643" b="34643"/>
          <a:stretch/>
        </p:blipFill>
        <p:spPr>
          <a:xfrm>
            <a:off x="0" y="1526591"/>
            <a:ext cx="10858500" cy="3744686"/>
          </a:xfrm>
          <a:prstGeom prst="rect">
            <a:avLst/>
          </a:prstGeom>
        </p:spPr>
      </p:pic>
      <p:pic>
        <p:nvPicPr>
          <p:cNvPr id="3" name="Picture 2">
            <a:extLst>
              <a:ext uri="{FF2B5EF4-FFF2-40B4-BE49-F238E27FC236}">
                <a16:creationId xmlns:a16="http://schemas.microsoft.com/office/drawing/2014/main" id="{0A6A686C-4259-E7C1-EF16-3C43879D8572}"/>
              </a:ext>
            </a:extLst>
          </p:cNvPr>
          <p:cNvPicPr>
            <a:picLocks noChangeAspect="1"/>
          </p:cNvPicPr>
          <p:nvPr/>
        </p:nvPicPr>
        <p:blipFill>
          <a:blip r:embed="rId4"/>
          <a:srcRect l="-1530" r="-1530"/>
          <a:stretch/>
        </p:blipFill>
        <p:spPr>
          <a:xfrm>
            <a:off x="-10170885" y="956492"/>
            <a:ext cx="6150428" cy="5283200"/>
          </a:xfrm>
          <a:prstGeom prst="rect">
            <a:avLst/>
          </a:prstGeom>
        </p:spPr>
      </p:pic>
      <p:pic>
        <p:nvPicPr>
          <p:cNvPr id="5" name="Picture 4">
            <a:extLst>
              <a:ext uri="{FF2B5EF4-FFF2-40B4-BE49-F238E27FC236}">
                <a16:creationId xmlns:a16="http://schemas.microsoft.com/office/drawing/2014/main" id="{93F00B1E-7174-48AC-5F22-6B8B94A30784}"/>
              </a:ext>
            </a:extLst>
          </p:cNvPr>
          <p:cNvPicPr>
            <a:picLocks noChangeAspect="1"/>
          </p:cNvPicPr>
          <p:nvPr/>
        </p:nvPicPr>
        <p:blipFill>
          <a:blip r:embed="rId5"/>
          <a:srcRect t="537" r="-525" b="-537"/>
          <a:stretch/>
        </p:blipFill>
        <p:spPr>
          <a:xfrm>
            <a:off x="1333500" y="787400"/>
            <a:ext cx="5981700" cy="5283200"/>
          </a:xfrm>
          <a:prstGeom prst="rect">
            <a:avLst/>
          </a:prstGeom>
        </p:spPr>
      </p:pic>
      <p:pic>
        <p:nvPicPr>
          <p:cNvPr id="7" name="Picture 6">
            <a:extLst>
              <a:ext uri="{FF2B5EF4-FFF2-40B4-BE49-F238E27FC236}">
                <a16:creationId xmlns:a16="http://schemas.microsoft.com/office/drawing/2014/main" id="{5A45F6AA-0061-BCE7-9475-2B26AF96321A}"/>
              </a:ext>
            </a:extLst>
          </p:cNvPr>
          <p:cNvPicPr>
            <a:picLocks noChangeAspect="1"/>
          </p:cNvPicPr>
          <p:nvPr/>
        </p:nvPicPr>
        <p:blipFill>
          <a:blip r:embed="rId6"/>
          <a:srcRect l="27037" t="240" r="27037" b="-240"/>
          <a:stretch/>
        </p:blipFill>
        <p:spPr>
          <a:xfrm>
            <a:off x="12350750" y="807050"/>
            <a:ext cx="3517900" cy="5283200"/>
          </a:xfrm>
          <a:prstGeom prst="rect">
            <a:avLst/>
          </a:prstGeom>
        </p:spPr>
      </p:pic>
      <p:sp>
        <p:nvSpPr>
          <p:cNvPr id="9" name="TextBox 8">
            <a:extLst>
              <a:ext uri="{FF2B5EF4-FFF2-40B4-BE49-F238E27FC236}">
                <a16:creationId xmlns:a16="http://schemas.microsoft.com/office/drawing/2014/main" id="{2B7A88D2-B178-1D8F-728F-973FC09E596F}"/>
              </a:ext>
            </a:extLst>
          </p:cNvPr>
          <p:cNvSpPr txBox="1"/>
          <p:nvPr/>
        </p:nvSpPr>
        <p:spPr>
          <a:xfrm>
            <a:off x="9562490" y="195943"/>
            <a:ext cx="2026260" cy="461665"/>
          </a:xfrm>
          <a:prstGeom prst="rect">
            <a:avLst/>
          </a:prstGeom>
          <a:noFill/>
        </p:spPr>
        <p:txBody>
          <a:bodyPr wrap="none" rtlCol="0">
            <a:spAutoFit/>
          </a:bodyPr>
          <a:lstStyle/>
          <a:p>
            <a:r>
              <a:rPr lang="en-US" sz="2400" dirty="0" err="1"/>
              <a:t>Kinbane</a:t>
            </a:r>
            <a:r>
              <a:rPr lang="en-US" sz="2400" dirty="0"/>
              <a:t> Castle</a:t>
            </a:r>
          </a:p>
        </p:txBody>
      </p:sp>
      <p:sp>
        <p:nvSpPr>
          <p:cNvPr id="10" name="TextBox 9">
            <a:extLst>
              <a:ext uri="{FF2B5EF4-FFF2-40B4-BE49-F238E27FC236}">
                <a16:creationId xmlns:a16="http://schemas.microsoft.com/office/drawing/2014/main" id="{5D7BE77D-5E77-9C83-4F17-94B10A76AB2A}"/>
              </a:ext>
            </a:extLst>
          </p:cNvPr>
          <p:cNvSpPr txBox="1"/>
          <p:nvPr/>
        </p:nvSpPr>
        <p:spPr>
          <a:xfrm>
            <a:off x="440261" y="6239692"/>
            <a:ext cx="2285369" cy="461665"/>
          </a:xfrm>
          <a:prstGeom prst="rect">
            <a:avLst/>
          </a:prstGeom>
          <a:noFill/>
        </p:spPr>
        <p:txBody>
          <a:bodyPr wrap="none" rtlCol="0">
            <a:spAutoFit/>
          </a:bodyPr>
          <a:lstStyle/>
          <a:p>
            <a:r>
              <a:rPr lang="en-US" sz="2400" dirty="0"/>
              <a:t>Northern Ireland</a:t>
            </a:r>
          </a:p>
        </p:txBody>
      </p:sp>
      <p:sp>
        <p:nvSpPr>
          <p:cNvPr id="12" name="TextBox 11">
            <a:extLst>
              <a:ext uri="{FF2B5EF4-FFF2-40B4-BE49-F238E27FC236}">
                <a16:creationId xmlns:a16="http://schemas.microsoft.com/office/drawing/2014/main" id="{200C0F85-5188-556F-F92D-DDD7C76E5BBD}"/>
              </a:ext>
            </a:extLst>
          </p:cNvPr>
          <p:cNvSpPr txBox="1"/>
          <p:nvPr/>
        </p:nvSpPr>
        <p:spPr>
          <a:xfrm>
            <a:off x="10428514" y="6239692"/>
            <a:ext cx="1763486" cy="369332"/>
          </a:xfrm>
          <a:prstGeom prst="rect">
            <a:avLst/>
          </a:prstGeom>
          <a:noFill/>
        </p:spPr>
        <p:txBody>
          <a:bodyPr wrap="square">
            <a:spAutoFit/>
          </a:bodyPr>
          <a:lstStyle/>
          <a:p>
            <a:r>
              <a:rPr lang="en-US" dirty="0"/>
              <a:t>1547 - 2024</a:t>
            </a:r>
          </a:p>
        </p:txBody>
      </p:sp>
      <p:sp>
        <p:nvSpPr>
          <p:cNvPr id="11" name="TextBox 10">
            <a:extLst>
              <a:ext uri="{FF2B5EF4-FFF2-40B4-BE49-F238E27FC236}">
                <a16:creationId xmlns:a16="http://schemas.microsoft.com/office/drawing/2014/main" id="{AFF68676-1955-467F-4E4E-8E6F8E928C0A}"/>
              </a:ext>
            </a:extLst>
          </p:cNvPr>
          <p:cNvSpPr txBox="1"/>
          <p:nvPr/>
        </p:nvSpPr>
        <p:spPr>
          <a:xfrm>
            <a:off x="-3380013" y="1830976"/>
            <a:ext cx="3164113" cy="3139321"/>
          </a:xfrm>
          <a:prstGeom prst="rect">
            <a:avLst/>
          </a:prstGeom>
          <a:noFill/>
        </p:spPr>
        <p:txBody>
          <a:bodyPr wrap="square" rtlCol="0">
            <a:spAutoFit/>
          </a:bodyPr>
          <a:lstStyle/>
          <a:p>
            <a:r>
              <a:rPr lang="en-US" sz="1800" dirty="0" err="1">
                <a:solidFill>
                  <a:srgbClr val="FFFFFF"/>
                </a:solidFill>
                <a:latin typeface="Microsoft Tai Le" panose="020B0502040204020203" pitchFamily="34" charset="0"/>
              </a:rPr>
              <a:t>Kinbane</a:t>
            </a:r>
            <a:r>
              <a:rPr lang="en-US" sz="1800" dirty="0">
                <a:solidFill>
                  <a:srgbClr val="FFFFFF"/>
                </a:solidFill>
                <a:latin typeface="Microsoft Tai Le" panose="020B0502040204020203" pitchFamily="34" charset="0"/>
              </a:rPr>
              <a:t> Castle </a:t>
            </a:r>
            <a:r>
              <a:rPr lang="si-LK" sz="1800" dirty="0">
                <a:solidFill>
                  <a:srgbClr val="FFFFFF"/>
                </a:solidFill>
                <a:latin typeface="Nirmala UI" panose="020B0502040204020203" pitchFamily="34" charset="0"/>
              </a:rPr>
              <a:t>හෝ </a:t>
            </a:r>
            <a:r>
              <a:rPr lang="en-US" sz="1800" dirty="0">
                <a:solidFill>
                  <a:srgbClr val="FFFFFF"/>
                </a:solidFill>
                <a:latin typeface="Microsoft Tai Le" panose="020B0502040204020203" pitchFamily="34" charset="0"/>
              </a:rPr>
              <a:t>White Head Castle </a:t>
            </a:r>
            <a:r>
              <a:rPr lang="si-LK" sz="1800" dirty="0">
                <a:solidFill>
                  <a:srgbClr val="FFFFFF"/>
                </a:solidFill>
                <a:latin typeface="Nirmala UI" panose="020B0502040204020203" pitchFamily="34" charset="0"/>
              </a:rPr>
              <a:t>ලෙසද හැඳින්වේ, උතුරු අයර්ලන්තයේ </a:t>
            </a:r>
            <a:r>
              <a:rPr lang="en-US" sz="1800" dirty="0">
                <a:solidFill>
                  <a:srgbClr val="FFFFFF"/>
                </a:solidFill>
                <a:latin typeface="Microsoft Tai Le" panose="020B0502040204020203" pitchFamily="34" charset="0"/>
              </a:rPr>
              <a:t>Antrim </a:t>
            </a:r>
            <a:r>
              <a:rPr lang="si-LK" sz="1800" dirty="0">
                <a:solidFill>
                  <a:srgbClr val="FFFFFF"/>
                </a:solidFill>
                <a:latin typeface="Nirmala UI" panose="020B0502040204020203" pitchFamily="34" charset="0"/>
              </a:rPr>
              <a:t>ප්‍රාන්තයේ </a:t>
            </a:r>
            <a:r>
              <a:rPr lang="en-US" sz="1800" dirty="0">
                <a:solidFill>
                  <a:srgbClr val="FFFFFF"/>
                </a:solidFill>
                <a:latin typeface="Microsoft Tai Le" panose="020B0502040204020203" pitchFamily="34" charset="0"/>
              </a:rPr>
              <a:t>Ballycastle </a:t>
            </a:r>
            <a:r>
              <a:rPr lang="si-LK" sz="1800" dirty="0">
                <a:solidFill>
                  <a:srgbClr val="FFFFFF"/>
                </a:solidFill>
                <a:latin typeface="Nirmala UI" panose="020B0502040204020203" pitchFamily="34" charset="0"/>
              </a:rPr>
              <a:t>සහ </a:t>
            </a:r>
            <a:r>
              <a:rPr lang="en-US" sz="1800" dirty="0">
                <a:solidFill>
                  <a:srgbClr val="FFFFFF"/>
                </a:solidFill>
                <a:latin typeface="Microsoft Tai Le" panose="020B0502040204020203" pitchFamily="34" charset="0"/>
              </a:rPr>
              <a:t>Ballintoy </a:t>
            </a:r>
            <a:r>
              <a:rPr lang="si-LK" sz="1800" dirty="0">
                <a:solidFill>
                  <a:srgbClr val="FFFFFF"/>
                </a:solidFill>
                <a:latin typeface="Nirmala UI" panose="020B0502040204020203" pitchFamily="34" charset="0"/>
              </a:rPr>
              <a:t>අතර රළු මායිමක පිහිටා ඇත. </a:t>
            </a:r>
            <a:r>
              <a:rPr lang="en-US" sz="1800" dirty="0">
                <a:solidFill>
                  <a:srgbClr val="FFFFFF"/>
                </a:solidFill>
                <a:latin typeface="Microsoft Tai Le" panose="020B0502040204020203" pitchFamily="34" charset="0"/>
              </a:rPr>
              <a:t>1547 </a:t>
            </a:r>
            <a:r>
              <a:rPr lang="si-LK" sz="1800" dirty="0">
                <a:solidFill>
                  <a:srgbClr val="FFFFFF"/>
                </a:solidFill>
                <a:latin typeface="Nirmala UI" panose="020B0502040204020203" pitchFamily="34" charset="0"/>
              </a:rPr>
              <a:t>දී, ස්කොට්ලන්ත-අයර්ලන්ත අධිපතියෙකු වූ </a:t>
            </a:r>
            <a:r>
              <a:rPr lang="en-US" sz="1800" dirty="0">
                <a:solidFill>
                  <a:srgbClr val="FFFFFF"/>
                </a:solidFill>
                <a:latin typeface="Microsoft Tai Le" panose="020B0502040204020203" pitchFamily="34" charset="0"/>
              </a:rPr>
              <a:t>Colla MacDonnell </a:t>
            </a:r>
            <a:r>
              <a:rPr lang="si-LK" sz="1800" dirty="0">
                <a:solidFill>
                  <a:srgbClr val="FFFFFF"/>
                </a:solidFill>
                <a:latin typeface="Nirmala UI" panose="020B0502040204020203" pitchFamily="34" charset="0"/>
              </a:rPr>
              <a:t>විසින් මෙම මාලිගාවේ දෙමහල් බලකොටුවක් ඉදි කරන ලදී</a:t>
            </a:r>
            <a:endParaRPr lang="en-US" dirty="0"/>
          </a:p>
        </p:txBody>
      </p:sp>
      <p:sp>
        <p:nvSpPr>
          <p:cNvPr id="4" name="TextBox 3">
            <a:extLst>
              <a:ext uri="{FF2B5EF4-FFF2-40B4-BE49-F238E27FC236}">
                <a16:creationId xmlns:a16="http://schemas.microsoft.com/office/drawing/2014/main" id="{2BE1FFC6-DFDD-EBD8-4CD5-B7622898E4C3}"/>
              </a:ext>
            </a:extLst>
          </p:cNvPr>
          <p:cNvSpPr txBox="1"/>
          <p:nvPr/>
        </p:nvSpPr>
        <p:spPr>
          <a:xfrm>
            <a:off x="8077200" y="1744728"/>
            <a:ext cx="3511550" cy="3139321"/>
          </a:xfrm>
          <a:prstGeom prst="rect">
            <a:avLst/>
          </a:prstGeom>
          <a:noFill/>
        </p:spPr>
        <p:txBody>
          <a:bodyPr wrap="square">
            <a:spAutoFit/>
          </a:bodyPr>
          <a:lstStyle/>
          <a:p>
            <a:r>
              <a:rPr lang="en-US" sz="1800" dirty="0">
                <a:solidFill>
                  <a:srgbClr val="FFFFFF"/>
                </a:solidFill>
                <a:latin typeface="Microsoft Tai Le" panose="020B0502040204020203" pitchFamily="34" charset="0"/>
              </a:rPr>
              <a:t>1550 </a:t>
            </a:r>
            <a:r>
              <a:rPr lang="si-LK" sz="1800" dirty="0">
                <a:solidFill>
                  <a:srgbClr val="FFFFFF"/>
                </a:solidFill>
                <a:latin typeface="Nirmala UI" panose="020B0502040204020203" pitchFamily="34" charset="0"/>
              </a:rPr>
              <a:t>දී, ශ්‍රීමත් ජේම්ස් ක්‍රොෆ්ට් විසින් මෙහෙයවන ලද ඉංග්‍රීසි වැටලීම් වලදී එය හානියට හා අර්ධ විනාශයට ලක් විය. කෙසේ වෙතත්, එය  නැවත ගොඩනඟන ලදී. මාලිගාවට පහළින් ඇති කුහරය ඉංග්‍රීසි හිස් නාමය දරයි. පුරාවෘත්තයට අනුව, </a:t>
            </a:r>
            <a:r>
              <a:rPr lang="en-US" sz="1800" dirty="0">
                <a:solidFill>
                  <a:srgbClr val="FFFFFF"/>
                </a:solidFill>
                <a:latin typeface="Microsoft Tai Le" panose="020B0502040204020203" pitchFamily="34" charset="0"/>
              </a:rPr>
              <a:t>16 </a:t>
            </a:r>
            <a:r>
              <a:rPr lang="si-LK" sz="1800" dirty="0">
                <a:solidFill>
                  <a:srgbClr val="FFFFFF"/>
                </a:solidFill>
                <a:latin typeface="Nirmala UI" panose="020B0502040204020203" pitchFamily="34" charset="0"/>
              </a:rPr>
              <a:t>වන සියවසේදී, මාලිගාව වටලමින් සිටි ඉංග්‍රීසි සොල්දාදුවන් කණ්ඩායමක් වට කරන ලද අතර ඔවුන්ගේ ඉරණම එහි දී සිදු විය.</a:t>
            </a:r>
            <a:endParaRPr lang="en-US" sz="1800" dirty="0">
              <a:solidFill>
                <a:srgbClr val="FFFFFF"/>
              </a:solidFill>
              <a:latin typeface="Microsoft Tai Le" panose="020B0502040204020203" pitchFamily="34" charset="0"/>
            </a:endParaRPr>
          </a:p>
        </p:txBody>
      </p:sp>
    </p:spTree>
    <p:extLst>
      <p:ext uri="{BB962C8B-B14F-4D97-AF65-F5344CB8AC3E}">
        <p14:creationId xmlns:p14="http://schemas.microsoft.com/office/powerpoint/2010/main" val="13027172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90</TotalTime>
  <Words>472</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Microsoft Tai Le</vt:lpstr>
      <vt:lpstr>Nirmala UI</vt:lpstr>
      <vt:lpstr>Palatino Linotype</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Rameen Rashmika</dc:creator>
  <cp:lastModifiedBy>Rameen Rashmika</cp:lastModifiedBy>
  <cp:revision>1</cp:revision>
  <dcterms:created xsi:type="dcterms:W3CDTF">2024-10-17T04:47:10Z</dcterms:created>
  <dcterms:modified xsi:type="dcterms:W3CDTF">2024-10-17T06:17:11Z</dcterms:modified>
</cp:coreProperties>
</file>