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09931-6199-A5B2-7FE4-5E86B3A81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E7C3C-627F-9509-F252-B464AB0BB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5D73DB-FCC0-A9E5-6664-E258A65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FF8CC-6350-562D-740B-E3E02B43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F472E-846D-7A76-CB90-A140365F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22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2AC99-FC75-9C27-EB52-D8817CDF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78C84-9F14-55D3-3C70-E1B9A7EE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1B82A-BEA3-A1A9-D119-9F7E327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8B2B4-F874-E405-8E88-6E712092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21BE1-F541-B5A5-25CC-11CC671B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8AD043-23F9-669C-4471-2DD18362D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C385A1-5DA6-97EF-4D58-D9129446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E566C-4D8C-91CE-8542-7B7FDAD3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C4B53-0853-87CB-322D-390A2084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CFA31-AFC1-BFCC-56E2-98E529A3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9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2C6A-E0EA-84EB-41F3-E3FB5FF9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620CF-89DC-1683-D6BA-1D30D8CB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73F4E9-BC81-E771-B363-370217AC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D4ACF-716A-D12E-77AF-5CBCD37A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13514-9E95-4449-7333-3C7E6DED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7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663B0-5E01-55C1-59C8-F401CDA7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9742B6-5BFF-3418-D8BB-96BD7537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CF234-AFF2-EF22-9F33-252CE441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EF2DFF-954C-3CFF-E8A6-EB7A6809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BA024-577A-CEA3-93E6-2C2C99F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5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BF4B1-C5F6-F749-274C-619DDBCE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818C9-6741-B588-C7B7-6DDC86358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3EFAC-4693-CD56-7396-470DD46EE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5983A8-0026-F9AB-2AB7-0C0486F7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466352-D9E2-3FB3-7471-ECAB6B2A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CD8CB-B071-8F5D-312C-CEDE19D4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38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8BB4B-0863-35EE-2900-D266DC14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BB13F-F622-74A6-F3EE-C8C008BB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615DC1-4D93-5EF6-F4E6-FC46E1FBF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38EBE0-0CE6-A37E-52EF-6EA2F6266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D548C9-22BD-61D6-75B6-94AB08EA8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A5B165-52CD-7DE1-F28A-1BDC0B82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A6073D-6110-E82B-2502-F0AFDDF6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17AA9C-7E69-C21E-07CD-33958B5F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4E941-C01A-ABD6-B3DF-FE1B9288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328996-8916-3289-C3DB-2FE3275C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090B7E-571F-C540-FDC5-CCAEAD70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E8394F-C378-903B-035C-898F9724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47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7659B4-DBDC-16FE-3FCF-FE974D3E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7CFE2C-63E3-FFAE-58E3-856CCCB3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18517E-7455-99DD-4F66-BE36BE3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2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D260D-E511-4F91-FD55-E0848B4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B67EC-B65B-29EE-B132-CC039F94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F168C9-6DBA-CCD3-A271-FD9F70352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F2F305-4731-023A-8272-1536FD37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987D00-1B60-C739-1977-04CD123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18969-6277-647A-2660-58A1CE8E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00111-5509-1AC2-F6C1-D5C6BA90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4F7472-383C-A3C9-EE5F-CF5AFF270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847384-3649-FC62-FC11-601F58F4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70AB8-DF3A-B34A-F30D-57B51A16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C0C46B-F7A5-7EBF-3BEA-1CAEC325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8187F-B6F5-BCEA-EE5D-F5839E30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BCA14-E61C-17AA-4A57-5822BBA9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E35359-C8AD-BEEA-EC28-7BDF1956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1B5A5-71A5-9C6A-9CF2-52913C46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F3C12-667C-4194-8313-3BAEB9FBDD27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56945-8220-131E-EA38-9D0DF6B6D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33DFE-9007-D6F1-785A-46432ACB5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24A8-0BA2-41C1-B182-6BAC23DBF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6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4F5DC-5572-6B35-EDC6-A042ABF08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Book Order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E2D873-CFD1-1E0B-D68A-57422123C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Bolatbekkyzy Gulbina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A6FB9-4678-507F-4ED4-C6FDF902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GRPC. My components.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E7712F-3D82-1DD5-AAF5-A3118751F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57" y="1690688"/>
            <a:ext cx="3305636" cy="22767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D3C2D-413A-482A-6243-C9D20B547021}"/>
              </a:ext>
            </a:extLst>
          </p:cNvPr>
          <p:cNvSpPr txBox="1"/>
          <p:nvPr/>
        </p:nvSpPr>
        <p:spPr>
          <a:xfrm>
            <a:off x="4572000" y="1734859"/>
            <a:ext cx="570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have main components of the project. They are: book, order and store, where have books and orders (added by client).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68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710EC-4295-732E-B38D-25647680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A4F737-991F-7A72-62F8-AC01C46F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900"/>
            <a:ext cx="3362794" cy="26006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2411D-C7E2-AF99-FC7E-0C4B2EC873C3}"/>
              </a:ext>
            </a:extLst>
          </p:cNvPr>
          <p:cNvSpPr txBox="1"/>
          <p:nvPr/>
        </p:nvSpPr>
        <p:spPr>
          <a:xfrm>
            <a:off x="4418881" y="1506022"/>
            <a:ext cx="671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has id(unique) number (we can search by id), name, author, year, annotation, content and price.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BC137C-104D-5F01-B133-13098649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5519"/>
            <a:ext cx="7783011" cy="1695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DCAC3-14D1-00F3-CADC-91DFBEF6DF11}"/>
              </a:ext>
            </a:extLst>
          </p:cNvPr>
          <p:cNvSpPr txBox="1"/>
          <p:nvPr/>
        </p:nvSpPr>
        <p:spPr>
          <a:xfrm>
            <a:off x="4418880" y="3933222"/>
            <a:ext cx="671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get list of books, find book by id, create book.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90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114F3-FFBD-CD44-E2AD-E8765A1D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service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EBB848-9B2B-66EC-E665-6D791BB1C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0530"/>
            <a:ext cx="10515600" cy="26307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3B2425-567D-07A6-58BB-645B02C3DF01}"/>
              </a:ext>
            </a:extLst>
          </p:cNvPr>
          <p:cNvSpPr txBox="1"/>
          <p:nvPr/>
        </p:nvSpPr>
        <p:spPr>
          <a:xfrm>
            <a:off x="838200" y="460253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create a new service to get contact with store(data base). In the store we have books store. So, we write the books that returned our function </a:t>
            </a:r>
            <a:r>
              <a:rPr lang="en-US" dirty="0" err="1"/>
              <a:t>ListBooks</a:t>
            </a:r>
            <a:r>
              <a:rPr lang="en-US" dirty="0"/>
              <a:t> into the store.</a:t>
            </a:r>
          </a:p>
          <a:p>
            <a:r>
              <a:rPr lang="en-US" dirty="0"/>
              <a:t>In the </a:t>
            </a:r>
            <a:r>
              <a:rPr lang="en-US" dirty="0" err="1"/>
              <a:t>BookOfId</a:t>
            </a:r>
            <a:r>
              <a:rPr lang="en-US" dirty="0"/>
              <a:t> function we want to get book by id.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56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F4F5-A83C-ED2C-7BBF-986AB633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store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D626E8-C5E3-4942-A8DA-3A81A0316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200"/>
            <a:ext cx="83307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79152-BD3B-1B91-FB0B-E89AA80B4E13}"/>
              </a:ext>
            </a:extLst>
          </p:cNvPr>
          <p:cNvSpPr txBox="1"/>
          <p:nvPr/>
        </p:nvSpPr>
        <p:spPr>
          <a:xfrm>
            <a:off x="9262746" y="1473200"/>
            <a:ext cx="2767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book store with some elements. We have a map, the key is id of the book, and the element is an object book.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6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8C474-2D0C-DE75-59E6-43F9C50E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"/>
            <a:ext cx="10515600" cy="1325563"/>
          </a:xfrm>
        </p:spPr>
        <p:txBody>
          <a:bodyPr/>
          <a:lstStyle/>
          <a:p>
            <a:r>
              <a:rPr lang="en-US" dirty="0"/>
              <a:t>Main function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B8AD57-010F-9331-E63E-367C92B1B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9375"/>
            <a:ext cx="5257800" cy="53234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C14A4-18B4-3CB9-0D26-BD9B6B259492}"/>
              </a:ext>
            </a:extLst>
          </p:cNvPr>
          <p:cNvSpPr txBox="1"/>
          <p:nvPr/>
        </p:nvSpPr>
        <p:spPr>
          <a:xfrm>
            <a:off x="6334125" y="1349375"/>
            <a:ext cx="5941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some logic part of our project. It’s when we want to get </a:t>
            </a:r>
          </a:p>
          <a:p>
            <a:r>
              <a:rPr lang="en-US" dirty="0"/>
              <a:t>sorted books by ascending order. The function Book gets the </a:t>
            </a:r>
          </a:p>
          <a:p>
            <a:r>
              <a:rPr lang="en-US" dirty="0"/>
              <a:t>Book by id. 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81EF77-4AD7-042F-06DA-13B94FD9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2" y="3168015"/>
            <a:ext cx="5739303" cy="1686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5C35A-42F8-86A6-41B5-7FBF8DED63EC}"/>
              </a:ext>
            </a:extLst>
          </p:cNvPr>
          <p:cNvSpPr txBox="1"/>
          <p:nvPr/>
        </p:nvSpPr>
        <p:spPr>
          <a:xfrm>
            <a:off x="6334125" y="5124450"/>
            <a:ext cx="567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some test for getting book by id. And test was correct.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31323-BC74-28D0-804B-ED60163C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r>
              <a:rPr lang="en-US" dirty="0"/>
              <a:t>Order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F47E04-B4F8-9169-9CDE-1A5929184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71538"/>
            <a:ext cx="4753638" cy="390579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DFA6BD-9513-D43B-9EBE-B6BE72DA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518"/>
            <a:ext cx="8592749" cy="157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4ED58-9D5F-51E2-6F47-3A8138AA0D4F}"/>
              </a:ext>
            </a:extLst>
          </p:cNvPr>
          <p:cNvSpPr txBox="1"/>
          <p:nvPr/>
        </p:nvSpPr>
        <p:spPr>
          <a:xfrm>
            <a:off x="5911269" y="970012"/>
            <a:ext cx="324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has id, first name, </a:t>
            </a:r>
          </a:p>
          <a:p>
            <a:r>
              <a:rPr lang="en-US" dirty="0"/>
              <a:t>last name, booklist and address.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42AE2-45DC-FB73-F7AF-801206C07730}"/>
              </a:ext>
            </a:extLst>
          </p:cNvPr>
          <p:cNvSpPr txBox="1"/>
          <p:nvPr/>
        </p:nvSpPr>
        <p:spPr>
          <a:xfrm>
            <a:off x="5911269" y="4029075"/>
            <a:ext cx="291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list of orders and </a:t>
            </a:r>
          </a:p>
          <a:p>
            <a:r>
              <a:rPr lang="en-US" dirty="0"/>
              <a:t>create new order.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8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DFDA3-ECCC-57EF-A5A7-07A4511D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orders and order by id.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F8F42C-F574-82EA-8C55-4939B2BFD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300"/>
            <a:ext cx="4301513" cy="4351338"/>
          </a:xfrm>
        </p:spPr>
      </p:pic>
    </p:spTree>
    <p:extLst>
      <p:ext uri="{BB962C8B-B14F-4D97-AF65-F5344CB8AC3E}">
        <p14:creationId xmlns:p14="http://schemas.microsoft.com/office/powerpoint/2010/main" val="428227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472B4-43E5-C1C4-0F29-BD82B24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AD192E-0AF9-651D-95BF-0098214F3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2249"/>
            <a:ext cx="4400550" cy="4929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4B-1662-1438-4C52-A1C33BFCCBCD}"/>
              </a:ext>
            </a:extLst>
          </p:cNvPr>
          <p:cNvSpPr txBox="1"/>
          <p:nvPr/>
        </p:nvSpPr>
        <p:spPr>
          <a:xfrm>
            <a:off x="5638800" y="1690688"/>
            <a:ext cx="373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connected to the port :8000.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5513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253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Online Book Order</vt:lpstr>
      <vt:lpstr>GRPC. My components. </vt:lpstr>
      <vt:lpstr>BOOK</vt:lpstr>
      <vt:lpstr>Book service</vt:lpstr>
      <vt:lpstr>Book store</vt:lpstr>
      <vt:lpstr>Main function</vt:lpstr>
      <vt:lpstr>Order</vt:lpstr>
      <vt:lpstr>Getting orders and order by id. </vt:lpstr>
      <vt:lpstr>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Order</dc:title>
  <dc:creator>Gulbina B. Bolatbekkyzy</dc:creator>
  <cp:lastModifiedBy>Gulbina B. Bolatbekkyzy</cp:lastModifiedBy>
  <cp:revision>1</cp:revision>
  <dcterms:created xsi:type="dcterms:W3CDTF">2022-05-10T07:07:15Z</dcterms:created>
  <dcterms:modified xsi:type="dcterms:W3CDTF">2022-05-10T07:37:22Z</dcterms:modified>
</cp:coreProperties>
</file>