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96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F7B6-1903-41AD-84A8-8BAD707A9D88}" type="datetimeFigureOut">
              <a:rPr lang="en-IN" smtClean="0"/>
              <a:pPr/>
              <a:t>04-08-2017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E016-0242-4FE6-9507-63CB480F06D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CLD Diagram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843808" y="2348880"/>
            <a:ext cx="2880320" cy="2880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Flight Booking </a:t>
            </a:r>
          </a:p>
          <a:p>
            <a:pPr algn="ctr"/>
            <a:r>
              <a:rPr lang="en-IN" dirty="0" smtClean="0"/>
              <a:t>Management</a:t>
            </a:r>
          </a:p>
          <a:p>
            <a:pPr algn="ctr"/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11560" y="1772816"/>
            <a:ext cx="136815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Passenger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39552" y="3573016"/>
            <a:ext cx="144016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Staff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71600" y="5373216"/>
            <a:ext cx="129614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Manager</a:t>
            </a:r>
            <a:endParaRPr lang="en-IN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1295636" y="2276872"/>
            <a:ext cx="16921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2420888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Enter Flight Route</a:t>
            </a:r>
            <a:endParaRPr lang="en-IN" dirty="0"/>
          </a:p>
        </p:txBody>
      </p:sp>
      <p:cxnSp>
        <p:nvCxnSpPr>
          <p:cNvPr id="17" name="Shape 16"/>
          <p:cNvCxnSpPr>
            <a:stCxn id="7" idx="2"/>
          </p:cNvCxnSpPr>
          <p:nvPr/>
        </p:nvCxnSpPr>
        <p:spPr>
          <a:xfrm rot="16200000" flipH="1">
            <a:off x="1907704" y="3429000"/>
            <a:ext cx="432048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75656" y="4221088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Record Passenger details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8" idx="3"/>
          </p:cNvCxnSpPr>
          <p:nvPr/>
        </p:nvCxnSpPr>
        <p:spPr>
          <a:xfrm flipV="1">
            <a:off x="2267744" y="5157192"/>
            <a:ext cx="16561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83768" y="515719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Rules &amp; Regulations</a:t>
            </a:r>
            <a:endParaRPr lang="en-IN" dirty="0"/>
          </a:p>
        </p:txBody>
      </p:sp>
      <p:cxnSp>
        <p:nvCxnSpPr>
          <p:cNvPr id="30" name="Shape 29"/>
          <p:cNvCxnSpPr/>
          <p:nvPr/>
        </p:nvCxnSpPr>
        <p:spPr>
          <a:xfrm rot="5400000">
            <a:off x="6120172" y="1952836"/>
            <a:ext cx="936104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96136" y="27089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Submit the details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80112" y="436510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5"/>
          </p:cNvCxnSpPr>
          <p:nvPr/>
        </p:nvCxnSpPr>
        <p:spPr>
          <a:xfrm flipH="1" flipV="1">
            <a:off x="5302315" y="4807387"/>
            <a:ext cx="1501933" cy="277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96136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Confirm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436096" y="458112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Flight Booked</a:t>
            </a:r>
            <a:endParaRPr lang="en-IN" dirty="0"/>
          </a:p>
        </p:txBody>
      </p:sp>
      <p:cxnSp>
        <p:nvCxnSpPr>
          <p:cNvPr id="42" name="Straight Arrow Connector 41"/>
          <p:cNvCxnSpPr>
            <a:stCxn id="6" idx="3"/>
            <a:endCxn id="5" idx="1"/>
          </p:cNvCxnSpPr>
          <p:nvPr/>
        </p:nvCxnSpPr>
        <p:spPr>
          <a:xfrm>
            <a:off x="1979712" y="2024844"/>
            <a:ext cx="1285909" cy="745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3728" y="17008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Registration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588224" y="234888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588224" y="184482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88224" y="184482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88224" y="1844824"/>
            <a:ext cx="21602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76256" y="177281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Passenger Master</a:t>
            </a:r>
            <a:endParaRPr lang="en-IN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804248" y="465313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04248" y="465313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04248" y="530120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3"/>
          </p:cNvCxnSpPr>
          <p:nvPr/>
        </p:nvCxnSpPr>
        <p:spPr>
          <a:xfrm flipV="1">
            <a:off x="6804248" y="4653136"/>
            <a:ext cx="288032" cy="25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48264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Staff Master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3923928" y="27809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0.0</a:t>
            </a:r>
            <a:endParaRPr lang="en-IN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915816" y="328498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DIAGRAM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419872" y="2636912"/>
            <a:ext cx="2088232" cy="19442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Master</a:t>
            </a:r>
          </a:p>
          <a:p>
            <a:pPr algn="ctr"/>
            <a:r>
              <a:rPr lang="en-IN" dirty="0" smtClean="0"/>
              <a:t>Maintenance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491880" y="328498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5576" y="2708920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Passenger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99592" y="4725144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Staff 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660232" y="270892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60232" y="220486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0232" y="220486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516216" y="386104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16216" y="33569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16216" y="335699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88224" y="45091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32240" y="587727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88224" y="458112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88224" y="522920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32240" y="587727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32240" y="645333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2"/>
            <a:endCxn id="3" idx="2"/>
          </p:cNvCxnSpPr>
          <p:nvPr/>
        </p:nvCxnSpPr>
        <p:spPr>
          <a:xfrm>
            <a:off x="1547664" y="3284984"/>
            <a:ext cx="187220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0"/>
            <a:endCxn id="9" idx="0"/>
          </p:cNvCxnSpPr>
          <p:nvPr/>
        </p:nvCxnSpPr>
        <p:spPr>
          <a:xfrm>
            <a:off x="1547664" y="27089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9" idx="0"/>
          </p:cNvCxnSpPr>
          <p:nvPr/>
        </p:nvCxnSpPr>
        <p:spPr>
          <a:xfrm flipV="1">
            <a:off x="1547664" y="220486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547664" y="2204864"/>
            <a:ext cx="23042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79712" y="206084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Passenger Details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2051720" y="35010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Enquiry</a:t>
            </a:r>
            <a:endParaRPr lang="en-IN" dirty="0"/>
          </a:p>
        </p:txBody>
      </p:sp>
      <p:cxnSp>
        <p:nvCxnSpPr>
          <p:cNvPr id="75" name="Straight Arrow Connector 74"/>
          <p:cNvCxnSpPr>
            <a:stCxn id="10" idx="2"/>
            <a:endCxn id="10" idx="2"/>
          </p:cNvCxnSpPr>
          <p:nvPr/>
        </p:nvCxnSpPr>
        <p:spPr>
          <a:xfrm>
            <a:off x="1691680" y="530120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0" idx="0"/>
            <a:endCxn id="3" idx="3"/>
          </p:cNvCxnSpPr>
          <p:nvPr/>
        </p:nvCxnSpPr>
        <p:spPr>
          <a:xfrm rot="5400000" flipH="1" flipV="1">
            <a:off x="2494313" y="3493771"/>
            <a:ext cx="428740" cy="2034007"/>
          </a:xfrm>
          <a:prstGeom prst="bentConnector3">
            <a:avLst>
              <a:gd name="adj1" fmla="val 89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3"/>
          </p:cNvCxnSpPr>
          <p:nvPr/>
        </p:nvCxnSpPr>
        <p:spPr>
          <a:xfrm flipV="1">
            <a:off x="2483768" y="4581128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95736" y="4005064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Flight Details</a:t>
            </a:r>
            <a:endParaRPr lang="en-IN" dirty="0"/>
          </a:p>
        </p:txBody>
      </p:sp>
      <p:sp>
        <p:nvSpPr>
          <p:cNvPr id="93" name="TextBox 92"/>
          <p:cNvSpPr txBox="1"/>
          <p:nvPr/>
        </p:nvSpPr>
        <p:spPr>
          <a:xfrm>
            <a:off x="2699792" y="479715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Schedule</a:t>
            </a:r>
          </a:p>
          <a:p>
            <a:r>
              <a:rPr lang="en-IN" dirty="0" smtClean="0"/>
              <a:t>Details</a:t>
            </a:r>
            <a:endParaRPr lang="en-IN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6660232" y="2204864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6516216" y="3356992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588224" y="4581128"/>
            <a:ext cx="2880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732240" y="5877272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020272" y="21328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Passenger Master</a:t>
            </a:r>
            <a:endParaRPr lang="en-IN" dirty="0"/>
          </a:p>
        </p:txBody>
      </p:sp>
      <p:sp>
        <p:nvSpPr>
          <p:cNvPr id="104" name="TextBox 103"/>
          <p:cNvSpPr txBox="1"/>
          <p:nvPr/>
        </p:nvSpPr>
        <p:spPr>
          <a:xfrm>
            <a:off x="6804248" y="34290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Flight Master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6876256" y="465313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Schedule Master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7164288" y="60212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Staff Master</a:t>
            </a:r>
            <a:endParaRPr lang="en-IN" dirty="0"/>
          </a:p>
        </p:txBody>
      </p:sp>
      <p:cxnSp>
        <p:nvCxnSpPr>
          <p:cNvPr id="112" name="Straight Arrow Connector 111"/>
          <p:cNvCxnSpPr>
            <a:stCxn id="3" idx="7"/>
          </p:cNvCxnSpPr>
          <p:nvPr/>
        </p:nvCxnSpPr>
        <p:spPr>
          <a:xfrm flipV="1">
            <a:off x="5202289" y="2492896"/>
            <a:ext cx="1457943" cy="42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004048" y="22048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Passenger</a:t>
            </a:r>
          </a:p>
          <a:p>
            <a:r>
              <a:rPr lang="en-IN" dirty="0" smtClean="0"/>
              <a:t>Details</a:t>
            </a:r>
            <a:endParaRPr lang="en-IN" dirty="0"/>
          </a:p>
        </p:txBody>
      </p:sp>
      <p:cxnSp>
        <p:nvCxnSpPr>
          <p:cNvPr id="115" name="Straight Arrow Connector 114"/>
          <p:cNvCxnSpPr>
            <a:stCxn id="3" idx="6"/>
          </p:cNvCxnSpPr>
          <p:nvPr/>
        </p:nvCxnSpPr>
        <p:spPr>
          <a:xfrm flipV="1">
            <a:off x="5508104" y="3573016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580112" y="328498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Flight </a:t>
            </a:r>
            <a:r>
              <a:rPr lang="en-IN" dirty="0" err="1" smtClean="0"/>
              <a:t>Dtls</a:t>
            </a:r>
            <a:endParaRPr lang="en-IN" dirty="0"/>
          </a:p>
        </p:txBody>
      </p:sp>
      <p:cxnSp>
        <p:nvCxnSpPr>
          <p:cNvPr id="119" name="Straight Arrow Connector 118"/>
          <p:cNvCxnSpPr>
            <a:stCxn id="3" idx="5"/>
          </p:cNvCxnSpPr>
          <p:nvPr/>
        </p:nvCxnSpPr>
        <p:spPr>
          <a:xfrm>
            <a:off x="5202289" y="4296404"/>
            <a:ext cx="1457943" cy="64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292080" y="422108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Schedule </a:t>
            </a:r>
          </a:p>
          <a:p>
            <a:r>
              <a:rPr lang="en-IN" dirty="0" smtClean="0"/>
              <a:t>Details</a:t>
            </a:r>
            <a:endParaRPr lang="en-IN" dirty="0"/>
          </a:p>
        </p:txBody>
      </p:sp>
      <p:cxnSp>
        <p:nvCxnSpPr>
          <p:cNvPr id="122" name="Straight Arrow Connector 121"/>
          <p:cNvCxnSpPr>
            <a:stCxn id="3" idx="4"/>
          </p:cNvCxnSpPr>
          <p:nvPr/>
        </p:nvCxnSpPr>
        <p:spPr>
          <a:xfrm>
            <a:off x="4463988" y="4581128"/>
            <a:ext cx="226825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860032" y="55172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124" name="TextBox 123"/>
          <p:cNvSpPr txBox="1"/>
          <p:nvPr/>
        </p:nvSpPr>
        <p:spPr>
          <a:xfrm>
            <a:off x="4211960" y="285293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1.0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491880" y="2924944"/>
            <a:ext cx="2088232" cy="19442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Enquiry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55576" y="2708920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Passenger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99592" y="4725144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Staff </a:t>
            </a:r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20272" y="422108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20272" y="4221088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20272" y="4797152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020272" y="4221088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8304" y="285293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Passenger Master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7164288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Staff Master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067944" y="32129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2.0</a:t>
            </a:r>
            <a:endParaRPr lang="en-I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91880" y="3717032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10" idx="0"/>
          </p:cNvCxnSpPr>
          <p:nvPr/>
        </p:nvCxnSpPr>
        <p:spPr>
          <a:xfrm rot="5400000" flipH="1" flipV="1">
            <a:off x="2375756" y="3537012"/>
            <a:ext cx="504056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</p:cNvCxnSpPr>
          <p:nvPr/>
        </p:nvCxnSpPr>
        <p:spPr>
          <a:xfrm>
            <a:off x="1547664" y="3284984"/>
            <a:ext cx="19442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39752" y="321297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Flight Details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2051720" y="414908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Search Routes</a:t>
            </a:r>
            <a:endParaRPr lang="en-IN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7020272" y="292494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020272" y="2924944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020272" y="342900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020272" y="2924944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7"/>
          </p:cNvCxnSpPr>
          <p:nvPr/>
        </p:nvCxnSpPr>
        <p:spPr>
          <a:xfrm>
            <a:off x="5274297" y="3209668"/>
            <a:ext cx="1817983" cy="3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852936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Details Given</a:t>
            </a:r>
          </a:p>
          <a:p>
            <a:r>
              <a:rPr lang="en-IN" dirty="0" smtClean="0"/>
              <a:t>(Schedule displayed)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8" idx="5"/>
          </p:cNvCxnSpPr>
          <p:nvPr/>
        </p:nvCxnSpPr>
        <p:spPr>
          <a:xfrm flipV="1">
            <a:off x="5274297" y="4581128"/>
            <a:ext cx="1745975" cy="3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52120" y="422108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Routes</a:t>
            </a:r>
          </a:p>
          <a:p>
            <a:r>
              <a:rPr lang="en-IN" dirty="0" smtClean="0"/>
              <a:t>Available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47864" y="2420888"/>
            <a:ext cx="2160240" cy="19442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Registration</a:t>
            </a:r>
          </a:p>
          <a:p>
            <a:pPr algn="ctr"/>
            <a:r>
              <a:rPr lang="en-IN" dirty="0" smtClean="0"/>
              <a:t>&amp; Booking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936" y="26369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3.0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47864" y="314096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7584" y="1916832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Passenger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115616" y="3429000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Management 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804248" y="234888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4248" y="23488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04248" y="299695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76256" y="386104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76256" y="386104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6256" y="4437112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76256" y="508518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76256" y="508518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76256" y="573325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732240" y="2348880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876256" y="3861048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876256" y="5085184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64288" y="227687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Passenger Master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7164288" y="40050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Staff Master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7164288" y="52292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Flight Master</a:t>
            </a:r>
            <a:endParaRPr lang="en-IN" dirty="0"/>
          </a:p>
        </p:txBody>
      </p:sp>
      <p:cxnSp>
        <p:nvCxnSpPr>
          <p:cNvPr id="56" name="Shape 55"/>
          <p:cNvCxnSpPr>
            <a:stCxn id="14" idx="2"/>
          </p:cNvCxnSpPr>
          <p:nvPr/>
        </p:nvCxnSpPr>
        <p:spPr>
          <a:xfrm rot="16200000" flipH="1">
            <a:off x="2915816" y="2996952"/>
            <a:ext cx="360040" cy="2376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51720" y="443711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Schedule Management</a:t>
            </a:r>
          </a:p>
          <a:p>
            <a:endParaRPr lang="en-IN" dirty="0"/>
          </a:p>
        </p:txBody>
      </p:sp>
      <p:cxnSp>
        <p:nvCxnSpPr>
          <p:cNvPr id="64" name="Shape 63"/>
          <p:cNvCxnSpPr>
            <a:stCxn id="12" idx="2"/>
          </p:cNvCxnSpPr>
          <p:nvPr/>
        </p:nvCxnSpPr>
        <p:spPr>
          <a:xfrm rot="16200000" flipH="1">
            <a:off x="2339752" y="1772816"/>
            <a:ext cx="432048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35696" y="2420888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Form Filling  </a:t>
            </a:r>
          </a:p>
          <a:p>
            <a:endParaRPr lang="en-IN" dirty="0" smtClean="0"/>
          </a:p>
          <a:p>
            <a:r>
              <a:rPr lang="en-IN" dirty="0" smtClean="0"/>
              <a:t>(Registration)</a:t>
            </a:r>
            <a:endParaRPr lang="en-IN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364088" y="2492896"/>
            <a:ext cx="15121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36096" y="24208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Booking Details</a:t>
            </a:r>
            <a:endParaRPr lang="en-IN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5436096" y="3645024"/>
            <a:ext cx="14401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80112" y="350100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Display Flights</a:t>
            </a:r>
            <a:endParaRPr lang="en-IN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5004048" y="4221088"/>
            <a:ext cx="18722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076056" y="44371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Show Routes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87824" y="2348880"/>
            <a:ext cx="2088232" cy="19442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Billing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7904" y="25649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4.0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87824" y="314096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1560" y="1412776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Passenger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55576" y="4005064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Staff </a:t>
            </a:r>
            <a:endParaRPr lang="en-IN" dirty="0"/>
          </a:p>
        </p:txBody>
      </p:sp>
      <p:cxnSp>
        <p:nvCxnSpPr>
          <p:cNvPr id="11" name="Shape 10"/>
          <p:cNvCxnSpPr>
            <a:stCxn id="7" idx="0"/>
          </p:cNvCxnSpPr>
          <p:nvPr/>
        </p:nvCxnSpPr>
        <p:spPr>
          <a:xfrm rot="5400000" flipH="1" flipV="1">
            <a:off x="2051720" y="2996952"/>
            <a:ext cx="504056" cy="1512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47664" y="321297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Receipt</a:t>
            </a:r>
            <a:endParaRPr lang="en-IN" dirty="0"/>
          </a:p>
        </p:txBody>
      </p:sp>
      <p:cxnSp>
        <p:nvCxnSpPr>
          <p:cNvPr id="20" name="Shape 19"/>
          <p:cNvCxnSpPr>
            <a:stCxn id="2" idx="0"/>
            <a:endCxn id="6" idx="3"/>
          </p:cNvCxnSpPr>
          <p:nvPr/>
        </p:nvCxnSpPr>
        <p:spPr>
          <a:xfrm rot="16200000" flipV="1">
            <a:off x="2789802" y="1106742"/>
            <a:ext cx="648072" cy="18362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9752" y="134076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Ticket Receipt Given</a:t>
            </a:r>
            <a:endParaRPr lang="en-IN" dirty="0"/>
          </a:p>
        </p:txBody>
      </p:sp>
      <p:cxnSp>
        <p:nvCxnSpPr>
          <p:cNvPr id="23" name="Shape 22"/>
          <p:cNvCxnSpPr>
            <a:stCxn id="6" idx="2"/>
          </p:cNvCxnSpPr>
          <p:nvPr/>
        </p:nvCxnSpPr>
        <p:spPr>
          <a:xfrm rot="16200000" flipH="1">
            <a:off x="1799692" y="1592796"/>
            <a:ext cx="864096" cy="16561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5656" y="24928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Fare Paid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516216" y="155679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16216" y="206084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44208" y="270892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44208" y="321297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72200" y="386104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4437112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72200" y="494116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372200" y="5373216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516216" y="15567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44208" y="270892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72200" y="386104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72200" y="49411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16216" y="1556792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444208" y="2708920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372200" y="4941168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372200" y="3861048"/>
            <a:ext cx="36004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04248" y="14847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Passenger Master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6732240" y="27809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Staff Master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673224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Modes of Payment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6660232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Ticket Master</a:t>
            </a:r>
            <a:endParaRPr lang="en-IN" dirty="0"/>
          </a:p>
        </p:txBody>
      </p:sp>
      <p:cxnSp>
        <p:nvCxnSpPr>
          <p:cNvPr id="78" name="Shape 77"/>
          <p:cNvCxnSpPr>
            <a:stCxn id="2" idx="7"/>
          </p:cNvCxnSpPr>
          <p:nvPr/>
        </p:nvCxnSpPr>
        <p:spPr>
          <a:xfrm rot="5400000" flipH="1" flipV="1">
            <a:off x="5284842" y="1402231"/>
            <a:ext cx="716772" cy="17459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16016" y="15567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Billing Done</a:t>
            </a:r>
            <a:endParaRPr lang="en-IN" dirty="0"/>
          </a:p>
        </p:txBody>
      </p:sp>
      <p:cxnSp>
        <p:nvCxnSpPr>
          <p:cNvPr id="81" name="Straight Arrow Connector 80"/>
          <p:cNvCxnSpPr>
            <a:stCxn id="2" idx="6"/>
          </p:cNvCxnSpPr>
          <p:nvPr/>
        </p:nvCxnSpPr>
        <p:spPr>
          <a:xfrm flipV="1">
            <a:off x="5076056" y="3068960"/>
            <a:ext cx="136815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48064" y="292494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Print Receipt</a:t>
            </a:r>
            <a:endParaRPr lang="en-IN" dirty="0"/>
          </a:p>
        </p:txBody>
      </p:sp>
      <p:cxnSp>
        <p:nvCxnSpPr>
          <p:cNvPr id="85" name="Straight Arrow Connector 84"/>
          <p:cNvCxnSpPr>
            <a:stCxn id="2" idx="5"/>
          </p:cNvCxnSpPr>
          <p:nvPr/>
        </p:nvCxnSpPr>
        <p:spPr>
          <a:xfrm>
            <a:off x="4770241" y="4008372"/>
            <a:ext cx="1601959" cy="212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76056" y="378904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Choose Option</a:t>
            </a:r>
            <a:endParaRPr lang="en-IN" dirty="0"/>
          </a:p>
        </p:txBody>
      </p:sp>
      <p:cxnSp>
        <p:nvCxnSpPr>
          <p:cNvPr id="88" name="Shape 87"/>
          <p:cNvCxnSpPr>
            <a:stCxn id="2" idx="4"/>
          </p:cNvCxnSpPr>
          <p:nvPr/>
        </p:nvCxnSpPr>
        <p:spPr>
          <a:xfrm rot="16200000" flipH="1">
            <a:off x="4770022" y="3555014"/>
            <a:ext cx="864096" cy="2340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83968" y="479715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Print Ticket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07904" y="2348880"/>
            <a:ext cx="2088232" cy="19442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Cancellation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3968" y="26369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5.0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07904" y="314096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1520" y="1844824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Passenger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3568" y="3861048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Flight </a:t>
            </a:r>
            <a:endParaRPr lang="en-IN" dirty="0"/>
          </a:p>
        </p:txBody>
      </p:sp>
      <p:cxnSp>
        <p:nvCxnSpPr>
          <p:cNvPr id="16" name="Shape 15"/>
          <p:cNvCxnSpPr>
            <a:stCxn id="6" idx="3"/>
            <a:endCxn id="2" idx="1"/>
          </p:cNvCxnSpPr>
          <p:nvPr/>
        </p:nvCxnSpPr>
        <p:spPr>
          <a:xfrm>
            <a:off x="1835696" y="2132856"/>
            <a:ext cx="2178023" cy="5007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23728" y="184482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Request </a:t>
            </a:r>
          </a:p>
          <a:p>
            <a:r>
              <a:rPr lang="en-IN" dirty="0" smtClean="0"/>
              <a:t>Cancellation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2" idx="2"/>
            <a:endCxn id="6" idx="2"/>
          </p:cNvCxnSpPr>
          <p:nvPr/>
        </p:nvCxnSpPr>
        <p:spPr>
          <a:xfrm flipH="1" flipV="1">
            <a:off x="1043608" y="2420888"/>
            <a:ext cx="2664296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79712" y="25649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Confirm Refund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7" idx="3"/>
          </p:cNvCxnSpPr>
          <p:nvPr/>
        </p:nvCxnSpPr>
        <p:spPr>
          <a:xfrm flipV="1">
            <a:off x="2267744" y="3645024"/>
            <a:ext cx="15121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39752" y="364502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Request</a:t>
            </a:r>
          </a:p>
          <a:p>
            <a:r>
              <a:rPr lang="en-IN" dirty="0" smtClean="0"/>
              <a:t>Cancellation</a:t>
            </a:r>
            <a:endParaRPr lang="en-IN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660232" y="19888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60232" y="198884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660232" y="256490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32240" y="35010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732240" y="3501008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32240" y="400506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76256" y="191683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Passenger Master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6876256" y="35730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Flight Master</a:t>
            </a:r>
            <a:endParaRPr lang="en-IN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660232" y="1988840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732240" y="3501008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" idx="7"/>
          </p:cNvCxnSpPr>
          <p:nvPr/>
        </p:nvCxnSpPr>
        <p:spPr>
          <a:xfrm flipV="1">
            <a:off x="5490321" y="2276872"/>
            <a:ext cx="1169911" cy="35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08104" y="20608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Refund</a:t>
            </a:r>
            <a:endParaRPr lang="en-IN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796136" y="2564904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0152" y="29249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Confirmation</a:t>
            </a:r>
            <a:endParaRPr lang="en-IN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580112" y="3645024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24128" y="33569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Confirm</a:t>
            </a:r>
            <a:endParaRPr lang="en-IN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932040" y="4005064"/>
            <a:ext cx="25202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48064" y="42210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Validation Check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75856" y="2564904"/>
            <a:ext cx="2088232" cy="19442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Reports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75856" y="32849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6.0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99592" y="242088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9592" y="242088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9592" y="306896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600" y="328498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71600" y="328498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1600" y="378904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43608" y="400506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43608" y="400506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43608" y="450912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3608" y="465313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3608" y="4653136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43608" y="5301208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71600" y="544522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71600" y="544522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71600" y="594928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71600" y="177281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71600" y="177281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71600" y="227687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971600" y="1772816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99592" y="2420888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971600" y="3284984"/>
            <a:ext cx="43204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043608" y="4005064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043608" y="465313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71600" y="5445224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31640" y="242088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Passenger Master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1259632" y="55172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Ticket Master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1331640" y="33569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Flight Master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1259632" y="47971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Staff Master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1187624" y="39330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Schedule Master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1115616" y="18448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Payment Master</a:t>
            </a:r>
            <a:endParaRPr lang="en-IN" dirty="0"/>
          </a:p>
        </p:txBody>
      </p:sp>
      <p:sp>
        <p:nvSpPr>
          <p:cNvPr id="87" name="Rectangle 86"/>
          <p:cNvSpPr/>
          <p:nvPr/>
        </p:nvSpPr>
        <p:spPr>
          <a:xfrm>
            <a:off x="6588224" y="3140968"/>
            <a:ext cx="158417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Management </a:t>
            </a:r>
            <a:endParaRPr lang="en-IN" dirty="0"/>
          </a:p>
        </p:txBody>
      </p:sp>
      <p:cxnSp>
        <p:nvCxnSpPr>
          <p:cNvPr id="89" name="Straight Arrow Connector 88"/>
          <p:cNvCxnSpPr>
            <a:stCxn id="2" idx="6"/>
          </p:cNvCxnSpPr>
          <p:nvPr/>
        </p:nvCxnSpPr>
        <p:spPr>
          <a:xfrm>
            <a:off x="5364088" y="3537012"/>
            <a:ext cx="122413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3" idx="3"/>
            <a:endCxn id="2" idx="1"/>
          </p:cNvCxnSpPr>
          <p:nvPr/>
        </p:nvCxnSpPr>
        <p:spPr>
          <a:xfrm>
            <a:off x="2987824" y="2029490"/>
            <a:ext cx="593847" cy="820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411760" y="2708920"/>
            <a:ext cx="93610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699792" y="3501008"/>
            <a:ext cx="64807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483768" y="4077072"/>
            <a:ext cx="86409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627784" y="4365104"/>
            <a:ext cx="115212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699792" y="4509120"/>
            <a:ext cx="144016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83768" y="2501032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Passenger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2160" y="2498368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56176" y="4432528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9772" y="4149080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608" y="2896479"/>
            <a:ext cx="792088" cy="351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5596" y="5034272"/>
            <a:ext cx="9361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9772" y="5290904"/>
            <a:ext cx="900100" cy="442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1511660" y="6072936"/>
            <a:ext cx="468052" cy="4524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1" idx="3"/>
            <a:endCxn id="10" idx="2"/>
          </p:cNvCxnSpPr>
          <p:nvPr/>
        </p:nvCxnSpPr>
        <p:spPr>
          <a:xfrm flipV="1">
            <a:off x="1979712" y="5733256"/>
            <a:ext cx="990110" cy="56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0"/>
          </p:cNvCxnSpPr>
          <p:nvPr/>
        </p:nvCxnSpPr>
        <p:spPr>
          <a:xfrm flipH="1" flipV="1">
            <a:off x="1732184" y="5517968"/>
            <a:ext cx="13502" cy="55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Diamond 1027"/>
          <p:cNvSpPr/>
          <p:nvPr/>
        </p:nvSpPr>
        <p:spPr>
          <a:xfrm>
            <a:off x="2843808" y="3356992"/>
            <a:ext cx="576064" cy="432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6" name="Straight Connector 1035"/>
          <p:cNvCxnSpPr>
            <a:stCxn id="1028" idx="0"/>
          </p:cNvCxnSpPr>
          <p:nvPr/>
        </p:nvCxnSpPr>
        <p:spPr>
          <a:xfrm flipV="1">
            <a:off x="3131840" y="2933080"/>
            <a:ext cx="0" cy="42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>
            <a:stCxn id="1028" idx="2"/>
          </p:cNvCxnSpPr>
          <p:nvPr/>
        </p:nvCxnSpPr>
        <p:spPr>
          <a:xfrm>
            <a:off x="3131840" y="3789040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Diamond 1040"/>
          <p:cNvSpPr/>
          <p:nvPr/>
        </p:nvSpPr>
        <p:spPr>
          <a:xfrm>
            <a:off x="4788024" y="2501032"/>
            <a:ext cx="504056" cy="429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1042"/>
          <p:cNvCxnSpPr>
            <a:stCxn id="3" idx="3"/>
            <a:endCxn id="1041" idx="1"/>
          </p:cNvCxnSpPr>
          <p:nvPr/>
        </p:nvCxnSpPr>
        <p:spPr>
          <a:xfrm flipV="1">
            <a:off x="3923928" y="2715724"/>
            <a:ext cx="864096" cy="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/>
          <p:cNvCxnSpPr>
            <a:stCxn id="1041" idx="3"/>
            <a:endCxn id="5" idx="1"/>
          </p:cNvCxnSpPr>
          <p:nvPr/>
        </p:nvCxnSpPr>
        <p:spPr>
          <a:xfrm flipV="1">
            <a:off x="5292080" y="2714392"/>
            <a:ext cx="720080" cy="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Diamond 1045"/>
          <p:cNvSpPr/>
          <p:nvPr/>
        </p:nvSpPr>
        <p:spPr>
          <a:xfrm>
            <a:off x="6588224" y="3555014"/>
            <a:ext cx="432048" cy="432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2" name="Straight Connector 1051"/>
          <p:cNvCxnSpPr>
            <a:stCxn id="1046" idx="0"/>
          </p:cNvCxnSpPr>
          <p:nvPr/>
        </p:nvCxnSpPr>
        <p:spPr>
          <a:xfrm flipV="1">
            <a:off x="6804248" y="2933080"/>
            <a:ext cx="0" cy="62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/>
          <p:cNvCxnSpPr>
            <a:stCxn id="1046" idx="2"/>
            <a:endCxn id="6" idx="0"/>
          </p:cNvCxnSpPr>
          <p:nvPr/>
        </p:nvCxnSpPr>
        <p:spPr>
          <a:xfrm>
            <a:off x="6804248" y="3987062"/>
            <a:ext cx="0" cy="445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Diamond 1054"/>
          <p:cNvSpPr/>
          <p:nvPr/>
        </p:nvSpPr>
        <p:spPr>
          <a:xfrm>
            <a:off x="4644008" y="4581128"/>
            <a:ext cx="504056" cy="4531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7" name="Straight Connector 1056"/>
          <p:cNvCxnSpPr>
            <a:stCxn id="7" idx="3"/>
            <a:endCxn id="1055" idx="1"/>
          </p:cNvCxnSpPr>
          <p:nvPr/>
        </p:nvCxnSpPr>
        <p:spPr>
          <a:xfrm>
            <a:off x="3887924" y="4365104"/>
            <a:ext cx="756084" cy="4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/>
          <p:cNvCxnSpPr>
            <a:stCxn id="1055" idx="3"/>
          </p:cNvCxnSpPr>
          <p:nvPr/>
        </p:nvCxnSpPr>
        <p:spPr>
          <a:xfrm>
            <a:off x="5148064" y="480770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Diamond 1059"/>
          <p:cNvSpPr/>
          <p:nvPr/>
        </p:nvSpPr>
        <p:spPr>
          <a:xfrm>
            <a:off x="1290663" y="2011844"/>
            <a:ext cx="504056" cy="4681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6" name="Elbow Connector 1065"/>
          <p:cNvCxnSpPr>
            <a:stCxn id="3" idx="0"/>
            <a:endCxn id="1060" idx="3"/>
          </p:cNvCxnSpPr>
          <p:nvPr/>
        </p:nvCxnSpPr>
        <p:spPr>
          <a:xfrm rot="16200000" flipV="1">
            <a:off x="2371721" y="1668904"/>
            <a:ext cx="255126" cy="1409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/>
          <p:cNvCxnSpPr>
            <a:stCxn id="1060" idx="2"/>
          </p:cNvCxnSpPr>
          <p:nvPr/>
        </p:nvCxnSpPr>
        <p:spPr>
          <a:xfrm>
            <a:off x="1542691" y="2479968"/>
            <a:ext cx="0" cy="45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Diamond 1079"/>
          <p:cNvSpPr/>
          <p:nvPr/>
        </p:nvSpPr>
        <p:spPr>
          <a:xfrm>
            <a:off x="539552" y="3771038"/>
            <a:ext cx="576064" cy="5220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4" name="Elbow Connector 1083"/>
          <p:cNvCxnSpPr>
            <a:stCxn id="9" idx="1"/>
            <a:endCxn id="1080" idx="2"/>
          </p:cNvCxnSpPr>
          <p:nvPr/>
        </p:nvCxnSpPr>
        <p:spPr>
          <a:xfrm rot="10800000">
            <a:off x="827584" y="4293096"/>
            <a:ext cx="108012" cy="957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Elbow Connector 1087"/>
          <p:cNvCxnSpPr>
            <a:stCxn id="1080" idx="0"/>
          </p:cNvCxnSpPr>
          <p:nvPr/>
        </p:nvCxnSpPr>
        <p:spPr>
          <a:xfrm rot="5400000" flipH="1" flipV="1">
            <a:off x="1052609" y="1403775"/>
            <a:ext cx="2142238" cy="2592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/>
          <p:cNvCxnSpPr/>
          <p:nvPr/>
        </p:nvCxnSpPr>
        <p:spPr>
          <a:xfrm>
            <a:off x="3419872" y="1628800"/>
            <a:ext cx="0" cy="87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Diamond 1090"/>
          <p:cNvSpPr/>
          <p:nvPr/>
        </p:nvSpPr>
        <p:spPr>
          <a:xfrm>
            <a:off x="1733530" y="3987062"/>
            <a:ext cx="545033" cy="4454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3" name="Elbow Connector 1092"/>
          <p:cNvCxnSpPr>
            <a:stCxn id="3" idx="1"/>
            <a:endCxn id="1091" idx="0"/>
          </p:cNvCxnSpPr>
          <p:nvPr/>
        </p:nvCxnSpPr>
        <p:spPr>
          <a:xfrm rot="10800000" flipV="1">
            <a:off x="2006048" y="2717056"/>
            <a:ext cx="477721" cy="127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Elbow Connector 1094"/>
          <p:cNvCxnSpPr>
            <a:stCxn id="1091" idx="2"/>
            <a:endCxn id="10" idx="1"/>
          </p:cNvCxnSpPr>
          <p:nvPr/>
        </p:nvCxnSpPr>
        <p:spPr>
          <a:xfrm rot="16200000" flipH="1">
            <a:off x="1723133" y="4715441"/>
            <a:ext cx="1079552" cy="5137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Diamond 1095"/>
          <p:cNvSpPr/>
          <p:nvPr/>
        </p:nvSpPr>
        <p:spPr>
          <a:xfrm>
            <a:off x="4644008" y="3573016"/>
            <a:ext cx="648072" cy="5760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2" name="Straight Arrow Connector 1101"/>
          <p:cNvCxnSpPr>
            <a:stCxn id="1096" idx="2"/>
            <a:endCxn id="7" idx="3"/>
          </p:cNvCxnSpPr>
          <p:nvPr/>
        </p:nvCxnSpPr>
        <p:spPr>
          <a:xfrm flipH="1">
            <a:off x="3887924" y="4149080"/>
            <a:ext cx="108012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/>
          <p:cNvCxnSpPr>
            <a:stCxn id="1096" idx="0"/>
            <a:endCxn id="5" idx="2"/>
          </p:cNvCxnSpPr>
          <p:nvPr/>
        </p:nvCxnSpPr>
        <p:spPr>
          <a:xfrm flipV="1">
            <a:off x="4968044" y="2930416"/>
            <a:ext cx="1692188" cy="64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Diamond 1104"/>
          <p:cNvSpPr/>
          <p:nvPr/>
        </p:nvSpPr>
        <p:spPr>
          <a:xfrm>
            <a:off x="4499992" y="5250296"/>
            <a:ext cx="648072" cy="5451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9" name="Straight Arrow Connector 1108"/>
          <p:cNvCxnSpPr>
            <a:stCxn id="1105" idx="3"/>
          </p:cNvCxnSpPr>
          <p:nvPr/>
        </p:nvCxnSpPr>
        <p:spPr>
          <a:xfrm flipV="1">
            <a:off x="5148064" y="4864576"/>
            <a:ext cx="1440160" cy="658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Elbow Connector 1110"/>
          <p:cNvCxnSpPr>
            <a:stCxn id="7" idx="2"/>
            <a:endCxn id="1105" idx="0"/>
          </p:cNvCxnSpPr>
          <p:nvPr/>
        </p:nvCxnSpPr>
        <p:spPr>
          <a:xfrm rot="16200000" flipH="1">
            <a:off x="3679354" y="4105622"/>
            <a:ext cx="669168" cy="1620180"/>
          </a:xfrm>
          <a:prstGeom prst="bentConnector3">
            <a:avLst>
              <a:gd name="adj1" fmla="val 894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5" name="Diamond 1114"/>
          <p:cNvSpPr/>
          <p:nvPr/>
        </p:nvSpPr>
        <p:spPr>
          <a:xfrm>
            <a:off x="6588224" y="1340768"/>
            <a:ext cx="576064" cy="5760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7" name="Elbow Connector 1116"/>
          <p:cNvCxnSpPr>
            <a:endCxn id="1115" idx="1"/>
          </p:cNvCxnSpPr>
          <p:nvPr/>
        </p:nvCxnSpPr>
        <p:spPr>
          <a:xfrm flipV="1">
            <a:off x="3707904" y="1628800"/>
            <a:ext cx="2880320" cy="869568"/>
          </a:xfrm>
          <a:prstGeom prst="bentConnector3">
            <a:avLst>
              <a:gd name="adj1" fmla="val 270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Elbow Connector 1122"/>
          <p:cNvCxnSpPr>
            <a:stCxn id="1115" idx="3"/>
          </p:cNvCxnSpPr>
          <p:nvPr/>
        </p:nvCxnSpPr>
        <p:spPr>
          <a:xfrm>
            <a:off x="7164288" y="1628800"/>
            <a:ext cx="1152128" cy="30197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Arrow Connector 1126"/>
          <p:cNvCxnSpPr>
            <a:endCxn id="6" idx="3"/>
          </p:cNvCxnSpPr>
          <p:nvPr/>
        </p:nvCxnSpPr>
        <p:spPr>
          <a:xfrm flipH="1">
            <a:off x="7452320" y="46485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0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174</Words>
  <Application>Microsoft Office PowerPoint</Application>
  <PresentationFormat>On-screen Show (4:3)</PresentationFormat>
  <Paragraphs>120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CLD Diagram</vt:lpstr>
      <vt:lpstr>DFD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ERD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CLD Diagram</dc:title>
  <dc:creator>abc</dc:creator>
  <cp:lastModifiedBy>ADMIN</cp:lastModifiedBy>
  <cp:revision>35</cp:revision>
  <dcterms:created xsi:type="dcterms:W3CDTF">2017-07-26T12:26:26Z</dcterms:created>
  <dcterms:modified xsi:type="dcterms:W3CDTF">2017-08-04T12:40:21Z</dcterms:modified>
</cp:coreProperties>
</file>