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6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6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3AFF-B74F-442E-A555-65799CAEC679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2E01-35CC-4B1C-BD9F-14EF164D3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2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0" y="914400"/>
            <a:ext cx="990600" cy="457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Clear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524000" y="3640015"/>
            <a:ext cx="9144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Next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172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2017-08-18T14:47:40Z</dcterms:created>
  <dcterms:modified xsi:type="dcterms:W3CDTF">2017-08-19T16:41:53Z</dcterms:modified>
</cp:coreProperties>
</file>