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13D5-7BF2-4EA8-BAA6-3588D9361698}" type="datetimeFigureOut">
              <a:rPr lang="en-US" smtClean="0"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86C-4C60-405F-978F-3188C73AE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6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13D5-7BF2-4EA8-BAA6-3588D9361698}" type="datetimeFigureOut">
              <a:rPr lang="en-US" smtClean="0"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86C-4C60-405F-978F-3188C73AE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2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13D5-7BF2-4EA8-BAA6-3588D9361698}" type="datetimeFigureOut">
              <a:rPr lang="en-US" smtClean="0"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86C-4C60-405F-978F-3188C73AE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6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13D5-7BF2-4EA8-BAA6-3588D9361698}" type="datetimeFigureOut">
              <a:rPr lang="en-US" smtClean="0"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86C-4C60-405F-978F-3188C73AE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4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13D5-7BF2-4EA8-BAA6-3588D9361698}" type="datetimeFigureOut">
              <a:rPr lang="en-US" smtClean="0"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86C-4C60-405F-978F-3188C73AE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9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13D5-7BF2-4EA8-BAA6-3588D9361698}" type="datetimeFigureOut">
              <a:rPr lang="en-US" smtClean="0"/>
              <a:t>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86C-4C60-405F-978F-3188C73AE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13D5-7BF2-4EA8-BAA6-3588D9361698}" type="datetimeFigureOut">
              <a:rPr lang="en-US" smtClean="0"/>
              <a:t>1/1/2014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86C-4C60-405F-978F-3188C73AE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8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13D5-7BF2-4EA8-BAA6-3588D9361698}" type="datetimeFigureOut">
              <a:rPr lang="en-US" smtClean="0"/>
              <a:t>1/1/2014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86C-4C60-405F-978F-3188C73AE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13D5-7BF2-4EA8-BAA6-3588D9361698}" type="datetimeFigureOut">
              <a:rPr lang="en-US" smtClean="0"/>
              <a:t>1/1/2014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86C-4C60-405F-978F-3188C73AE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6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13D5-7BF2-4EA8-BAA6-3588D9361698}" type="datetimeFigureOut">
              <a:rPr lang="en-US" smtClean="0"/>
              <a:t>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86C-4C60-405F-978F-3188C73AE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7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13D5-7BF2-4EA8-BAA6-3588D9361698}" type="datetimeFigureOut">
              <a:rPr lang="en-US" smtClean="0"/>
              <a:t>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86C-4C60-405F-978F-3188C73AE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13D5-7BF2-4EA8-BAA6-3588D9361698}" type="datetimeFigureOut">
              <a:rPr lang="en-US" smtClean="0"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A86C-4C60-405F-978F-3188C73AE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gramming.com/tutorial/c++-tutorial.html" TargetMode="External"/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rstforge.wpi.edu/sf/docman/do/listDocuments/projects.wpilib/docman.root.c_and_java_docum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st-of-robotics.org/pages/publications/UniBergamo_HBRS_Component_Robotics_P2_RA-Magazine_2010.pdf" TargetMode="External"/><Relationship Id="rId2" Type="http://schemas.openxmlformats.org/officeDocument/2006/relationships/hyperlink" Target="http://www.best-of-robotics.org/pages/publications/UniBergamo_Component_Robotics_RA-Magazine_2009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WPI Command Based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/>
          <a:p>
            <a:r>
              <a:rPr lang="en-US" smtClean="0"/>
              <a:t>Component Based Design </a:t>
            </a:r>
            <a:r>
              <a:rPr lang="en-US" dirty="0" smtClean="0"/>
              <a:t>and Design Patterns</a:t>
            </a:r>
          </a:p>
          <a:p>
            <a:r>
              <a:rPr lang="en-US" dirty="0" smtClean="0"/>
              <a:t>Sam Chen and Donald Lutz</a:t>
            </a:r>
          </a:p>
          <a:p>
            <a:r>
              <a:rPr lang="en-US" dirty="0" smtClean="0"/>
              <a:t>Team 1410 – Release the Kraken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Design Patterns: Elements of Reusable Object-Oriented Software – Authors (Erich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Encapsulate a request as an object, thereby letting you parameterize clients with different requests, queue or log requests, and support undoable operations.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Design Patten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92" y="1621911"/>
            <a:ext cx="7073016" cy="4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Robot Control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Sensors	</a:t>
            </a:r>
          </a:p>
          <a:p>
            <a:r>
              <a:rPr lang="en-US" dirty="0" smtClean="0"/>
              <a:t>Actuators</a:t>
            </a:r>
          </a:p>
          <a:p>
            <a:r>
              <a:rPr lang="en-US" dirty="0" smtClean="0"/>
              <a:t>Electrical Components</a:t>
            </a:r>
          </a:p>
          <a:p>
            <a:r>
              <a:rPr lang="en-US" dirty="0" smtClean="0"/>
              <a:t>Chassis</a:t>
            </a:r>
          </a:p>
          <a:p>
            <a:r>
              <a:rPr lang="en-US" dirty="0" smtClean="0"/>
              <a:t>cRIO</a:t>
            </a:r>
          </a:p>
          <a:p>
            <a:r>
              <a:rPr lang="en-US" dirty="0" smtClean="0"/>
              <a:t>Driver Station</a:t>
            </a:r>
            <a:endParaRPr lang="en-US" dirty="0"/>
          </a:p>
          <a:p>
            <a:r>
              <a:rPr lang="en-US" dirty="0" smtClean="0"/>
              <a:t>Input / Output devices</a:t>
            </a:r>
          </a:p>
        </p:txBody>
      </p:sp>
    </p:spTree>
    <p:extLst>
      <p:ext uri="{BB962C8B-B14F-4D97-AF65-F5344CB8AC3E}">
        <p14:creationId xmlns:p14="http://schemas.microsoft.com/office/powerpoint/2010/main" val="20686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WPI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Links:</a:t>
            </a:r>
          </a:p>
          <a:p>
            <a:pPr lvl="1"/>
            <a:r>
              <a:rPr lang="en-US" dirty="0" smtClean="0">
                <a:hlinkClick r:id="rId2"/>
              </a:rPr>
              <a:t>http://www.cplusplus.com/doc/tutorial/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http://www.cprogramming.com/tutorial/c++-tutorial.html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WPLIB links:</a:t>
            </a:r>
          </a:p>
          <a:p>
            <a:pPr lvl="1"/>
            <a:r>
              <a:rPr lang="en-US" dirty="0" smtClean="0">
                <a:hlinkClick r:id="rId4"/>
              </a:rPr>
              <a:t>http://firstforge.wpi.edu/sf/docman/do/listDocuments/projects.wpilib/docman.root.c_and_java_documentation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Robotic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http://www.best-of-robotics.org/pages/publications/brugali12reuseoriented.pdf</a:t>
            </a:r>
          </a:p>
          <a:p>
            <a:r>
              <a:rPr lang="en-US" dirty="0" smtClean="0">
                <a:hlinkClick r:id="rId2"/>
              </a:rPr>
              <a:t>http://www.best-of-robotics.org/pages/publications/UniBergamo_Component_Robotics_RA-Magazine_2009.pdf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http://www.best-of-robotics.org/pages/publications/UniBergamo_HBRS_Component_Robotics_P2_RA-Magazine_2010.pdf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Szyperski C.,"Component Software, Beyond Object-Oriented Programming"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“A software component is a unit of composition with contractually speciﬁed interfaces and explicit context dependencies only. A software component can be deployed independently and is subject to composition by third parties".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2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 Software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dirty="0" smtClean="0">
                <a:effectLst/>
              </a:rPr>
              <a:t> software component is a piece of software that has been independently developed from where it is going to be used. </a:t>
            </a:r>
          </a:p>
          <a:p>
            <a:r>
              <a:rPr lang="en-US" dirty="0" smtClean="0">
                <a:effectLst/>
              </a:rPr>
              <a:t>It offers a well defined  interface that hides its internals, and it is independent of context until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instantiation time. </a:t>
            </a:r>
          </a:p>
          <a:p>
            <a:r>
              <a:rPr lang="en-US" dirty="0" smtClean="0">
                <a:effectLst/>
              </a:rPr>
              <a:t>It can be deployed without modifications by third parties. </a:t>
            </a:r>
          </a:p>
          <a:p>
            <a:r>
              <a:rPr lang="en-US" dirty="0"/>
              <a:t>I</a:t>
            </a:r>
            <a:r>
              <a:rPr lang="en-US" dirty="0" smtClean="0">
                <a:effectLst/>
              </a:rPr>
              <a:t>t needs to come with a clear specification of what it requires and provides in order to be able to be composed with other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 Software for the FRC</a:t>
            </a:r>
            <a:br>
              <a:rPr lang="en-US" dirty="0" smtClean="0"/>
            </a:br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3900" dirty="0" smtClean="0">
                <a:effectLst/>
              </a:rPr>
              <a:t>It isolates problems in a divide and conquer way. A single component is supposed to solve only a single task and the whole application is built creating a system made of components which work together. </a:t>
            </a:r>
          </a:p>
          <a:p>
            <a:pPr algn="just"/>
            <a:r>
              <a:rPr lang="en-US" sz="3900" dirty="0" smtClean="0">
                <a:effectLst/>
              </a:rPr>
              <a:t>Component based system are flexible since they are easier to design and to maintain than monolithic applications. </a:t>
            </a:r>
          </a:p>
          <a:p>
            <a:pPr algn="just"/>
            <a:r>
              <a:rPr lang="en-US" sz="3900" dirty="0" smtClean="0">
                <a:effectLst/>
              </a:rPr>
              <a:t>It makes concurrency easier. Almost all of the robotic systems need concurrent access to devices and resources.</a:t>
            </a:r>
          </a:p>
          <a:p>
            <a:pPr algn="just"/>
            <a:r>
              <a:rPr lang="en-US" sz="3900" dirty="0" smtClean="0">
                <a:effectLst/>
              </a:rPr>
              <a:t>Component based frameworks hides the complexity of inter-process and inter-thread communication. Thus, they make distributed systems easier to create </a:t>
            </a:r>
            <a:r>
              <a:rPr lang="en-US" sz="3900" dirty="0" smtClean="0"/>
              <a:t>and </a:t>
            </a:r>
            <a:r>
              <a:rPr lang="en-US" sz="3900" dirty="0" smtClean="0">
                <a:effectLst/>
              </a:rPr>
              <a:t>design.</a:t>
            </a:r>
          </a:p>
          <a:p>
            <a:pPr algn="just"/>
            <a:r>
              <a:rPr lang="en-US" sz="3900" dirty="0" smtClean="0">
                <a:effectLst/>
              </a:rPr>
              <a:t>It promotes the reusability of software on different platforms and inside different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Software View</a:t>
            </a:r>
            <a:endParaRPr lang="en-US" dirty="0"/>
          </a:p>
        </p:txBody>
      </p:sp>
      <p:pic>
        <p:nvPicPr>
          <p:cNvPr id="4" name="Content Placeholder 3" descr="http://87.106.111.31/conf/download/thumbnails/2457630/image2012-7-23+14%3A35%3A32.png?version=1&amp;modificationDate=134304692914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8674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3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design pattern is a general reusable solution to a commonly occurring problem within a given context in software design. A design pattern is not a design that can be transformed directly into source code. It is a template for how to solve a problem that can be used in many different problem domains. Patterns are formalized best practices that can be implemented within an application or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263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WPI Command Based Framework</vt:lpstr>
      <vt:lpstr>Important Robot Control Components</vt:lpstr>
      <vt:lpstr>C++ and WPI Links</vt:lpstr>
      <vt:lpstr>Component Based Robotic Systems</vt:lpstr>
      <vt:lpstr>Component Software Design</vt:lpstr>
      <vt:lpstr>Component Software Design Principles</vt:lpstr>
      <vt:lpstr>Component Software for the FRC Developers</vt:lpstr>
      <vt:lpstr>Component Software View</vt:lpstr>
      <vt:lpstr>Design Patterns</vt:lpstr>
      <vt:lpstr>Command Design Pattern</vt:lpstr>
      <vt:lpstr>Command Design Patten Diagram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WPI Command Based Framework</dc:title>
  <dc:creator>lutz</dc:creator>
  <cp:lastModifiedBy>lutz</cp:lastModifiedBy>
  <cp:revision>22</cp:revision>
  <dcterms:created xsi:type="dcterms:W3CDTF">2013-12-28T21:22:56Z</dcterms:created>
  <dcterms:modified xsi:type="dcterms:W3CDTF">2014-01-01T23:05:49Z</dcterms:modified>
</cp:coreProperties>
</file>