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4a4864c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4a4864c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4a9291e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4a9291e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4a4864c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4a4864c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4a4864c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4a4864c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43725" y="1942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產業新聞分類與關鍵字檢索</a:t>
            </a:r>
            <a:endParaRPr b="1" sz="5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50700"/>
            <a:ext cx="82221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R09725015 郭太元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B11705034 蔡逸芃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B10705054 劉知微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B11705027 陳承妤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01425" y="344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solidFill>
                  <a:schemeClr val="lt1"/>
                </a:solidFill>
              </a:rPr>
              <a:t>目錄</a:t>
            </a:r>
            <a:endParaRPr b="1" sz="50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3400" y="1438000"/>
            <a:ext cx="8520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000000"/>
                </a:solidFill>
              </a:rPr>
              <a:t>主題簡介</a:t>
            </a:r>
            <a:endParaRPr b="1" sz="4000"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623400" y="2392725"/>
            <a:ext cx="59187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000000"/>
                </a:solidFill>
              </a:rPr>
              <a:t>實作方法</a:t>
            </a:r>
            <a:endParaRPr b="1" sz="40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623400" y="3414825"/>
            <a:ext cx="6788700" cy="16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rgbClr val="000000"/>
                </a:solidFill>
              </a:rPr>
              <a:t>結果分析</a:t>
            </a:r>
            <a:endParaRPr b="1" sz="4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01425" y="323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目錄</a:t>
            </a:r>
            <a:endParaRPr b="1" sz="4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01425" y="1328100"/>
            <a:ext cx="8520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000000"/>
                </a:solidFill>
              </a:rPr>
              <a:t>主題簡介</a:t>
            </a:r>
            <a:endParaRPr sz="4000"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01425" y="2327400"/>
            <a:ext cx="59187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</a:rPr>
              <a:t>實作方法</a:t>
            </a:r>
            <a:endParaRPr sz="2000"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401425" y="3431150"/>
            <a:ext cx="678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</a:rPr>
              <a:t>結果分析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317200" y="0"/>
            <a:ext cx="20334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01425" y="323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/>
              <a:t>主題簡介</a:t>
            </a:r>
            <a:endParaRPr b="1" sz="40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01425" y="1328100"/>
            <a:ext cx="8520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</a:rPr>
              <a:t>透過網路爬蟲，取得四個類別的產業新聞，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</a:rPr>
              <a:t>EV、AI、semiconductor 以及 industrial automation。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401425" y="2327400"/>
            <a:ext cx="59187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</a:rPr>
              <a:t>1. </a:t>
            </a:r>
            <a:r>
              <a:rPr lang="zh-TW" sz="2000">
                <a:solidFill>
                  <a:srgbClr val="000000"/>
                </a:solidFill>
              </a:rPr>
              <a:t>透過監督式學習（如 NB、KNN、SVM 等模型），將新聞以產業別分類。</a:t>
            </a:r>
            <a:endParaRPr sz="2000"/>
          </a:p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01425" y="3431150"/>
            <a:ext cx="6788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000000"/>
                </a:solidFill>
              </a:rPr>
              <a:t>2. </a:t>
            </a:r>
            <a:r>
              <a:rPr lang="zh-TW" sz="2000">
                <a:solidFill>
                  <a:srgbClr val="000000"/>
                </a:solidFill>
              </a:rPr>
              <a:t>使用 Latent semantic analysis model（SVD 以及 LDA）， 對各類別的文章提取關鍵字，並且透過發布時間，觀察不同時期關鍵字的變化。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317200" y="0"/>
            <a:ext cx="20334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實作方法</a:t>
            </a:r>
            <a:endParaRPr b="1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