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86" r:id="rId8"/>
    <p:sldId id="287" r:id="rId9"/>
    <p:sldId id="288" r:id="rId10"/>
    <p:sldId id="282" r:id="rId11"/>
    <p:sldId id="28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53B1A-EA63-4F07-8D11-1CF700548C70}" v="11" dt="2024-03-30T14:20:31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mbara, Damian" userId="b9dd82cc-b7aa-41b7-85e3-2741d0b90e1d" providerId="ADAL" clId="{29A53B1A-EA63-4F07-8D11-1CF700548C70}"/>
    <pc:docChg chg="undo custSel addSld delSld modSld">
      <pc:chgData name="Bombara, Damian" userId="b9dd82cc-b7aa-41b7-85e3-2741d0b90e1d" providerId="ADAL" clId="{29A53B1A-EA63-4F07-8D11-1CF700548C70}" dt="2024-03-30T14:23:50.652" v="862" actId="14100"/>
      <pc:docMkLst>
        <pc:docMk/>
      </pc:docMkLst>
      <pc:sldChg chg="modSp mod">
        <pc:chgData name="Bombara, Damian" userId="b9dd82cc-b7aa-41b7-85e3-2741d0b90e1d" providerId="ADAL" clId="{29A53B1A-EA63-4F07-8D11-1CF700548C70}" dt="2024-03-30T12:45:24.688" v="33" actId="20577"/>
        <pc:sldMkLst>
          <pc:docMk/>
          <pc:sldMk cId="2586058810" sldId="256"/>
        </pc:sldMkLst>
        <pc:spChg chg="mod">
          <ac:chgData name="Bombara, Damian" userId="b9dd82cc-b7aa-41b7-85e3-2741d0b90e1d" providerId="ADAL" clId="{29A53B1A-EA63-4F07-8D11-1CF700548C70}" dt="2024-03-30T12:45:24.688" v="33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Bombara, Damian" userId="b9dd82cc-b7aa-41b7-85e3-2741d0b90e1d" providerId="ADAL" clId="{29A53B1A-EA63-4F07-8D11-1CF700548C70}" dt="2024-03-30T14:23:50.652" v="862" actId="14100"/>
        <pc:sldMkLst>
          <pc:docMk/>
          <pc:sldMk cId="1713219598" sldId="257"/>
        </pc:sldMkLst>
        <pc:spChg chg="mod">
          <ac:chgData name="Bombara, Damian" userId="b9dd82cc-b7aa-41b7-85e3-2741d0b90e1d" providerId="ADAL" clId="{29A53B1A-EA63-4F07-8D11-1CF700548C70}" dt="2024-03-30T12:48:36.571" v="46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Bombara, Damian" userId="b9dd82cc-b7aa-41b7-85e3-2741d0b90e1d" providerId="ADAL" clId="{29A53B1A-EA63-4F07-8D11-1CF700548C70}" dt="2024-03-30T14:23:50.652" v="862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addSp modSp mod">
        <pc:chgData name="Bombara, Damian" userId="b9dd82cc-b7aa-41b7-85e3-2741d0b90e1d" providerId="ADAL" clId="{29A53B1A-EA63-4F07-8D11-1CF700548C70}" dt="2024-03-30T13:26:59.791" v="298" actId="14100"/>
        <pc:sldMkLst>
          <pc:docMk/>
          <pc:sldMk cId="3571516367" sldId="258"/>
        </pc:sldMkLst>
        <pc:spChg chg="mod">
          <ac:chgData name="Bombara, Damian" userId="b9dd82cc-b7aa-41b7-85e3-2741d0b90e1d" providerId="ADAL" clId="{29A53B1A-EA63-4F07-8D11-1CF700548C70}" dt="2024-03-30T13:26:54.591" v="295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Bombara, Damian" userId="b9dd82cc-b7aa-41b7-85e3-2741d0b90e1d" providerId="ADAL" clId="{29A53B1A-EA63-4F07-8D11-1CF700548C70}" dt="2024-03-30T13:26:56.931" v="296" actId="1076"/>
          <ac:spMkLst>
            <pc:docMk/>
            <pc:sldMk cId="3571516367" sldId="258"/>
            <ac:spMk id="3" creationId="{9D5232F9-FD00-464A-9F17-619C91AEF8F3}"/>
          </ac:spMkLst>
        </pc:spChg>
        <pc:picChg chg="add mod">
          <ac:chgData name="Bombara, Damian" userId="b9dd82cc-b7aa-41b7-85e3-2741d0b90e1d" providerId="ADAL" clId="{29A53B1A-EA63-4F07-8D11-1CF700548C70}" dt="2024-03-30T13:26:59.791" v="298" actId="14100"/>
          <ac:picMkLst>
            <pc:docMk/>
            <pc:sldMk cId="3571516367" sldId="258"/>
            <ac:picMk id="5" creationId="{6D0B5E5D-E233-FE6F-9AC6-256A2493819F}"/>
          </ac:picMkLst>
        </pc:picChg>
      </pc:sldChg>
      <pc:sldChg chg="del">
        <pc:chgData name="Bombara, Damian" userId="b9dd82cc-b7aa-41b7-85e3-2741d0b90e1d" providerId="ADAL" clId="{29A53B1A-EA63-4F07-8D11-1CF700548C70}" dt="2024-03-30T13:46:36.240" v="477" actId="47"/>
        <pc:sldMkLst>
          <pc:docMk/>
          <pc:sldMk cId="1742861620" sldId="266"/>
        </pc:sldMkLst>
      </pc:sldChg>
      <pc:sldChg chg="addSp delSp modSp mod">
        <pc:chgData name="Bombara, Damian" userId="b9dd82cc-b7aa-41b7-85e3-2741d0b90e1d" providerId="ADAL" clId="{29A53B1A-EA63-4F07-8D11-1CF700548C70}" dt="2024-03-30T14:22:17.397" v="764" actId="1076"/>
        <pc:sldMkLst>
          <pc:docMk/>
          <pc:sldMk cId="1969787568" sldId="271"/>
        </pc:sldMkLst>
        <pc:spChg chg="mod">
          <ac:chgData name="Bombara, Damian" userId="b9dd82cc-b7aa-41b7-85e3-2741d0b90e1d" providerId="ADAL" clId="{29A53B1A-EA63-4F07-8D11-1CF700548C70}" dt="2024-03-30T14:22:17.397" v="764" actId="1076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Bombara, Damian" userId="b9dd82cc-b7aa-41b7-85e3-2741d0b90e1d" providerId="ADAL" clId="{29A53B1A-EA63-4F07-8D11-1CF700548C70}" dt="2024-03-30T14:21:32.426" v="745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Bombara, Damian" userId="b9dd82cc-b7aa-41b7-85e3-2741d0b90e1d" providerId="ADAL" clId="{29A53B1A-EA63-4F07-8D11-1CF700548C70}" dt="2024-03-30T14:21:34.616" v="746" actId="478"/>
          <ac:spMkLst>
            <pc:docMk/>
            <pc:sldMk cId="1969787568" sldId="271"/>
            <ac:spMk id="5" creationId="{EDB9544D-6BDA-66EB-31DF-A5509AA33195}"/>
          </ac:spMkLst>
        </pc:spChg>
      </pc:sldChg>
      <pc:sldChg chg="del">
        <pc:chgData name="Bombara, Damian" userId="b9dd82cc-b7aa-41b7-85e3-2741d0b90e1d" providerId="ADAL" clId="{29A53B1A-EA63-4F07-8D11-1CF700548C70}" dt="2024-03-30T12:48:44.681" v="47" actId="47"/>
        <pc:sldMkLst>
          <pc:docMk/>
          <pc:sldMk cId="608796113" sldId="278"/>
        </pc:sldMkLst>
      </pc:sldChg>
      <pc:sldChg chg="del">
        <pc:chgData name="Bombara, Damian" userId="b9dd82cc-b7aa-41b7-85e3-2741d0b90e1d" providerId="ADAL" clId="{29A53B1A-EA63-4F07-8D11-1CF700548C70}" dt="2024-03-30T12:48:45.723" v="48" actId="47"/>
        <pc:sldMkLst>
          <pc:docMk/>
          <pc:sldMk cId="2241459136" sldId="279"/>
        </pc:sldMkLst>
      </pc:sldChg>
      <pc:sldChg chg="addSp delSp modSp del mod">
        <pc:chgData name="Bombara, Damian" userId="b9dd82cc-b7aa-41b7-85e3-2741d0b90e1d" providerId="ADAL" clId="{29A53B1A-EA63-4F07-8D11-1CF700548C70}" dt="2024-03-30T13:24:28.788" v="293" actId="47"/>
        <pc:sldMkLst>
          <pc:docMk/>
          <pc:sldMk cId="334696707" sldId="280"/>
        </pc:sldMkLst>
        <pc:spChg chg="del">
          <ac:chgData name="Bombara, Damian" userId="b9dd82cc-b7aa-41b7-85e3-2741d0b90e1d" providerId="ADAL" clId="{29A53B1A-EA63-4F07-8D11-1CF700548C70}" dt="2024-03-30T13:13:24.245" v="268" actId="478"/>
          <ac:spMkLst>
            <pc:docMk/>
            <pc:sldMk cId="334696707" sldId="280"/>
            <ac:spMk id="2" creationId="{566C97BE-403B-122E-90D1-2788978A0B6F}"/>
          </ac:spMkLst>
        </pc:spChg>
        <pc:spChg chg="add del mod">
          <ac:chgData name="Bombara, Damian" userId="b9dd82cc-b7aa-41b7-85e3-2741d0b90e1d" providerId="ADAL" clId="{29A53B1A-EA63-4F07-8D11-1CF700548C70}" dt="2024-03-30T13:13:26.480" v="269" actId="478"/>
          <ac:spMkLst>
            <pc:docMk/>
            <pc:sldMk cId="334696707" sldId="280"/>
            <ac:spMk id="4" creationId="{19AD11D1-1411-D206-1D1E-78DD4EEB8E8D}"/>
          </ac:spMkLst>
        </pc:spChg>
        <pc:picChg chg="add del mod">
          <ac:chgData name="Bombara, Damian" userId="b9dd82cc-b7aa-41b7-85e3-2741d0b90e1d" providerId="ADAL" clId="{29A53B1A-EA63-4F07-8D11-1CF700548C70}" dt="2024-03-30T13:14:07.655" v="275" actId="21"/>
          <ac:picMkLst>
            <pc:docMk/>
            <pc:sldMk cId="334696707" sldId="280"/>
            <ac:picMk id="6" creationId="{2F254351-8F72-6CA5-38BE-8A30E1D44EA6}"/>
          </ac:picMkLst>
        </pc:picChg>
      </pc:sldChg>
      <pc:sldChg chg="del">
        <pc:chgData name="Bombara, Damian" userId="b9dd82cc-b7aa-41b7-85e3-2741d0b90e1d" providerId="ADAL" clId="{29A53B1A-EA63-4F07-8D11-1CF700548C70}" dt="2024-03-30T13:46:33.325" v="476" actId="47"/>
        <pc:sldMkLst>
          <pc:docMk/>
          <pc:sldMk cId="103458723" sldId="281"/>
        </pc:sldMkLst>
      </pc:sldChg>
      <pc:sldChg chg="addSp delSp modSp mod">
        <pc:chgData name="Bombara, Damian" userId="b9dd82cc-b7aa-41b7-85e3-2741d0b90e1d" providerId="ADAL" clId="{29A53B1A-EA63-4F07-8D11-1CF700548C70}" dt="2024-03-30T14:18:29.378" v="635" actId="14100"/>
        <pc:sldMkLst>
          <pc:docMk/>
          <pc:sldMk cId="636929804" sldId="282"/>
        </pc:sldMkLst>
        <pc:spChg chg="mod">
          <ac:chgData name="Bombara, Damian" userId="b9dd82cc-b7aa-41b7-85e3-2741d0b90e1d" providerId="ADAL" clId="{29A53B1A-EA63-4F07-8D11-1CF700548C70}" dt="2024-03-30T14:18:22.643" v="634" actId="1076"/>
          <ac:spMkLst>
            <pc:docMk/>
            <pc:sldMk cId="636929804" sldId="282"/>
            <ac:spMk id="2" creationId="{8B27D9B3-B64F-656A-0D99-161A6C0F518F}"/>
          </ac:spMkLst>
        </pc:spChg>
        <pc:spChg chg="add del mod">
          <ac:chgData name="Bombara, Damian" userId="b9dd82cc-b7aa-41b7-85e3-2741d0b90e1d" providerId="ADAL" clId="{29A53B1A-EA63-4F07-8D11-1CF700548C70}" dt="2024-03-30T14:16:12.028" v="602" actId="478"/>
          <ac:spMkLst>
            <pc:docMk/>
            <pc:sldMk cId="636929804" sldId="282"/>
            <ac:spMk id="4" creationId="{06F44B7A-4965-C5A4-CDB5-8018F1DD14F4}"/>
          </ac:spMkLst>
        </pc:spChg>
        <pc:spChg chg="add del mod">
          <ac:chgData name="Bombara, Damian" userId="b9dd82cc-b7aa-41b7-85e3-2741d0b90e1d" providerId="ADAL" clId="{29A53B1A-EA63-4F07-8D11-1CF700548C70}" dt="2024-03-30T14:16:13.660" v="603" actId="478"/>
          <ac:spMkLst>
            <pc:docMk/>
            <pc:sldMk cId="636929804" sldId="282"/>
            <ac:spMk id="6" creationId="{4CBCA5AB-6032-B7F3-A00F-7E4801B4BE7B}"/>
          </ac:spMkLst>
        </pc:spChg>
        <pc:spChg chg="add mod">
          <ac:chgData name="Bombara, Damian" userId="b9dd82cc-b7aa-41b7-85e3-2741d0b90e1d" providerId="ADAL" clId="{29A53B1A-EA63-4F07-8D11-1CF700548C70}" dt="2024-03-30T14:18:12.647" v="630" actId="1076"/>
          <ac:spMkLst>
            <pc:docMk/>
            <pc:sldMk cId="636929804" sldId="282"/>
            <ac:spMk id="7" creationId="{32A4884E-D126-20A5-12EC-5CDCE1A5C7BE}"/>
          </ac:spMkLst>
        </pc:spChg>
        <pc:spChg chg="add mod">
          <ac:chgData name="Bombara, Damian" userId="b9dd82cc-b7aa-41b7-85e3-2741d0b90e1d" providerId="ADAL" clId="{29A53B1A-EA63-4F07-8D11-1CF700548C70}" dt="2024-03-30T14:18:07.258" v="627" actId="1076"/>
          <ac:spMkLst>
            <pc:docMk/>
            <pc:sldMk cId="636929804" sldId="282"/>
            <ac:spMk id="8" creationId="{04D76FB8-EAE1-AC05-76C1-CDAF5EEFA689}"/>
          </ac:spMkLst>
        </pc:spChg>
        <pc:spChg chg="add del mod">
          <ac:chgData name="Bombara, Damian" userId="b9dd82cc-b7aa-41b7-85e3-2741d0b90e1d" providerId="ADAL" clId="{29A53B1A-EA63-4F07-8D11-1CF700548C70}" dt="2024-03-30T14:16:16.418" v="605" actId="478"/>
          <ac:spMkLst>
            <pc:docMk/>
            <pc:sldMk cId="636929804" sldId="282"/>
            <ac:spMk id="10" creationId="{ADD91635-76E3-6082-FC79-213163BC5FD0}"/>
          </ac:spMkLst>
        </pc:spChg>
        <pc:spChg chg="mod">
          <ac:chgData name="Bombara, Damian" userId="b9dd82cc-b7aa-41b7-85e3-2741d0b90e1d" providerId="ADAL" clId="{29A53B1A-EA63-4F07-8D11-1CF700548C70}" dt="2024-03-30T14:18:16.667" v="632" actId="1076"/>
          <ac:spMkLst>
            <pc:docMk/>
            <pc:sldMk cId="636929804" sldId="282"/>
            <ac:spMk id="13" creationId="{7E5B6E40-3A7D-ACF7-AA38-25977D322D81}"/>
          </ac:spMkLst>
        </pc:spChg>
        <pc:spChg chg="del">
          <ac:chgData name="Bombara, Damian" userId="b9dd82cc-b7aa-41b7-85e3-2741d0b90e1d" providerId="ADAL" clId="{29A53B1A-EA63-4F07-8D11-1CF700548C70}" dt="2024-03-30T13:47:20.650" v="534" actId="478"/>
          <ac:spMkLst>
            <pc:docMk/>
            <pc:sldMk cId="636929804" sldId="282"/>
            <ac:spMk id="14" creationId="{5112969F-EB84-49D5-7100-1FB28870FB30}"/>
          </ac:spMkLst>
        </pc:spChg>
        <pc:spChg chg="del">
          <ac:chgData name="Bombara, Damian" userId="b9dd82cc-b7aa-41b7-85e3-2741d0b90e1d" providerId="ADAL" clId="{29A53B1A-EA63-4F07-8D11-1CF700548C70}" dt="2024-03-30T14:16:14.848" v="604" actId="478"/>
          <ac:spMkLst>
            <pc:docMk/>
            <pc:sldMk cId="636929804" sldId="282"/>
            <ac:spMk id="15" creationId="{A536BD54-EFA1-25A2-9F04-4F22C36E2A5D}"/>
          </ac:spMkLst>
        </pc:spChg>
        <pc:spChg chg="del">
          <ac:chgData name="Bombara, Damian" userId="b9dd82cc-b7aa-41b7-85e3-2741d0b90e1d" providerId="ADAL" clId="{29A53B1A-EA63-4F07-8D11-1CF700548C70}" dt="2024-03-30T13:47:19.645" v="533" actId="478"/>
          <ac:spMkLst>
            <pc:docMk/>
            <pc:sldMk cId="636929804" sldId="282"/>
            <ac:spMk id="36" creationId="{E71298F0-74F1-FECA-0F02-495F9A2EBA7B}"/>
          </ac:spMkLst>
        </pc:spChg>
        <pc:picChg chg="add mod modCrop">
          <ac:chgData name="Bombara, Damian" userId="b9dd82cc-b7aa-41b7-85e3-2741d0b90e1d" providerId="ADAL" clId="{29A53B1A-EA63-4F07-8D11-1CF700548C70}" dt="2024-03-30T14:18:13.917" v="631" actId="1076"/>
          <ac:picMkLst>
            <pc:docMk/>
            <pc:sldMk cId="636929804" sldId="282"/>
            <ac:picMk id="12" creationId="{0B1EB039-30FD-0C4A-E8EA-8A2D5B15E817}"/>
          </ac:picMkLst>
        </pc:picChg>
        <pc:picChg chg="add mod">
          <ac:chgData name="Bombara, Damian" userId="b9dd82cc-b7aa-41b7-85e3-2741d0b90e1d" providerId="ADAL" clId="{29A53B1A-EA63-4F07-8D11-1CF700548C70}" dt="2024-03-30T14:18:10.527" v="629" actId="1076"/>
          <ac:picMkLst>
            <pc:docMk/>
            <pc:sldMk cId="636929804" sldId="282"/>
            <ac:picMk id="17" creationId="{A73354D6-CA74-76AA-3FB5-AD67BA025799}"/>
          </ac:picMkLst>
        </pc:picChg>
        <pc:picChg chg="add mod">
          <ac:chgData name="Bombara, Damian" userId="b9dd82cc-b7aa-41b7-85e3-2741d0b90e1d" providerId="ADAL" clId="{29A53B1A-EA63-4F07-8D11-1CF700548C70}" dt="2024-03-30T14:18:29.378" v="635" actId="14100"/>
          <ac:picMkLst>
            <pc:docMk/>
            <pc:sldMk cId="636929804" sldId="282"/>
            <ac:picMk id="19" creationId="{C65056C7-C334-A2E4-8FD0-7B4ED6BA54E4}"/>
          </ac:picMkLst>
        </pc:picChg>
      </pc:sldChg>
      <pc:sldChg chg="del">
        <pc:chgData name="Bombara, Damian" userId="b9dd82cc-b7aa-41b7-85e3-2741d0b90e1d" providerId="ADAL" clId="{29A53B1A-EA63-4F07-8D11-1CF700548C70}" dt="2024-03-30T13:46:37.516" v="478" actId="47"/>
        <pc:sldMkLst>
          <pc:docMk/>
          <pc:sldMk cId="1658164610" sldId="283"/>
        </pc:sldMkLst>
      </pc:sldChg>
      <pc:sldChg chg="del">
        <pc:chgData name="Bombara, Damian" userId="b9dd82cc-b7aa-41b7-85e3-2741d0b90e1d" providerId="ADAL" clId="{29A53B1A-EA63-4F07-8D11-1CF700548C70}" dt="2024-03-30T13:46:38.096" v="479" actId="47"/>
        <pc:sldMkLst>
          <pc:docMk/>
          <pc:sldMk cId="2403577982" sldId="284"/>
        </pc:sldMkLst>
      </pc:sldChg>
      <pc:sldChg chg="del">
        <pc:chgData name="Bombara, Damian" userId="b9dd82cc-b7aa-41b7-85e3-2741d0b90e1d" providerId="ADAL" clId="{29A53B1A-EA63-4F07-8D11-1CF700548C70}" dt="2024-03-30T13:46:38.852" v="480" actId="47"/>
        <pc:sldMkLst>
          <pc:docMk/>
          <pc:sldMk cId="2791821786" sldId="285"/>
        </pc:sldMkLst>
      </pc:sldChg>
      <pc:sldChg chg="addSp delSp modSp new mod">
        <pc:chgData name="Bombara, Damian" userId="b9dd82cc-b7aa-41b7-85e3-2741d0b90e1d" providerId="ADAL" clId="{29A53B1A-EA63-4F07-8D11-1CF700548C70}" dt="2024-03-30T13:24:02.932" v="292" actId="22"/>
        <pc:sldMkLst>
          <pc:docMk/>
          <pc:sldMk cId="211414451" sldId="286"/>
        </pc:sldMkLst>
        <pc:spChg chg="del">
          <ac:chgData name="Bombara, Damian" userId="b9dd82cc-b7aa-41b7-85e3-2741d0b90e1d" providerId="ADAL" clId="{29A53B1A-EA63-4F07-8D11-1CF700548C70}" dt="2024-03-30T13:14:35.524" v="285" actId="478"/>
          <ac:spMkLst>
            <pc:docMk/>
            <pc:sldMk cId="211414451" sldId="286"/>
            <ac:spMk id="2" creationId="{B909DCFE-3927-6F9F-78D0-8F07696E0825}"/>
          </ac:spMkLst>
        </pc:spChg>
        <pc:spChg chg="del">
          <ac:chgData name="Bombara, Damian" userId="b9dd82cc-b7aa-41b7-85e3-2741d0b90e1d" providerId="ADAL" clId="{29A53B1A-EA63-4F07-8D11-1CF700548C70}" dt="2024-03-30T13:14:33.824" v="284" actId="478"/>
          <ac:spMkLst>
            <pc:docMk/>
            <pc:sldMk cId="211414451" sldId="286"/>
            <ac:spMk id="3" creationId="{300D0476-33EF-BBA7-B8DA-229BDE37FBBC}"/>
          </ac:spMkLst>
        </pc:spChg>
        <pc:picChg chg="add del mod">
          <ac:chgData name="Bombara, Damian" userId="b9dd82cc-b7aa-41b7-85e3-2741d0b90e1d" providerId="ADAL" clId="{29A53B1A-EA63-4F07-8D11-1CF700548C70}" dt="2024-03-30T13:24:02.682" v="291" actId="478"/>
          <ac:picMkLst>
            <pc:docMk/>
            <pc:sldMk cId="211414451" sldId="286"/>
            <ac:picMk id="4" creationId="{737ABF3C-2E6C-17B8-A155-4F0C933960C9}"/>
          </ac:picMkLst>
        </pc:picChg>
        <pc:picChg chg="add">
          <ac:chgData name="Bombara, Damian" userId="b9dd82cc-b7aa-41b7-85e3-2741d0b90e1d" providerId="ADAL" clId="{29A53B1A-EA63-4F07-8D11-1CF700548C70}" dt="2024-03-30T13:24:02.932" v="292" actId="22"/>
          <ac:picMkLst>
            <pc:docMk/>
            <pc:sldMk cId="211414451" sldId="286"/>
            <ac:picMk id="6" creationId="{FBD94BF3-4530-2876-3907-657BA3033709}"/>
          </ac:picMkLst>
        </pc:picChg>
      </pc:sldChg>
      <pc:sldChg chg="addSp delSp modSp new del mod">
        <pc:chgData name="Bombara, Damian" userId="b9dd82cc-b7aa-41b7-85e3-2741d0b90e1d" providerId="ADAL" clId="{29A53B1A-EA63-4F07-8D11-1CF700548C70}" dt="2024-03-30T13:14:13.756" v="279" actId="47"/>
        <pc:sldMkLst>
          <pc:docMk/>
          <pc:sldMk cId="3219278169" sldId="286"/>
        </pc:sldMkLst>
        <pc:picChg chg="add del mod">
          <ac:chgData name="Bombara, Damian" userId="b9dd82cc-b7aa-41b7-85e3-2741d0b90e1d" providerId="ADAL" clId="{29A53B1A-EA63-4F07-8D11-1CF700548C70}" dt="2024-03-30T13:14:12.494" v="278" actId="478"/>
          <ac:picMkLst>
            <pc:docMk/>
            <pc:sldMk cId="3219278169" sldId="286"/>
            <ac:picMk id="5" creationId="{0C957E9F-BC3C-B060-A64E-38C8E9525511}"/>
          </ac:picMkLst>
        </pc:picChg>
      </pc:sldChg>
      <pc:sldChg chg="addSp delSp modSp add mod">
        <pc:chgData name="Bombara, Damian" userId="b9dd82cc-b7aa-41b7-85e3-2741d0b90e1d" providerId="ADAL" clId="{29A53B1A-EA63-4F07-8D11-1CF700548C70}" dt="2024-03-30T13:45:26.026" v="475" actId="20577"/>
        <pc:sldMkLst>
          <pc:docMk/>
          <pc:sldMk cId="90126866" sldId="287"/>
        </pc:sldMkLst>
        <pc:spChg chg="mod">
          <ac:chgData name="Bombara, Damian" userId="b9dd82cc-b7aa-41b7-85e3-2741d0b90e1d" providerId="ADAL" clId="{29A53B1A-EA63-4F07-8D11-1CF700548C70}" dt="2024-03-30T13:29:16.600" v="322" actId="20577"/>
          <ac:spMkLst>
            <pc:docMk/>
            <pc:sldMk cId="90126866" sldId="287"/>
            <ac:spMk id="2" creationId="{0A32731C-311B-46F7-A865-6C3AF6B09A47}"/>
          </ac:spMkLst>
        </pc:spChg>
        <pc:spChg chg="mod">
          <ac:chgData name="Bombara, Damian" userId="b9dd82cc-b7aa-41b7-85e3-2741d0b90e1d" providerId="ADAL" clId="{29A53B1A-EA63-4F07-8D11-1CF700548C70}" dt="2024-03-30T13:45:26.026" v="475" actId="20577"/>
          <ac:spMkLst>
            <pc:docMk/>
            <pc:sldMk cId="90126866" sldId="287"/>
            <ac:spMk id="3" creationId="{9D5232F9-FD00-464A-9F17-619C91AEF8F3}"/>
          </ac:spMkLst>
        </pc:spChg>
        <pc:picChg chg="del">
          <ac:chgData name="Bombara, Damian" userId="b9dd82cc-b7aa-41b7-85e3-2741d0b90e1d" providerId="ADAL" clId="{29A53B1A-EA63-4F07-8D11-1CF700548C70}" dt="2024-03-30T13:43:02.557" v="338" actId="478"/>
          <ac:picMkLst>
            <pc:docMk/>
            <pc:sldMk cId="90126866" sldId="287"/>
            <ac:picMk id="5" creationId="{6D0B5E5D-E233-FE6F-9AC6-256A2493819F}"/>
          </ac:picMkLst>
        </pc:picChg>
        <pc:picChg chg="add del">
          <ac:chgData name="Bombara, Damian" userId="b9dd82cc-b7aa-41b7-85e3-2741d0b90e1d" providerId="ADAL" clId="{29A53B1A-EA63-4F07-8D11-1CF700548C70}" dt="2024-03-30T13:40:56.739" v="324" actId="22"/>
          <ac:picMkLst>
            <pc:docMk/>
            <pc:sldMk cId="90126866" sldId="287"/>
            <ac:picMk id="6" creationId="{6EC6CD14-87FA-15F7-2F61-CA9718D79DDF}"/>
          </ac:picMkLst>
        </pc:picChg>
        <pc:picChg chg="add mod">
          <ac:chgData name="Bombara, Damian" userId="b9dd82cc-b7aa-41b7-85e3-2741d0b90e1d" providerId="ADAL" clId="{29A53B1A-EA63-4F07-8D11-1CF700548C70}" dt="2024-03-30T13:45:15.176" v="453" actId="1076"/>
          <ac:picMkLst>
            <pc:docMk/>
            <pc:sldMk cId="90126866" sldId="287"/>
            <ac:picMk id="8" creationId="{3A0E4E18-7CC2-4175-2A02-F0C5AAD6BB26}"/>
          </ac:picMkLst>
        </pc:picChg>
      </pc:sldChg>
      <pc:sldChg chg="addSp delSp modSp add mod">
        <pc:chgData name="Bombara, Damian" userId="b9dd82cc-b7aa-41b7-85e3-2741d0b90e1d" providerId="ADAL" clId="{29A53B1A-EA63-4F07-8D11-1CF700548C70}" dt="2024-03-30T14:10:33.410" v="538" actId="22"/>
        <pc:sldMkLst>
          <pc:docMk/>
          <pc:sldMk cId="4108900236" sldId="288"/>
        </pc:sldMkLst>
        <pc:picChg chg="add del mod">
          <ac:chgData name="Bombara, Damian" userId="b9dd82cc-b7aa-41b7-85e3-2741d0b90e1d" providerId="ADAL" clId="{29A53B1A-EA63-4F07-8D11-1CF700548C70}" dt="2024-03-30T13:41:53.707" v="331" actId="478"/>
          <ac:picMkLst>
            <pc:docMk/>
            <pc:sldMk cId="4108900236" sldId="288"/>
            <ac:picMk id="3" creationId="{B2015982-7FB2-DA34-7022-434FCBFB154D}"/>
          </ac:picMkLst>
        </pc:picChg>
        <pc:picChg chg="add del mod">
          <ac:chgData name="Bombara, Damian" userId="b9dd82cc-b7aa-41b7-85e3-2741d0b90e1d" providerId="ADAL" clId="{29A53B1A-EA63-4F07-8D11-1CF700548C70}" dt="2024-03-30T14:08:17.326" v="535" actId="478"/>
          <ac:picMkLst>
            <pc:docMk/>
            <pc:sldMk cId="4108900236" sldId="288"/>
            <ac:picMk id="5" creationId="{9FF58CC9-6026-7C01-24BE-84B4A4918163}"/>
          </ac:picMkLst>
        </pc:picChg>
        <pc:picChg chg="del">
          <ac:chgData name="Bombara, Damian" userId="b9dd82cc-b7aa-41b7-85e3-2741d0b90e1d" providerId="ADAL" clId="{29A53B1A-EA63-4F07-8D11-1CF700548C70}" dt="2024-03-30T13:41:08.157" v="326" actId="478"/>
          <ac:picMkLst>
            <pc:docMk/>
            <pc:sldMk cId="4108900236" sldId="288"/>
            <ac:picMk id="6" creationId="{FBD94BF3-4530-2876-3907-657BA3033709}"/>
          </ac:picMkLst>
        </pc:picChg>
        <pc:picChg chg="add del">
          <ac:chgData name="Bombara, Damian" userId="b9dd82cc-b7aa-41b7-85e3-2741d0b90e1d" providerId="ADAL" clId="{29A53B1A-EA63-4F07-8D11-1CF700548C70}" dt="2024-03-30T14:10:33.146" v="537" actId="478"/>
          <ac:picMkLst>
            <pc:docMk/>
            <pc:sldMk cId="4108900236" sldId="288"/>
            <ac:picMk id="8" creationId="{1DBAA9F7-36BA-5524-1046-9951E0D5CF0C}"/>
          </ac:picMkLst>
        </pc:picChg>
        <pc:picChg chg="add">
          <ac:chgData name="Bombara, Damian" userId="b9dd82cc-b7aa-41b7-85e3-2741d0b90e1d" providerId="ADAL" clId="{29A53B1A-EA63-4F07-8D11-1CF700548C70}" dt="2024-03-30T14:10:33.410" v="538" actId="22"/>
          <ac:picMkLst>
            <pc:docMk/>
            <pc:sldMk cId="4108900236" sldId="288"/>
            <ac:picMk id="10" creationId="{8B50D98D-C793-12EB-5473-5060822AC267}"/>
          </ac:picMkLst>
        </pc:picChg>
      </pc:sldChg>
      <pc:sldChg chg="addSp delSp modSp add mod">
        <pc:chgData name="Bombara, Damian" userId="b9dd82cc-b7aa-41b7-85e3-2741d0b90e1d" providerId="ADAL" clId="{29A53B1A-EA63-4F07-8D11-1CF700548C70}" dt="2024-03-30T14:20:59.067" v="692" actId="1076"/>
        <pc:sldMkLst>
          <pc:docMk/>
          <pc:sldMk cId="947179843" sldId="289"/>
        </pc:sldMkLst>
        <pc:spChg chg="mod">
          <ac:chgData name="Bombara, Damian" userId="b9dd82cc-b7aa-41b7-85e3-2741d0b90e1d" providerId="ADAL" clId="{29A53B1A-EA63-4F07-8D11-1CF700548C70}" dt="2024-03-30T14:20:53.117" v="691" actId="14100"/>
          <ac:spMkLst>
            <pc:docMk/>
            <pc:sldMk cId="947179843" sldId="289"/>
            <ac:spMk id="2" creationId="{8B27D9B3-B64F-656A-0D99-161A6C0F518F}"/>
          </ac:spMkLst>
        </pc:spChg>
        <pc:spChg chg="add del mod">
          <ac:chgData name="Bombara, Damian" userId="b9dd82cc-b7aa-41b7-85e3-2741d0b90e1d" providerId="ADAL" clId="{29A53B1A-EA63-4F07-8D11-1CF700548C70}" dt="2024-03-30T14:20:25.692" v="662" actId="478"/>
          <ac:spMkLst>
            <pc:docMk/>
            <pc:sldMk cId="947179843" sldId="289"/>
            <ac:spMk id="4" creationId="{EFE9D1A7-1A40-C6DD-9E35-622BC38567BF}"/>
          </ac:spMkLst>
        </pc:spChg>
        <pc:spChg chg="del">
          <ac:chgData name="Bombara, Damian" userId="b9dd82cc-b7aa-41b7-85e3-2741d0b90e1d" providerId="ADAL" clId="{29A53B1A-EA63-4F07-8D11-1CF700548C70}" dt="2024-03-30T14:20:22.921" v="659" actId="478"/>
          <ac:spMkLst>
            <pc:docMk/>
            <pc:sldMk cId="947179843" sldId="289"/>
            <ac:spMk id="7" creationId="{32A4884E-D126-20A5-12EC-5CDCE1A5C7BE}"/>
          </ac:spMkLst>
        </pc:spChg>
        <pc:spChg chg="del">
          <ac:chgData name="Bombara, Damian" userId="b9dd82cc-b7aa-41b7-85e3-2741d0b90e1d" providerId="ADAL" clId="{29A53B1A-EA63-4F07-8D11-1CF700548C70}" dt="2024-03-30T14:20:24.440" v="661" actId="478"/>
          <ac:spMkLst>
            <pc:docMk/>
            <pc:sldMk cId="947179843" sldId="289"/>
            <ac:spMk id="8" creationId="{04D76FB8-EAE1-AC05-76C1-CDAF5EEFA689}"/>
          </ac:spMkLst>
        </pc:spChg>
        <pc:spChg chg="del mod">
          <ac:chgData name="Bombara, Damian" userId="b9dd82cc-b7aa-41b7-85e3-2741d0b90e1d" providerId="ADAL" clId="{29A53B1A-EA63-4F07-8D11-1CF700548C70}" dt="2024-03-30T14:20:21.267" v="657" actId="478"/>
          <ac:spMkLst>
            <pc:docMk/>
            <pc:sldMk cId="947179843" sldId="289"/>
            <ac:spMk id="13" creationId="{7E5B6E40-3A7D-ACF7-AA38-25977D322D81}"/>
          </ac:spMkLst>
        </pc:spChg>
        <pc:picChg chg="add mod">
          <ac:chgData name="Bombara, Damian" userId="b9dd82cc-b7aa-41b7-85e3-2741d0b90e1d" providerId="ADAL" clId="{29A53B1A-EA63-4F07-8D11-1CF700548C70}" dt="2024-03-30T14:20:59.067" v="692" actId="1076"/>
          <ac:picMkLst>
            <pc:docMk/>
            <pc:sldMk cId="947179843" sldId="289"/>
            <ac:picMk id="6" creationId="{CA4AB121-F83A-B076-4E15-38B9C9D08549}"/>
          </ac:picMkLst>
        </pc:picChg>
        <pc:picChg chg="del">
          <ac:chgData name="Bombara, Damian" userId="b9dd82cc-b7aa-41b7-85e3-2741d0b90e1d" providerId="ADAL" clId="{29A53B1A-EA63-4F07-8D11-1CF700548C70}" dt="2024-03-30T14:20:20.237" v="656" actId="478"/>
          <ac:picMkLst>
            <pc:docMk/>
            <pc:sldMk cId="947179843" sldId="289"/>
            <ac:picMk id="12" creationId="{0B1EB039-30FD-0C4A-E8EA-8A2D5B15E817}"/>
          </ac:picMkLst>
        </pc:picChg>
        <pc:picChg chg="del">
          <ac:chgData name="Bombara, Damian" userId="b9dd82cc-b7aa-41b7-85e3-2741d0b90e1d" providerId="ADAL" clId="{29A53B1A-EA63-4F07-8D11-1CF700548C70}" dt="2024-03-30T14:20:21.877" v="658" actId="478"/>
          <ac:picMkLst>
            <pc:docMk/>
            <pc:sldMk cId="947179843" sldId="289"/>
            <ac:picMk id="17" creationId="{A73354D6-CA74-76AA-3FB5-AD67BA025799}"/>
          </ac:picMkLst>
        </pc:picChg>
        <pc:picChg chg="del">
          <ac:chgData name="Bombara, Damian" userId="b9dd82cc-b7aa-41b7-85e3-2741d0b90e1d" providerId="ADAL" clId="{29A53B1A-EA63-4F07-8D11-1CF700548C70}" dt="2024-03-30T14:20:23.424" v="660" actId="478"/>
          <ac:picMkLst>
            <pc:docMk/>
            <pc:sldMk cId="947179843" sldId="289"/>
            <ac:picMk id="19" creationId="{C65056C7-C334-A2E4-8FD0-7B4ED6BA54E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sk-SK" dirty="0"/>
              <a:t>Detekcia hrán:</a:t>
            </a:r>
            <a:br>
              <a:rPr lang="sk-SK" dirty="0"/>
            </a:br>
            <a:r>
              <a:rPr lang="en-US" dirty="0" err="1"/>
              <a:t>LoG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sk-SK" dirty="0"/>
              <a:t>átor</a:t>
            </a:r>
            <a:br>
              <a:rPr lang="sk-SK" dirty="0"/>
            </a:br>
            <a:br>
              <a:rPr lang="sk-SK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4D37B-A6FB-82A0-8CD5-6191A6935933}"/>
              </a:ext>
            </a:extLst>
          </p:cNvPr>
          <p:cNvSpPr txBox="1"/>
          <p:nvPr/>
        </p:nvSpPr>
        <p:spPr>
          <a:xfrm>
            <a:off x="6441918" y="5122333"/>
            <a:ext cx="564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Segoe UI Light" panose="020B0502040204020203" pitchFamily="34" charset="0"/>
                <a:cs typeface="Segoe UI Light" panose="020B0502040204020203" pitchFamily="34" charset="0"/>
              </a:rPr>
              <a:t>Vypracovali: Damián Bombara, Tomáš Stupeň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sk-SK" dirty="0"/>
              <a:t>obsah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4"/>
            <a:ext cx="2895600" cy="2143520"/>
          </a:xfrm>
        </p:spPr>
        <p:txBody>
          <a:bodyPr>
            <a:normAutofit/>
          </a:bodyPr>
          <a:lstStyle/>
          <a:p>
            <a:r>
              <a:rPr lang="sk-SK" dirty="0"/>
              <a:t>Gaussovo rozostrenie</a:t>
            </a:r>
            <a:endParaRPr lang="en-US" dirty="0"/>
          </a:p>
          <a:p>
            <a:r>
              <a:rPr lang="sk-SK" dirty="0"/>
              <a:t>Aplikácia LoG operátora</a:t>
            </a:r>
            <a:endParaRPr lang="en-US" dirty="0"/>
          </a:p>
          <a:p>
            <a:r>
              <a:rPr lang="sk-SK" dirty="0"/>
              <a:t>Porovnanie výsledkov</a:t>
            </a:r>
            <a:endParaRPr lang="en-US" dirty="0"/>
          </a:p>
          <a:p>
            <a:r>
              <a:rPr lang="sk-SK" dirty="0"/>
              <a:t>Histogram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428668"/>
            <a:ext cx="7288282" cy="518404"/>
          </a:xfrm>
        </p:spPr>
        <p:txBody>
          <a:bodyPr/>
          <a:lstStyle/>
          <a:p>
            <a:r>
              <a:rPr lang="sk-SK" dirty="0"/>
              <a:t>Gaussovo rozostrenie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8084" y="1168401"/>
            <a:ext cx="8312679" cy="3613196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LoG – citlivý na šum</a:t>
            </a:r>
          </a:p>
          <a:p>
            <a:pPr lvl="1"/>
            <a:r>
              <a:rPr lang="sk-SK" dirty="0"/>
              <a:t>konvolúcia obrázka s Gaussovou funkciou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B5E5D-E233-FE6F-9AC6-256A2493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87" y="2248497"/>
            <a:ext cx="5476346" cy="35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D94BF3-4530-2876-3907-657BA303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803"/>
            <a:ext cx="12192000" cy="33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428668"/>
            <a:ext cx="7288282" cy="518404"/>
          </a:xfrm>
        </p:spPr>
        <p:txBody>
          <a:bodyPr/>
          <a:lstStyle/>
          <a:p>
            <a:r>
              <a:rPr lang="sk-SK" dirty="0"/>
              <a:t>Aplikácia log operátora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8084" y="1168401"/>
            <a:ext cx="8312679" cy="3613196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detekcia hrán</a:t>
            </a:r>
          </a:p>
          <a:p>
            <a:pPr lvl="1"/>
            <a:r>
              <a:rPr lang="sk-SK" dirty="0"/>
              <a:t>podobný prístup ako pri Gaussovom rozostrení - konvolúcia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E4E18-7CC2-4175-2A02-F0C5AAD6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84" y="2343598"/>
            <a:ext cx="4079809" cy="19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50D98D-C793-12EB-5473-5060822A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146"/>
            <a:ext cx="12192000" cy="42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0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5" y="575735"/>
            <a:ext cx="4699683" cy="570128"/>
          </a:xfrm>
        </p:spPr>
        <p:txBody>
          <a:bodyPr/>
          <a:lstStyle/>
          <a:p>
            <a:r>
              <a:rPr lang="sk-SK" dirty="0"/>
              <a:t>Porovnanie výsledkov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2874" y="2198877"/>
            <a:ext cx="1080346" cy="351284"/>
          </a:xfrm>
        </p:spPr>
        <p:txBody>
          <a:bodyPr/>
          <a:lstStyle/>
          <a:p>
            <a:r>
              <a:rPr lang="sk-SK" dirty="0"/>
              <a:t>Originál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32A4884E-D126-20A5-12EC-5CDCE1A5C7BE}"/>
              </a:ext>
            </a:extLst>
          </p:cNvPr>
          <p:cNvSpPr txBox="1">
            <a:spLocks/>
          </p:cNvSpPr>
          <p:nvPr/>
        </p:nvSpPr>
        <p:spPr>
          <a:xfrm>
            <a:off x="4813136" y="2198877"/>
            <a:ext cx="1800013" cy="351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openCV funkcia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4D76FB8-EAE1-AC05-76C1-CDAF5EEFA689}"/>
              </a:ext>
            </a:extLst>
          </p:cNvPr>
          <p:cNvSpPr txBox="1">
            <a:spLocks/>
          </p:cNvSpPr>
          <p:nvPr/>
        </p:nvSpPr>
        <p:spPr>
          <a:xfrm>
            <a:off x="9224952" y="2174646"/>
            <a:ext cx="1512252" cy="399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naša funkcia</a:t>
            </a:r>
          </a:p>
        </p:txBody>
      </p:sp>
      <p:pic>
        <p:nvPicPr>
          <p:cNvPr id="12" name="Picture 11" descr="A dog with its paw on its head&#10;&#10;Description automatically generated">
            <a:extLst>
              <a:ext uri="{FF2B5EF4-FFF2-40B4-BE49-F238E27FC236}">
                <a16:creationId xmlns:a16="http://schemas.microsoft.com/office/drawing/2014/main" id="{0B1EB039-30FD-0C4A-E8EA-8A2D5B15E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4" r="15843" b="601"/>
          <a:stretch/>
        </p:blipFill>
        <p:spPr>
          <a:xfrm>
            <a:off x="677333" y="2706944"/>
            <a:ext cx="2751429" cy="2110589"/>
          </a:xfrm>
          <a:prstGeom prst="rect">
            <a:avLst/>
          </a:prstGeom>
        </p:spPr>
      </p:pic>
      <p:pic>
        <p:nvPicPr>
          <p:cNvPr id="17" name="Picture 16" descr="A black and white image of a dog&#10;&#10;Description automatically generated">
            <a:extLst>
              <a:ext uri="{FF2B5EF4-FFF2-40B4-BE49-F238E27FC236}">
                <a16:creationId xmlns:a16="http://schemas.microsoft.com/office/drawing/2014/main" id="{A73354D6-CA74-76AA-3FB5-AD67BA025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2973388"/>
            <a:ext cx="3272887" cy="1844146"/>
          </a:xfrm>
          <a:prstGeom prst="rect">
            <a:avLst/>
          </a:prstGeom>
        </p:spPr>
      </p:pic>
      <p:pic>
        <p:nvPicPr>
          <p:cNvPr id="19" name="Picture 18" descr="A black and white image of a dog&#10;&#10;Description automatically generated">
            <a:extLst>
              <a:ext uri="{FF2B5EF4-FFF2-40B4-BE49-F238E27FC236}">
                <a16:creationId xmlns:a16="http://schemas.microsoft.com/office/drawing/2014/main" id="{C65056C7-C334-A2E4-8FD0-7B4ED6BA5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634" y="2973388"/>
            <a:ext cx="3272887" cy="18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6" y="575735"/>
            <a:ext cx="6172438" cy="570128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 origin</a:t>
            </a:r>
            <a:r>
              <a:rPr lang="sk-SK" dirty="0"/>
              <a:t>álneho obrázka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CA4AB121-F83A-B076-4E15-38B9C9D0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24" y="1464729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7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265" y="726736"/>
            <a:ext cx="8119534" cy="2939331"/>
          </a:xfrm>
        </p:spPr>
        <p:txBody>
          <a:bodyPr/>
          <a:lstStyle/>
          <a:p>
            <a:r>
              <a:rPr lang="sk-SK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Ďakujeme za pozornosť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108</TotalTime>
  <Words>77</Words>
  <Application>Microsoft Office PowerPoint</Application>
  <PresentationFormat>Widescreen</PresentationFormat>
  <Paragraphs>32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 Light</vt:lpstr>
      <vt:lpstr>Tenorite</vt:lpstr>
      <vt:lpstr>Custom</vt:lpstr>
      <vt:lpstr>Detekcia hrán: LoG operátor  </vt:lpstr>
      <vt:lpstr>obsah</vt:lpstr>
      <vt:lpstr>Gaussovo rozostrenie</vt:lpstr>
      <vt:lpstr>PowerPoint Presentation</vt:lpstr>
      <vt:lpstr>Aplikácia log operátora</vt:lpstr>
      <vt:lpstr>PowerPoint Presentation</vt:lpstr>
      <vt:lpstr>Porovnanie výsledkov</vt:lpstr>
      <vt:lpstr>Histogram originálneho obrázka</vt:lpstr>
      <vt:lpstr>Ďakujeme za pozornosť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operátor  </dc:title>
  <dc:creator>Bombara, Damian</dc:creator>
  <cp:lastModifiedBy>Bombara, Damian</cp:lastModifiedBy>
  <cp:revision>1</cp:revision>
  <dcterms:created xsi:type="dcterms:W3CDTF">2024-03-30T12:29:30Z</dcterms:created>
  <dcterms:modified xsi:type="dcterms:W3CDTF">2024-03-30T14:23:52Z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ad3be33-4108-4738-9e07-d8656a181486_Enabled">
    <vt:lpwstr>true</vt:lpwstr>
  </property>
  <property fmtid="{D5CDD505-2E9C-101B-9397-08002B2CF9AE}" pid="5" name="MSIP_Label_dad3be33-4108-4738-9e07-d8656a181486_SetDate">
    <vt:lpwstr>2024-03-30T12:35:16Z</vt:lpwstr>
  </property>
  <property fmtid="{D5CDD505-2E9C-101B-9397-08002B2CF9AE}" pid="6" name="MSIP_Label_dad3be33-4108-4738-9e07-d8656a181486_Method">
    <vt:lpwstr>Privileged</vt:lpwstr>
  </property>
  <property fmtid="{D5CDD505-2E9C-101B-9397-08002B2CF9AE}" pid="7" name="MSIP_Label_dad3be33-4108-4738-9e07-d8656a181486_Name">
    <vt:lpwstr>Public No Visual Label</vt:lpwstr>
  </property>
  <property fmtid="{D5CDD505-2E9C-101B-9397-08002B2CF9AE}" pid="8" name="MSIP_Label_dad3be33-4108-4738-9e07-d8656a181486_SiteId">
    <vt:lpwstr>945c199a-83a2-4e80-9f8c-5a91be5752dd</vt:lpwstr>
  </property>
  <property fmtid="{D5CDD505-2E9C-101B-9397-08002B2CF9AE}" pid="9" name="MSIP_Label_dad3be33-4108-4738-9e07-d8656a181486_ActionId">
    <vt:lpwstr>1ba85f9a-a31f-47cd-bc9a-14939418c1d3</vt:lpwstr>
  </property>
  <property fmtid="{D5CDD505-2E9C-101B-9397-08002B2CF9AE}" pid="10" name="MSIP_Label_dad3be33-4108-4738-9e07-d8656a181486_ContentBits">
    <vt:lpwstr>0</vt:lpwstr>
  </property>
</Properties>
</file>