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61" r:id="rId5"/>
    <p:sldId id="258" r:id="rId6"/>
    <p:sldId id="262" r:id="rId7"/>
    <p:sldId id="259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673" autoAdjust="0"/>
  </p:normalViewPr>
  <p:slideViewPr>
    <p:cSldViewPr>
      <p:cViewPr>
        <p:scale>
          <a:sx n="75" d="100"/>
          <a:sy n="75" d="100"/>
        </p:scale>
        <p:origin x="-450" y="-2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B81-84E0-4A24-A443-D09F453E6849}" type="datetimeFigureOut">
              <a:rPr lang="fr-FR" smtClean="0"/>
              <a:t>30/06/2017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ECFF5-2ACE-45B7-9922-477B9470722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B81-84E0-4A24-A443-D09F453E6849}" type="datetimeFigureOut">
              <a:rPr lang="fr-FR" smtClean="0"/>
              <a:t>30/06/2017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ECFF5-2ACE-45B7-9922-477B9470722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B81-84E0-4A24-A443-D09F453E6849}" type="datetimeFigureOut">
              <a:rPr lang="fr-FR" smtClean="0"/>
              <a:t>30/06/2017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ECFF5-2ACE-45B7-9922-477B94707221}" type="slidenum">
              <a:rPr lang="fr-FR" smtClean="0"/>
              <a:t>‹N°›</a:t>
            </a:fld>
            <a:endParaRPr lang="fr-FR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B81-84E0-4A24-A443-D09F453E6849}" type="datetimeFigureOut">
              <a:rPr lang="fr-FR" smtClean="0"/>
              <a:t>30/06/2017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ECFF5-2ACE-45B7-9922-477B94707221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B81-84E0-4A24-A443-D09F453E6849}" type="datetimeFigureOut">
              <a:rPr lang="fr-FR" smtClean="0"/>
              <a:t>30/06/2017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ECFF5-2ACE-45B7-9922-477B9470722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B81-84E0-4A24-A443-D09F453E6849}" type="datetimeFigureOut">
              <a:rPr lang="fr-FR" smtClean="0"/>
              <a:t>30/06/2017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ECFF5-2ACE-45B7-9922-477B94707221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B81-84E0-4A24-A443-D09F453E6849}" type="datetimeFigureOut">
              <a:rPr lang="fr-FR" smtClean="0"/>
              <a:t>30/06/2017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ECFF5-2ACE-45B7-9922-477B9470722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B81-84E0-4A24-A443-D09F453E6849}" type="datetimeFigureOut">
              <a:rPr lang="fr-FR" smtClean="0"/>
              <a:t>30/06/2017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ECFF5-2ACE-45B7-9922-477B9470722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B81-84E0-4A24-A443-D09F453E6849}" type="datetimeFigureOut">
              <a:rPr lang="fr-FR" smtClean="0"/>
              <a:t>30/06/2017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ECFF5-2ACE-45B7-9922-477B9470722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B81-84E0-4A24-A443-D09F453E6849}" type="datetimeFigureOut">
              <a:rPr lang="fr-FR" smtClean="0"/>
              <a:t>30/06/2017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ECFF5-2ACE-45B7-9922-477B94707221}" type="slidenum">
              <a:rPr lang="fr-FR" smtClean="0"/>
              <a:t>‹N°›</a:t>
            </a:fld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B81-84E0-4A24-A443-D09F453E6849}" type="datetimeFigureOut">
              <a:rPr lang="fr-FR" smtClean="0"/>
              <a:t>30/06/2017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ECFF5-2ACE-45B7-9922-477B94707221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3FEAB81-84E0-4A24-A443-D09F453E6849}" type="datetimeFigureOut">
              <a:rPr lang="fr-FR" smtClean="0"/>
              <a:t>30/06/2017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06ECFF5-2ACE-45B7-9922-477B94707221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SCENARIO RESEAU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940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CONNEXIONS SERVEUR/CLIENTS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637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50571" y="2646589"/>
            <a:ext cx="5442858" cy="15648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1100"/>
          </a:p>
        </p:txBody>
      </p:sp>
      <p:grpSp>
        <p:nvGrpSpPr>
          <p:cNvPr id="28" name="Groupe 27"/>
          <p:cNvGrpSpPr/>
          <p:nvPr/>
        </p:nvGrpSpPr>
        <p:grpSpPr>
          <a:xfrm>
            <a:off x="5167995" y="3428998"/>
            <a:ext cx="1140278" cy="464003"/>
            <a:chOff x="5112206" y="3445328"/>
            <a:chExt cx="1140278" cy="464003"/>
          </a:xfrm>
        </p:grpSpPr>
        <p:sp>
          <p:nvSpPr>
            <p:cNvPr id="7" name="Rectangle 6"/>
            <p:cNvSpPr/>
            <p:nvPr/>
          </p:nvSpPr>
          <p:spPr>
            <a:xfrm>
              <a:off x="5112206" y="3445328"/>
              <a:ext cx="1140278" cy="46400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fr-FR" sz="1100"/>
            </a:p>
          </p:txBody>
        </p:sp>
        <p:sp>
          <p:nvSpPr>
            <p:cNvPr id="8" name="ZoneTexte 79"/>
            <p:cNvSpPr txBox="1"/>
            <p:nvPr/>
          </p:nvSpPr>
          <p:spPr>
            <a:xfrm>
              <a:off x="5151665" y="3486149"/>
              <a:ext cx="457200" cy="247650"/>
            </a:xfrm>
            <a:prstGeom prst="rect">
              <a:avLst/>
            </a:prstGeom>
            <a:solidFill>
              <a:schemeClr val="lt1"/>
            </a:solidFill>
            <a:ln w="9525" cmpd="sng">
              <a:solidFill>
                <a:schemeClr val="lt1">
                  <a:shade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100" dirty="0"/>
                <a:t>IP3</a:t>
              </a:r>
            </a:p>
          </p:txBody>
        </p:sp>
      </p:grpSp>
      <p:grpSp>
        <p:nvGrpSpPr>
          <p:cNvPr id="33" name="Groupe 32"/>
          <p:cNvGrpSpPr/>
          <p:nvPr/>
        </p:nvGrpSpPr>
        <p:grpSpPr>
          <a:xfrm>
            <a:off x="2563874" y="3121478"/>
            <a:ext cx="1140278" cy="464003"/>
            <a:chOff x="2604409" y="3121478"/>
            <a:chExt cx="1140278" cy="464003"/>
          </a:xfrm>
        </p:grpSpPr>
        <p:sp>
          <p:nvSpPr>
            <p:cNvPr id="6" name="Rectangle 5"/>
            <p:cNvSpPr/>
            <p:nvPr/>
          </p:nvSpPr>
          <p:spPr>
            <a:xfrm>
              <a:off x="2604409" y="3121478"/>
              <a:ext cx="1140278" cy="4640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fr-FR" sz="1100"/>
            </a:p>
          </p:txBody>
        </p:sp>
        <p:sp>
          <p:nvSpPr>
            <p:cNvPr id="9" name="ZoneTexte 80"/>
            <p:cNvSpPr txBox="1"/>
            <p:nvPr/>
          </p:nvSpPr>
          <p:spPr>
            <a:xfrm>
              <a:off x="2646590" y="3152774"/>
              <a:ext cx="457200" cy="247650"/>
            </a:xfrm>
            <a:prstGeom prst="rect">
              <a:avLst/>
            </a:prstGeom>
            <a:solidFill>
              <a:schemeClr val="lt1"/>
            </a:solidFill>
            <a:ln w="9525" cmpd="sng">
              <a:solidFill>
                <a:schemeClr val="lt1">
                  <a:shade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100"/>
                <a:t>IP1</a:t>
              </a:r>
            </a:p>
          </p:txBody>
        </p:sp>
      </p:grpSp>
      <p:grpSp>
        <p:nvGrpSpPr>
          <p:cNvPr id="29" name="Groupe 28"/>
          <p:cNvGrpSpPr/>
          <p:nvPr/>
        </p:nvGrpSpPr>
        <p:grpSpPr>
          <a:xfrm>
            <a:off x="5167995" y="2804431"/>
            <a:ext cx="1140278" cy="464003"/>
            <a:chOff x="5167995" y="2804431"/>
            <a:chExt cx="1140278" cy="464003"/>
          </a:xfrm>
        </p:grpSpPr>
        <p:sp>
          <p:nvSpPr>
            <p:cNvPr id="10" name="Rectangle 9"/>
            <p:cNvSpPr/>
            <p:nvPr/>
          </p:nvSpPr>
          <p:spPr>
            <a:xfrm>
              <a:off x="5167995" y="2804431"/>
              <a:ext cx="1140278" cy="46400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fr-FR" sz="1100"/>
            </a:p>
          </p:txBody>
        </p:sp>
        <p:sp>
          <p:nvSpPr>
            <p:cNvPr id="11" name="ZoneTexte 83"/>
            <p:cNvSpPr txBox="1"/>
            <p:nvPr/>
          </p:nvSpPr>
          <p:spPr>
            <a:xfrm>
              <a:off x="5227865" y="2828924"/>
              <a:ext cx="457200" cy="247650"/>
            </a:xfrm>
            <a:prstGeom prst="rect">
              <a:avLst/>
            </a:prstGeom>
            <a:solidFill>
              <a:schemeClr val="lt1"/>
            </a:solidFill>
            <a:ln w="9525" cmpd="sng">
              <a:solidFill>
                <a:schemeClr val="lt1">
                  <a:shade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100"/>
                <a:t>IP2</a:t>
              </a:r>
            </a:p>
          </p:txBody>
        </p:sp>
      </p:grpSp>
      <p:cxnSp>
        <p:nvCxnSpPr>
          <p:cNvPr id="12" name="Connecteur droit 11"/>
          <p:cNvCxnSpPr/>
          <p:nvPr/>
        </p:nvCxnSpPr>
        <p:spPr>
          <a:xfrm>
            <a:off x="3846740" y="3143249"/>
            <a:ext cx="11906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ZoneTexte 85"/>
          <p:cNvSpPr txBox="1"/>
          <p:nvPr/>
        </p:nvSpPr>
        <p:spPr>
          <a:xfrm>
            <a:off x="2051720" y="3077254"/>
            <a:ext cx="428625" cy="704850"/>
          </a:xfrm>
          <a:prstGeom prst="rect">
            <a:avLst/>
          </a:prstGeom>
          <a:solidFill>
            <a:srgbClr val="FFFF00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100"/>
              <a:t>IP2</a:t>
            </a:r>
          </a:p>
          <a:p>
            <a:r>
              <a:rPr lang="fr-FR" sz="1100"/>
              <a:t>IP3</a:t>
            </a:r>
          </a:p>
        </p:txBody>
      </p:sp>
      <p:sp>
        <p:nvSpPr>
          <p:cNvPr id="14" name="ZoneTexte 86"/>
          <p:cNvSpPr txBox="1"/>
          <p:nvPr/>
        </p:nvSpPr>
        <p:spPr>
          <a:xfrm>
            <a:off x="6389915" y="2781300"/>
            <a:ext cx="428625" cy="304799"/>
          </a:xfrm>
          <a:prstGeom prst="rect">
            <a:avLst/>
          </a:prstGeom>
          <a:solidFill>
            <a:srgbClr val="FFFF00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100"/>
              <a:t>IP1</a:t>
            </a:r>
          </a:p>
        </p:txBody>
      </p:sp>
      <p:sp>
        <p:nvSpPr>
          <p:cNvPr id="15" name="ZoneTexte 88"/>
          <p:cNvSpPr txBox="1"/>
          <p:nvPr/>
        </p:nvSpPr>
        <p:spPr>
          <a:xfrm>
            <a:off x="6389914" y="3403143"/>
            <a:ext cx="428625" cy="304799"/>
          </a:xfrm>
          <a:prstGeom prst="rect">
            <a:avLst/>
          </a:prstGeom>
          <a:solidFill>
            <a:srgbClr val="FFFF00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100"/>
              <a:t>IP1</a:t>
            </a:r>
          </a:p>
        </p:txBody>
      </p:sp>
      <p:cxnSp>
        <p:nvCxnSpPr>
          <p:cNvPr id="16" name="Connecteur droit 15"/>
          <p:cNvCxnSpPr/>
          <p:nvPr/>
        </p:nvCxnSpPr>
        <p:spPr>
          <a:xfrm>
            <a:off x="3856265" y="3505199"/>
            <a:ext cx="11906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Groupe 23"/>
          <p:cNvGrpSpPr/>
          <p:nvPr/>
        </p:nvGrpSpPr>
        <p:grpSpPr>
          <a:xfrm>
            <a:off x="3754212" y="3074530"/>
            <a:ext cx="1200150" cy="571500"/>
            <a:chOff x="3770781" y="2464932"/>
            <a:chExt cx="1200150" cy="571500"/>
          </a:xfrm>
        </p:grpSpPr>
        <p:sp>
          <p:nvSpPr>
            <p:cNvPr id="19" name="Flèche droite 18"/>
            <p:cNvSpPr/>
            <p:nvPr/>
          </p:nvSpPr>
          <p:spPr>
            <a:xfrm>
              <a:off x="3770781" y="2464932"/>
              <a:ext cx="1181100" cy="26670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fr-FR" sz="1100"/>
            </a:p>
          </p:txBody>
        </p:sp>
        <p:sp>
          <p:nvSpPr>
            <p:cNvPr id="20" name="Flèche droite 19"/>
            <p:cNvSpPr/>
            <p:nvPr/>
          </p:nvSpPr>
          <p:spPr>
            <a:xfrm>
              <a:off x="3789831" y="2769732"/>
              <a:ext cx="1181100" cy="26670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fr-FR" sz="1100"/>
            </a:p>
          </p:txBody>
        </p:sp>
      </p:grpSp>
      <p:grpSp>
        <p:nvGrpSpPr>
          <p:cNvPr id="23" name="Groupe 22"/>
          <p:cNvGrpSpPr/>
          <p:nvPr/>
        </p:nvGrpSpPr>
        <p:grpSpPr>
          <a:xfrm>
            <a:off x="3820208" y="2779255"/>
            <a:ext cx="1200150" cy="561975"/>
            <a:chOff x="3688854" y="3824286"/>
            <a:chExt cx="1200150" cy="561975"/>
          </a:xfrm>
        </p:grpSpPr>
        <p:sp>
          <p:nvSpPr>
            <p:cNvPr id="21" name="Flèche droite 20"/>
            <p:cNvSpPr/>
            <p:nvPr/>
          </p:nvSpPr>
          <p:spPr>
            <a:xfrm rot="10800000">
              <a:off x="3688854" y="3824286"/>
              <a:ext cx="1181100" cy="26670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fr-FR" sz="1100"/>
            </a:p>
          </p:txBody>
        </p:sp>
        <p:sp>
          <p:nvSpPr>
            <p:cNvPr id="22" name="Flèche droite 21"/>
            <p:cNvSpPr/>
            <p:nvPr/>
          </p:nvSpPr>
          <p:spPr>
            <a:xfrm rot="10800000">
              <a:off x="3707904" y="4119561"/>
              <a:ext cx="1181100" cy="26670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fr-FR" sz="1100"/>
            </a:p>
          </p:txBody>
        </p:sp>
      </p:grpSp>
      <p:grpSp>
        <p:nvGrpSpPr>
          <p:cNvPr id="27" name="Groupe 26"/>
          <p:cNvGrpSpPr/>
          <p:nvPr/>
        </p:nvGrpSpPr>
        <p:grpSpPr>
          <a:xfrm>
            <a:off x="3837631" y="3371849"/>
            <a:ext cx="1200150" cy="561975"/>
            <a:chOff x="3971925" y="3148012"/>
            <a:chExt cx="1200150" cy="561975"/>
          </a:xfrm>
        </p:grpSpPr>
        <p:sp>
          <p:nvSpPr>
            <p:cNvPr id="25" name="Flèche droite 24"/>
            <p:cNvSpPr/>
            <p:nvPr/>
          </p:nvSpPr>
          <p:spPr>
            <a:xfrm rot="10800000">
              <a:off x="3971925" y="3148012"/>
              <a:ext cx="1181100" cy="26670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fr-FR" sz="1100"/>
            </a:p>
          </p:txBody>
        </p:sp>
        <p:sp>
          <p:nvSpPr>
            <p:cNvPr id="26" name="Flèche droite 25"/>
            <p:cNvSpPr/>
            <p:nvPr/>
          </p:nvSpPr>
          <p:spPr>
            <a:xfrm rot="10800000">
              <a:off x="3990975" y="3443287"/>
              <a:ext cx="1181100" cy="26670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fr-FR" sz="1100"/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5166365" y="3416752"/>
            <a:ext cx="1140278" cy="464003"/>
            <a:chOff x="5112206" y="3445328"/>
            <a:chExt cx="1140278" cy="464003"/>
          </a:xfrm>
          <a:solidFill>
            <a:schemeClr val="tx2"/>
          </a:solidFill>
        </p:grpSpPr>
        <p:sp>
          <p:nvSpPr>
            <p:cNvPr id="31" name="Rectangle 30"/>
            <p:cNvSpPr/>
            <p:nvPr/>
          </p:nvSpPr>
          <p:spPr>
            <a:xfrm>
              <a:off x="5112206" y="3445328"/>
              <a:ext cx="1140278" cy="464003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fr-FR" sz="1100"/>
            </a:p>
          </p:txBody>
        </p:sp>
        <p:sp>
          <p:nvSpPr>
            <p:cNvPr id="32" name="ZoneTexte 79"/>
            <p:cNvSpPr txBox="1"/>
            <p:nvPr/>
          </p:nvSpPr>
          <p:spPr>
            <a:xfrm>
              <a:off x="5151665" y="3486149"/>
              <a:ext cx="457200" cy="247650"/>
            </a:xfrm>
            <a:prstGeom prst="rect">
              <a:avLst/>
            </a:prstGeom>
            <a:grpFill/>
            <a:ln w="9525" cmpd="sng"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100"/>
                <a:t>IP3</a:t>
              </a:r>
            </a:p>
          </p:txBody>
        </p:sp>
      </p:grpSp>
      <p:grpSp>
        <p:nvGrpSpPr>
          <p:cNvPr id="34" name="Groupe 33"/>
          <p:cNvGrpSpPr/>
          <p:nvPr/>
        </p:nvGrpSpPr>
        <p:grpSpPr>
          <a:xfrm>
            <a:off x="2563874" y="3119433"/>
            <a:ext cx="1140278" cy="464003"/>
            <a:chOff x="2604409" y="3121478"/>
            <a:chExt cx="1140278" cy="464003"/>
          </a:xfrm>
          <a:solidFill>
            <a:schemeClr val="tx2"/>
          </a:solidFill>
        </p:grpSpPr>
        <p:sp>
          <p:nvSpPr>
            <p:cNvPr id="35" name="Rectangle 34"/>
            <p:cNvSpPr/>
            <p:nvPr/>
          </p:nvSpPr>
          <p:spPr>
            <a:xfrm>
              <a:off x="2604409" y="3121478"/>
              <a:ext cx="1140278" cy="464003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fr-FR" sz="1100"/>
            </a:p>
          </p:txBody>
        </p:sp>
        <p:sp>
          <p:nvSpPr>
            <p:cNvPr id="36" name="ZoneTexte 80"/>
            <p:cNvSpPr txBox="1"/>
            <p:nvPr/>
          </p:nvSpPr>
          <p:spPr>
            <a:xfrm>
              <a:off x="2646590" y="3152774"/>
              <a:ext cx="457200" cy="247650"/>
            </a:xfrm>
            <a:prstGeom prst="rect">
              <a:avLst/>
            </a:prstGeom>
            <a:grpFill/>
            <a:ln w="9525" cmpd="sng"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100"/>
                <a:t>IP1</a:t>
              </a:r>
            </a:p>
          </p:txBody>
        </p:sp>
      </p:grpSp>
      <p:grpSp>
        <p:nvGrpSpPr>
          <p:cNvPr id="37" name="Groupe 36"/>
          <p:cNvGrpSpPr/>
          <p:nvPr/>
        </p:nvGrpSpPr>
        <p:grpSpPr>
          <a:xfrm>
            <a:off x="5154385" y="2799469"/>
            <a:ext cx="1140278" cy="464003"/>
            <a:chOff x="5167995" y="2804431"/>
            <a:chExt cx="1140278" cy="464003"/>
          </a:xfrm>
          <a:solidFill>
            <a:schemeClr val="tx2"/>
          </a:solidFill>
        </p:grpSpPr>
        <p:sp>
          <p:nvSpPr>
            <p:cNvPr id="38" name="Rectangle 37"/>
            <p:cNvSpPr/>
            <p:nvPr/>
          </p:nvSpPr>
          <p:spPr>
            <a:xfrm>
              <a:off x="5167995" y="2804431"/>
              <a:ext cx="1140278" cy="464003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fr-FR" sz="1100"/>
            </a:p>
          </p:txBody>
        </p:sp>
        <p:sp>
          <p:nvSpPr>
            <p:cNvPr id="39" name="ZoneTexte 83"/>
            <p:cNvSpPr txBox="1"/>
            <p:nvPr/>
          </p:nvSpPr>
          <p:spPr>
            <a:xfrm>
              <a:off x="5227865" y="2828924"/>
              <a:ext cx="457200" cy="247650"/>
            </a:xfrm>
            <a:prstGeom prst="rect">
              <a:avLst/>
            </a:prstGeom>
            <a:grpFill/>
            <a:ln w="9525" cmpd="sng"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100"/>
                <a:t>IP2</a:t>
              </a:r>
            </a:p>
          </p:txBody>
        </p:sp>
      </p:grpSp>
      <p:sp>
        <p:nvSpPr>
          <p:cNvPr id="40" name="ZoneTexte 85"/>
          <p:cNvSpPr txBox="1"/>
          <p:nvPr/>
        </p:nvSpPr>
        <p:spPr>
          <a:xfrm>
            <a:off x="2051720" y="3074530"/>
            <a:ext cx="428625" cy="704850"/>
          </a:xfrm>
          <a:prstGeom prst="rect">
            <a:avLst/>
          </a:prstGeom>
          <a:solidFill>
            <a:srgbClr val="FFFF00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100" dirty="0" smtClean="0"/>
              <a:t>IP2</a:t>
            </a:r>
            <a:endParaRPr lang="fr-FR" sz="1100" dirty="0"/>
          </a:p>
        </p:txBody>
      </p:sp>
      <p:sp>
        <p:nvSpPr>
          <p:cNvPr id="18" name="Flèche droite 17"/>
          <p:cNvSpPr/>
          <p:nvPr/>
        </p:nvSpPr>
        <p:spPr>
          <a:xfrm rot="10800000">
            <a:off x="3361252" y="3226732"/>
            <a:ext cx="342900" cy="2667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1100"/>
          </a:p>
        </p:txBody>
      </p:sp>
      <p:sp>
        <p:nvSpPr>
          <p:cNvPr id="42" name="Flèche droite 41"/>
          <p:cNvSpPr/>
          <p:nvPr/>
        </p:nvSpPr>
        <p:spPr>
          <a:xfrm>
            <a:off x="3885410" y="3079971"/>
            <a:ext cx="1181100" cy="2667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1100"/>
          </a:p>
        </p:txBody>
      </p:sp>
      <p:sp>
        <p:nvSpPr>
          <p:cNvPr id="44" name="Flèche droite 43"/>
          <p:cNvSpPr/>
          <p:nvPr/>
        </p:nvSpPr>
        <p:spPr>
          <a:xfrm>
            <a:off x="3885410" y="3371849"/>
            <a:ext cx="1181100" cy="2667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1100"/>
          </a:p>
        </p:txBody>
      </p:sp>
      <p:grpSp>
        <p:nvGrpSpPr>
          <p:cNvPr id="76" name="Groupe 75"/>
          <p:cNvGrpSpPr/>
          <p:nvPr/>
        </p:nvGrpSpPr>
        <p:grpSpPr>
          <a:xfrm>
            <a:off x="6166415" y="0"/>
            <a:ext cx="2977585" cy="2542186"/>
            <a:chOff x="85670" y="-1273425"/>
            <a:chExt cx="2977585" cy="2542186"/>
          </a:xfrm>
        </p:grpSpPr>
        <p:sp>
          <p:nvSpPr>
            <p:cNvPr id="59" name="Rectangle 58"/>
            <p:cNvSpPr/>
            <p:nvPr/>
          </p:nvSpPr>
          <p:spPr>
            <a:xfrm>
              <a:off x="85670" y="-1273425"/>
              <a:ext cx="2977585" cy="254218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fr-FR" sz="110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91263" y="-1057073"/>
              <a:ext cx="648995" cy="232001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fr-FR" sz="110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91263" y="-383472"/>
              <a:ext cx="648995" cy="24191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fr-FR" sz="1100"/>
            </a:p>
          </p:txBody>
        </p:sp>
        <p:sp>
          <p:nvSpPr>
            <p:cNvPr id="62" name="ZoneTexte 9"/>
            <p:cNvSpPr txBox="1"/>
            <p:nvPr/>
          </p:nvSpPr>
          <p:spPr>
            <a:xfrm>
              <a:off x="1094014" y="-734496"/>
              <a:ext cx="756557" cy="258536"/>
            </a:xfrm>
            <a:prstGeom prst="rect">
              <a:avLst/>
            </a:prstGeom>
            <a:solidFill>
              <a:schemeClr val="lt1"/>
            </a:solidFill>
            <a:ln w="9525" cmpd="sng">
              <a:solidFill>
                <a:schemeClr val="lt1">
                  <a:shade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100"/>
                <a:t>SERVEUR</a:t>
              </a:r>
            </a:p>
          </p:txBody>
        </p:sp>
        <p:sp>
          <p:nvSpPr>
            <p:cNvPr id="63" name="ZoneTexte 10"/>
            <p:cNvSpPr txBox="1"/>
            <p:nvPr/>
          </p:nvSpPr>
          <p:spPr>
            <a:xfrm>
              <a:off x="1094014" y="-410979"/>
              <a:ext cx="650421" cy="269421"/>
            </a:xfrm>
            <a:prstGeom prst="rect">
              <a:avLst/>
            </a:prstGeom>
            <a:solidFill>
              <a:schemeClr val="lt1"/>
            </a:solidFill>
            <a:ln w="9525" cmpd="sng">
              <a:solidFill>
                <a:schemeClr val="lt1">
                  <a:shade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100"/>
                <a:t>CLIENT</a:t>
              </a:r>
            </a:p>
          </p:txBody>
        </p:sp>
        <p:sp>
          <p:nvSpPr>
            <p:cNvPr id="64" name="ZoneTexte 11"/>
            <p:cNvSpPr txBox="1"/>
            <p:nvPr/>
          </p:nvSpPr>
          <p:spPr>
            <a:xfrm>
              <a:off x="1094013" y="-1104069"/>
              <a:ext cx="756557" cy="258536"/>
            </a:xfrm>
            <a:prstGeom prst="rect">
              <a:avLst/>
            </a:prstGeom>
            <a:solidFill>
              <a:schemeClr val="lt1"/>
            </a:solidFill>
            <a:ln w="9525" cmpd="sng">
              <a:solidFill>
                <a:schemeClr val="lt1">
                  <a:shade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100" dirty="0"/>
                <a:t>INDEFINI</a:t>
              </a:r>
            </a:p>
          </p:txBody>
        </p:sp>
        <p:sp>
          <p:nvSpPr>
            <p:cNvPr id="65" name="Flèche droite 64"/>
            <p:cNvSpPr/>
            <p:nvPr/>
          </p:nvSpPr>
          <p:spPr>
            <a:xfrm>
              <a:off x="291263" y="-18637"/>
              <a:ext cx="617452" cy="26670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fr-FR" sz="1100"/>
            </a:p>
          </p:txBody>
        </p:sp>
        <p:sp>
          <p:nvSpPr>
            <p:cNvPr id="66" name="Flèche droite 65"/>
            <p:cNvSpPr/>
            <p:nvPr/>
          </p:nvSpPr>
          <p:spPr>
            <a:xfrm>
              <a:off x="291263" y="279147"/>
              <a:ext cx="648995" cy="277088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fr-FR" sz="110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14518" y="-721228"/>
              <a:ext cx="625740" cy="23200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fr-FR" sz="1100"/>
            </a:p>
          </p:txBody>
        </p:sp>
        <p:sp>
          <p:nvSpPr>
            <p:cNvPr id="68" name="ZoneTexte 22"/>
            <p:cNvSpPr txBox="1"/>
            <p:nvPr/>
          </p:nvSpPr>
          <p:spPr>
            <a:xfrm>
              <a:off x="1120801" y="-21358"/>
              <a:ext cx="650421" cy="269421"/>
            </a:xfrm>
            <a:prstGeom prst="rect">
              <a:avLst/>
            </a:prstGeom>
            <a:solidFill>
              <a:schemeClr val="lt1"/>
            </a:solidFill>
            <a:ln w="9525" cmpd="sng">
              <a:solidFill>
                <a:schemeClr val="lt1">
                  <a:shade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100"/>
                <a:t>UDP</a:t>
              </a:r>
            </a:p>
          </p:txBody>
        </p:sp>
        <p:sp>
          <p:nvSpPr>
            <p:cNvPr id="69" name="ZoneTexte 23"/>
            <p:cNvSpPr txBox="1"/>
            <p:nvPr/>
          </p:nvSpPr>
          <p:spPr>
            <a:xfrm>
              <a:off x="1094014" y="286814"/>
              <a:ext cx="650421" cy="269421"/>
            </a:xfrm>
            <a:prstGeom prst="rect">
              <a:avLst/>
            </a:prstGeom>
            <a:solidFill>
              <a:schemeClr val="lt1"/>
            </a:solidFill>
            <a:ln w="9525" cmpd="sng">
              <a:solidFill>
                <a:schemeClr val="lt1">
                  <a:shade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100"/>
                <a:t>TCP</a:t>
              </a:r>
            </a:p>
          </p:txBody>
        </p:sp>
        <p:cxnSp>
          <p:nvCxnSpPr>
            <p:cNvPr id="70" name="Connecteur droit 69"/>
            <p:cNvCxnSpPr/>
            <p:nvPr/>
          </p:nvCxnSpPr>
          <p:spPr>
            <a:xfrm>
              <a:off x="291263" y="712052"/>
              <a:ext cx="59531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ZoneTexte 111"/>
            <p:cNvSpPr txBox="1"/>
            <p:nvPr/>
          </p:nvSpPr>
          <p:spPr>
            <a:xfrm>
              <a:off x="374606" y="829495"/>
              <a:ext cx="428625" cy="304799"/>
            </a:xfrm>
            <a:prstGeom prst="rect">
              <a:avLst/>
            </a:prstGeom>
            <a:solidFill>
              <a:srgbClr val="FFFF00"/>
            </a:solidFill>
            <a:ln w="9525" cmpd="sng">
              <a:solidFill>
                <a:schemeClr val="lt1">
                  <a:shade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100" dirty="0"/>
                <a:t>IP1</a:t>
              </a:r>
            </a:p>
          </p:txBody>
        </p:sp>
        <p:sp>
          <p:nvSpPr>
            <p:cNvPr id="72" name="ZoneTexte 112"/>
            <p:cNvSpPr txBox="1"/>
            <p:nvPr/>
          </p:nvSpPr>
          <p:spPr>
            <a:xfrm>
              <a:off x="1091997" y="566018"/>
              <a:ext cx="1304875" cy="263477"/>
            </a:xfrm>
            <a:prstGeom prst="rect">
              <a:avLst/>
            </a:prstGeom>
            <a:solidFill>
              <a:schemeClr val="lt1"/>
            </a:solidFill>
            <a:ln w="9525" cmpd="sng">
              <a:solidFill>
                <a:schemeClr val="lt1">
                  <a:shade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100" dirty="0"/>
                <a:t>Ligne Connectée</a:t>
              </a:r>
            </a:p>
          </p:txBody>
        </p:sp>
        <p:sp>
          <p:nvSpPr>
            <p:cNvPr id="73" name="ZoneTexte 113"/>
            <p:cNvSpPr txBox="1"/>
            <p:nvPr/>
          </p:nvSpPr>
          <p:spPr>
            <a:xfrm>
              <a:off x="1071776" y="832718"/>
              <a:ext cx="1723975" cy="301576"/>
            </a:xfrm>
            <a:prstGeom prst="rect">
              <a:avLst/>
            </a:prstGeom>
            <a:solidFill>
              <a:schemeClr val="lt1"/>
            </a:solidFill>
            <a:ln w="9525" cmpd="sng">
              <a:solidFill>
                <a:schemeClr val="lt1">
                  <a:shade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100" dirty="0"/>
                <a:t>Enregistrement adresse</a:t>
              </a:r>
            </a:p>
          </p:txBody>
        </p:sp>
      </p:grpSp>
      <p:sp>
        <p:nvSpPr>
          <p:cNvPr id="77" name="ZoneTexte 76"/>
          <p:cNvSpPr txBox="1"/>
          <p:nvPr/>
        </p:nvSpPr>
        <p:spPr>
          <a:xfrm>
            <a:off x="1691680" y="29862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CONNEXIONS SERVEUR/CLIENTS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181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40" grpId="0" animBg="1"/>
      <p:bldP spid="40" grpId="1" animBg="1"/>
      <p:bldP spid="40" grpId="2" animBg="1"/>
      <p:bldP spid="18" grpId="0" animBg="1"/>
      <p:bldP spid="18" grpId="1" animBg="1"/>
      <p:bldP spid="18" grpId="2" animBg="1"/>
      <p:bldP spid="42" grpId="0" animBg="1"/>
      <p:bldP spid="42" grpId="1" animBg="1"/>
      <p:bldP spid="42" grpId="2" animBg="1"/>
      <p:bldP spid="44" grpId="3" animBg="1"/>
      <p:bldP spid="44" grpId="4" animBg="1"/>
      <p:bldP spid="44" grpId="5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GESTION EVENEMENT </a:t>
            </a:r>
            <a:r>
              <a:rPr lang="fr-FR" dirty="0" smtClean="0"/>
              <a:t>GENERAL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484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3438" y="2512317"/>
            <a:ext cx="5442858" cy="21682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1100"/>
          </a:p>
        </p:txBody>
      </p:sp>
      <p:cxnSp>
        <p:nvCxnSpPr>
          <p:cNvPr id="67" name="Connecteur droit 66"/>
          <p:cNvCxnSpPr/>
          <p:nvPr/>
        </p:nvCxnSpPr>
        <p:spPr>
          <a:xfrm>
            <a:off x="3816839" y="3896244"/>
            <a:ext cx="1190625" cy="17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oupe 2"/>
          <p:cNvGrpSpPr/>
          <p:nvPr/>
        </p:nvGrpSpPr>
        <p:grpSpPr>
          <a:xfrm>
            <a:off x="5110862" y="3458096"/>
            <a:ext cx="1140278" cy="464003"/>
            <a:chOff x="5112206" y="3445328"/>
            <a:chExt cx="1140278" cy="464003"/>
          </a:xfrm>
        </p:grpSpPr>
        <p:sp>
          <p:nvSpPr>
            <p:cNvPr id="4" name="Rectangle 3"/>
            <p:cNvSpPr/>
            <p:nvPr/>
          </p:nvSpPr>
          <p:spPr>
            <a:xfrm>
              <a:off x="5112206" y="3445328"/>
              <a:ext cx="1140278" cy="46400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fr-FR" sz="1100"/>
            </a:p>
          </p:txBody>
        </p:sp>
        <p:sp>
          <p:nvSpPr>
            <p:cNvPr id="5" name="ZoneTexte 79"/>
            <p:cNvSpPr txBox="1"/>
            <p:nvPr/>
          </p:nvSpPr>
          <p:spPr>
            <a:xfrm>
              <a:off x="5743311" y="3477986"/>
              <a:ext cx="457200" cy="247650"/>
            </a:xfrm>
            <a:prstGeom prst="rect">
              <a:avLst/>
            </a:prstGeom>
            <a:solidFill>
              <a:schemeClr val="lt1"/>
            </a:solidFill>
            <a:ln w="9525" cmpd="sng">
              <a:solidFill>
                <a:schemeClr val="lt1">
                  <a:shade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100" dirty="0"/>
                <a:t>IP3</a:t>
              </a:r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2548922" y="3432241"/>
            <a:ext cx="1140278" cy="464003"/>
            <a:chOff x="2604409" y="3121478"/>
            <a:chExt cx="1140278" cy="464003"/>
          </a:xfrm>
        </p:grpSpPr>
        <p:sp>
          <p:nvSpPr>
            <p:cNvPr id="7" name="Rectangle 6"/>
            <p:cNvSpPr/>
            <p:nvPr/>
          </p:nvSpPr>
          <p:spPr>
            <a:xfrm>
              <a:off x="2604409" y="3121478"/>
              <a:ext cx="1140278" cy="4640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fr-FR" sz="1100"/>
            </a:p>
          </p:txBody>
        </p:sp>
        <p:sp>
          <p:nvSpPr>
            <p:cNvPr id="8" name="ZoneTexte 80"/>
            <p:cNvSpPr txBox="1"/>
            <p:nvPr/>
          </p:nvSpPr>
          <p:spPr>
            <a:xfrm>
              <a:off x="2646590" y="3152774"/>
              <a:ext cx="457200" cy="247650"/>
            </a:xfrm>
            <a:prstGeom prst="rect">
              <a:avLst/>
            </a:prstGeom>
            <a:solidFill>
              <a:schemeClr val="lt1"/>
            </a:solidFill>
            <a:ln w="9525" cmpd="sng">
              <a:solidFill>
                <a:schemeClr val="lt1">
                  <a:shade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100"/>
                <a:t>IP1</a:t>
              </a:r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5110862" y="2833529"/>
            <a:ext cx="1140278" cy="464003"/>
            <a:chOff x="5167995" y="2804431"/>
            <a:chExt cx="1140278" cy="464003"/>
          </a:xfrm>
        </p:grpSpPr>
        <p:sp>
          <p:nvSpPr>
            <p:cNvPr id="10" name="Rectangle 9"/>
            <p:cNvSpPr/>
            <p:nvPr/>
          </p:nvSpPr>
          <p:spPr>
            <a:xfrm>
              <a:off x="5167995" y="2804431"/>
              <a:ext cx="1140278" cy="46400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fr-FR" sz="1100"/>
            </a:p>
          </p:txBody>
        </p:sp>
        <p:sp>
          <p:nvSpPr>
            <p:cNvPr id="11" name="ZoneTexte 83"/>
            <p:cNvSpPr txBox="1"/>
            <p:nvPr/>
          </p:nvSpPr>
          <p:spPr>
            <a:xfrm>
              <a:off x="5799100" y="2828924"/>
              <a:ext cx="457200" cy="247650"/>
            </a:xfrm>
            <a:prstGeom prst="rect">
              <a:avLst/>
            </a:prstGeom>
            <a:solidFill>
              <a:schemeClr val="lt1"/>
            </a:solidFill>
            <a:ln w="9525" cmpd="sng">
              <a:solidFill>
                <a:schemeClr val="lt1">
                  <a:shade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100"/>
                <a:t>IP2</a:t>
              </a:r>
            </a:p>
          </p:txBody>
        </p:sp>
      </p:grpSp>
      <p:cxnSp>
        <p:nvCxnSpPr>
          <p:cNvPr id="12" name="Connecteur droit 11"/>
          <p:cNvCxnSpPr/>
          <p:nvPr/>
        </p:nvCxnSpPr>
        <p:spPr>
          <a:xfrm flipV="1">
            <a:off x="3799132" y="3172347"/>
            <a:ext cx="1181100" cy="225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ZoneTexte 85"/>
          <p:cNvSpPr txBox="1"/>
          <p:nvPr/>
        </p:nvSpPr>
        <p:spPr>
          <a:xfrm>
            <a:off x="1818704" y="3297532"/>
            <a:ext cx="428625" cy="704850"/>
          </a:xfrm>
          <a:prstGeom prst="rect">
            <a:avLst/>
          </a:prstGeom>
          <a:solidFill>
            <a:srgbClr val="FFFF00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100" dirty="0"/>
              <a:t>IP2</a:t>
            </a:r>
          </a:p>
          <a:p>
            <a:r>
              <a:rPr lang="fr-FR" sz="1100" dirty="0" smtClean="0"/>
              <a:t>IP3</a:t>
            </a:r>
          </a:p>
          <a:p>
            <a:r>
              <a:rPr lang="fr-FR" dirty="0" smtClean="0"/>
              <a:t>IP4</a:t>
            </a:r>
            <a:endParaRPr lang="fr-FR" sz="1100" dirty="0"/>
          </a:p>
        </p:txBody>
      </p:sp>
      <p:sp>
        <p:nvSpPr>
          <p:cNvPr id="14" name="ZoneTexte 86"/>
          <p:cNvSpPr txBox="1"/>
          <p:nvPr/>
        </p:nvSpPr>
        <p:spPr>
          <a:xfrm>
            <a:off x="6288576" y="2992733"/>
            <a:ext cx="428625" cy="304799"/>
          </a:xfrm>
          <a:prstGeom prst="rect">
            <a:avLst/>
          </a:prstGeom>
          <a:solidFill>
            <a:srgbClr val="FFFF00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100"/>
              <a:t>IP1</a:t>
            </a:r>
          </a:p>
        </p:txBody>
      </p:sp>
      <p:sp>
        <p:nvSpPr>
          <p:cNvPr id="15" name="ZoneTexte 88"/>
          <p:cNvSpPr txBox="1"/>
          <p:nvPr/>
        </p:nvSpPr>
        <p:spPr>
          <a:xfrm>
            <a:off x="6332781" y="3432241"/>
            <a:ext cx="428625" cy="304799"/>
          </a:xfrm>
          <a:prstGeom prst="rect">
            <a:avLst/>
          </a:prstGeom>
          <a:solidFill>
            <a:srgbClr val="FFFF00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100" dirty="0"/>
              <a:t>IP1</a:t>
            </a:r>
          </a:p>
        </p:txBody>
      </p:sp>
      <p:cxnSp>
        <p:nvCxnSpPr>
          <p:cNvPr id="16" name="Connecteur droit 15"/>
          <p:cNvCxnSpPr/>
          <p:nvPr/>
        </p:nvCxnSpPr>
        <p:spPr>
          <a:xfrm>
            <a:off x="3799132" y="3664444"/>
            <a:ext cx="11906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Flèche droite 35"/>
          <p:cNvSpPr/>
          <p:nvPr/>
        </p:nvSpPr>
        <p:spPr>
          <a:xfrm rot="10800000">
            <a:off x="3304119" y="3541778"/>
            <a:ext cx="342900" cy="2667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1100"/>
          </a:p>
        </p:txBody>
      </p:sp>
      <p:sp>
        <p:nvSpPr>
          <p:cNvPr id="37" name="Flèche droite 36"/>
          <p:cNvSpPr/>
          <p:nvPr/>
        </p:nvSpPr>
        <p:spPr>
          <a:xfrm rot="656915">
            <a:off x="3840254" y="3869339"/>
            <a:ext cx="1181100" cy="2667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1100"/>
          </a:p>
        </p:txBody>
      </p:sp>
      <p:sp>
        <p:nvSpPr>
          <p:cNvPr id="38" name="Flèche droite 37"/>
          <p:cNvSpPr/>
          <p:nvPr/>
        </p:nvSpPr>
        <p:spPr>
          <a:xfrm rot="20821472">
            <a:off x="3840254" y="3111040"/>
            <a:ext cx="1181100" cy="2667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1100"/>
          </a:p>
        </p:txBody>
      </p:sp>
      <p:sp>
        <p:nvSpPr>
          <p:cNvPr id="40" name="Rectangle 39"/>
          <p:cNvSpPr/>
          <p:nvPr/>
        </p:nvSpPr>
        <p:spPr>
          <a:xfrm>
            <a:off x="6166415" y="0"/>
            <a:ext cx="2977585" cy="234888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1100"/>
          </a:p>
        </p:txBody>
      </p:sp>
      <p:sp>
        <p:nvSpPr>
          <p:cNvPr id="42" name="Rectangle 41"/>
          <p:cNvSpPr/>
          <p:nvPr/>
        </p:nvSpPr>
        <p:spPr>
          <a:xfrm>
            <a:off x="6372008" y="539664"/>
            <a:ext cx="648995" cy="24191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1100"/>
          </a:p>
        </p:txBody>
      </p:sp>
      <p:sp>
        <p:nvSpPr>
          <p:cNvPr id="43" name="ZoneTexte 9"/>
          <p:cNvSpPr txBox="1"/>
          <p:nvPr/>
        </p:nvSpPr>
        <p:spPr>
          <a:xfrm>
            <a:off x="7174759" y="188640"/>
            <a:ext cx="756557" cy="258536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100"/>
              <a:t>SERVEUR</a:t>
            </a:r>
          </a:p>
        </p:txBody>
      </p:sp>
      <p:sp>
        <p:nvSpPr>
          <p:cNvPr id="44" name="ZoneTexte 10"/>
          <p:cNvSpPr txBox="1"/>
          <p:nvPr/>
        </p:nvSpPr>
        <p:spPr>
          <a:xfrm>
            <a:off x="7174759" y="512157"/>
            <a:ext cx="650421" cy="269421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100"/>
              <a:t>CLIENT</a:t>
            </a:r>
          </a:p>
        </p:txBody>
      </p:sp>
      <p:sp>
        <p:nvSpPr>
          <p:cNvPr id="47" name="Flèche droite 46"/>
          <p:cNvSpPr/>
          <p:nvPr/>
        </p:nvSpPr>
        <p:spPr>
          <a:xfrm>
            <a:off x="6372008" y="836712"/>
            <a:ext cx="648995" cy="27708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1100"/>
          </a:p>
        </p:txBody>
      </p:sp>
      <p:sp>
        <p:nvSpPr>
          <p:cNvPr id="48" name="Rectangle 47"/>
          <p:cNvSpPr/>
          <p:nvPr/>
        </p:nvSpPr>
        <p:spPr>
          <a:xfrm>
            <a:off x="6395263" y="201908"/>
            <a:ext cx="625740" cy="2320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1100"/>
          </a:p>
        </p:txBody>
      </p:sp>
      <p:sp>
        <p:nvSpPr>
          <p:cNvPr id="50" name="ZoneTexte 23"/>
          <p:cNvSpPr txBox="1"/>
          <p:nvPr/>
        </p:nvSpPr>
        <p:spPr>
          <a:xfrm>
            <a:off x="7174759" y="844379"/>
            <a:ext cx="650421" cy="269421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100"/>
              <a:t>TCP</a:t>
            </a:r>
          </a:p>
        </p:txBody>
      </p:sp>
      <p:cxnSp>
        <p:nvCxnSpPr>
          <p:cNvPr id="51" name="Connecteur droit 50"/>
          <p:cNvCxnSpPr/>
          <p:nvPr/>
        </p:nvCxnSpPr>
        <p:spPr>
          <a:xfrm>
            <a:off x="6372008" y="1295333"/>
            <a:ext cx="595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ZoneTexte 111"/>
          <p:cNvSpPr txBox="1"/>
          <p:nvPr/>
        </p:nvSpPr>
        <p:spPr>
          <a:xfrm>
            <a:off x="6455351" y="1468017"/>
            <a:ext cx="428625" cy="304799"/>
          </a:xfrm>
          <a:prstGeom prst="rect">
            <a:avLst/>
          </a:prstGeom>
          <a:solidFill>
            <a:srgbClr val="FFFF00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100" dirty="0"/>
              <a:t>IP1</a:t>
            </a:r>
          </a:p>
        </p:txBody>
      </p:sp>
      <p:sp>
        <p:nvSpPr>
          <p:cNvPr id="53" name="ZoneTexte 112"/>
          <p:cNvSpPr txBox="1"/>
          <p:nvPr/>
        </p:nvSpPr>
        <p:spPr>
          <a:xfrm>
            <a:off x="7172742" y="1149299"/>
            <a:ext cx="1304875" cy="263477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100" dirty="0"/>
              <a:t>Ligne Connectée</a:t>
            </a:r>
          </a:p>
        </p:txBody>
      </p:sp>
      <p:sp>
        <p:nvSpPr>
          <p:cNvPr id="54" name="ZoneTexte 113"/>
          <p:cNvSpPr txBox="1"/>
          <p:nvPr/>
        </p:nvSpPr>
        <p:spPr>
          <a:xfrm>
            <a:off x="7152521" y="1471240"/>
            <a:ext cx="1723975" cy="301576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100" dirty="0"/>
              <a:t>Enregistrement adresse</a:t>
            </a:r>
          </a:p>
        </p:txBody>
      </p:sp>
      <p:sp>
        <p:nvSpPr>
          <p:cNvPr id="55" name="Flèche droite 54"/>
          <p:cNvSpPr/>
          <p:nvPr/>
        </p:nvSpPr>
        <p:spPr>
          <a:xfrm>
            <a:off x="6401668" y="1844824"/>
            <a:ext cx="565652" cy="28803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ZoneTexte 113"/>
          <p:cNvSpPr txBox="1"/>
          <p:nvPr/>
        </p:nvSpPr>
        <p:spPr>
          <a:xfrm>
            <a:off x="7152520" y="1882723"/>
            <a:ext cx="1019879" cy="301576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100" dirty="0" smtClean="0"/>
              <a:t>Evènement</a:t>
            </a:r>
            <a:endParaRPr lang="fr-FR" sz="1100" dirty="0"/>
          </a:p>
        </p:txBody>
      </p:sp>
      <p:sp>
        <p:nvSpPr>
          <p:cNvPr id="57" name="Flèche droite 56"/>
          <p:cNvSpPr/>
          <p:nvPr/>
        </p:nvSpPr>
        <p:spPr>
          <a:xfrm rot="9604562">
            <a:off x="6298588" y="2580656"/>
            <a:ext cx="565652" cy="28803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lèche droite 57"/>
          <p:cNvSpPr/>
          <p:nvPr/>
        </p:nvSpPr>
        <p:spPr>
          <a:xfrm>
            <a:off x="5130772" y="2932180"/>
            <a:ext cx="342900" cy="2667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1100"/>
          </a:p>
        </p:txBody>
      </p:sp>
      <p:sp>
        <p:nvSpPr>
          <p:cNvPr id="59" name="Flèche droite 58"/>
          <p:cNvSpPr/>
          <p:nvPr/>
        </p:nvSpPr>
        <p:spPr>
          <a:xfrm>
            <a:off x="5130772" y="3541778"/>
            <a:ext cx="342900" cy="2667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1100"/>
          </a:p>
        </p:txBody>
      </p:sp>
      <p:sp>
        <p:nvSpPr>
          <p:cNvPr id="60" name="Flèche droite 59"/>
          <p:cNvSpPr/>
          <p:nvPr/>
        </p:nvSpPr>
        <p:spPr>
          <a:xfrm rot="9971331">
            <a:off x="3799132" y="3118969"/>
            <a:ext cx="1181100" cy="2667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1100"/>
          </a:p>
        </p:txBody>
      </p:sp>
      <p:sp>
        <p:nvSpPr>
          <p:cNvPr id="65" name="ZoneTexte 88"/>
          <p:cNvSpPr txBox="1"/>
          <p:nvPr/>
        </p:nvSpPr>
        <p:spPr>
          <a:xfrm>
            <a:off x="6304769" y="4021893"/>
            <a:ext cx="428625" cy="304799"/>
          </a:xfrm>
          <a:prstGeom prst="rect">
            <a:avLst/>
          </a:prstGeom>
          <a:solidFill>
            <a:srgbClr val="FFFF00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100" dirty="0"/>
              <a:t>IP1</a:t>
            </a:r>
          </a:p>
        </p:txBody>
      </p:sp>
      <p:grpSp>
        <p:nvGrpSpPr>
          <p:cNvPr id="68" name="Groupe 67"/>
          <p:cNvGrpSpPr/>
          <p:nvPr/>
        </p:nvGrpSpPr>
        <p:grpSpPr>
          <a:xfrm>
            <a:off x="5126160" y="4050551"/>
            <a:ext cx="1140278" cy="464003"/>
            <a:chOff x="5402917" y="3542007"/>
            <a:chExt cx="1140278" cy="464003"/>
          </a:xfrm>
        </p:grpSpPr>
        <p:sp>
          <p:nvSpPr>
            <p:cNvPr id="69" name="Rectangle 68"/>
            <p:cNvSpPr/>
            <p:nvPr/>
          </p:nvSpPr>
          <p:spPr>
            <a:xfrm>
              <a:off x="5402917" y="3542007"/>
              <a:ext cx="1140278" cy="46400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fr-FR" sz="1100"/>
            </a:p>
          </p:txBody>
        </p:sp>
        <p:sp>
          <p:nvSpPr>
            <p:cNvPr id="70" name="ZoneTexte 79"/>
            <p:cNvSpPr txBox="1"/>
            <p:nvPr/>
          </p:nvSpPr>
          <p:spPr>
            <a:xfrm>
              <a:off x="6070697" y="3570498"/>
              <a:ext cx="457200" cy="247650"/>
            </a:xfrm>
            <a:prstGeom prst="rect">
              <a:avLst/>
            </a:prstGeom>
            <a:solidFill>
              <a:schemeClr val="lt1"/>
            </a:solidFill>
            <a:ln w="9525" cmpd="sng">
              <a:solidFill>
                <a:schemeClr val="lt1">
                  <a:shade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100" dirty="0" smtClean="0"/>
                <a:t>IP4</a:t>
              </a:r>
              <a:endParaRPr lang="fr-FR" sz="1100" dirty="0"/>
            </a:p>
          </p:txBody>
        </p:sp>
      </p:grpSp>
      <p:sp>
        <p:nvSpPr>
          <p:cNvPr id="66" name="Flèche droite 65"/>
          <p:cNvSpPr/>
          <p:nvPr/>
        </p:nvSpPr>
        <p:spPr>
          <a:xfrm>
            <a:off x="5116346" y="4133555"/>
            <a:ext cx="342900" cy="2667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1100"/>
          </a:p>
        </p:txBody>
      </p:sp>
      <p:sp>
        <p:nvSpPr>
          <p:cNvPr id="71" name="Flèche droite 70"/>
          <p:cNvSpPr/>
          <p:nvPr/>
        </p:nvSpPr>
        <p:spPr>
          <a:xfrm>
            <a:off x="3813892" y="3516607"/>
            <a:ext cx="1181100" cy="2667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1100"/>
          </a:p>
        </p:txBody>
      </p:sp>
      <p:sp>
        <p:nvSpPr>
          <p:cNvPr id="75" name="Flèche droite 74"/>
          <p:cNvSpPr/>
          <p:nvPr/>
        </p:nvSpPr>
        <p:spPr>
          <a:xfrm>
            <a:off x="6547093" y="3685113"/>
            <a:ext cx="565652" cy="28803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Flèche droite 75"/>
          <p:cNvSpPr/>
          <p:nvPr/>
        </p:nvSpPr>
        <p:spPr>
          <a:xfrm>
            <a:off x="6581414" y="4321447"/>
            <a:ext cx="565652" cy="28803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ZoneTexte 76"/>
          <p:cNvSpPr txBox="1"/>
          <p:nvPr/>
        </p:nvSpPr>
        <p:spPr>
          <a:xfrm>
            <a:off x="1691680" y="29862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GESTION EVENEMENT GENERAL</a:t>
            </a:r>
            <a:endParaRPr lang="fr-FR" dirty="0"/>
          </a:p>
        </p:txBody>
      </p:sp>
      <p:sp>
        <p:nvSpPr>
          <p:cNvPr id="78" name="Flèche droite 77"/>
          <p:cNvSpPr/>
          <p:nvPr/>
        </p:nvSpPr>
        <p:spPr>
          <a:xfrm>
            <a:off x="6619710" y="2769949"/>
            <a:ext cx="565652" cy="28803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76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7" grpId="1" animBg="1"/>
      <p:bldP spid="38" grpId="0" animBg="1"/>
      <p:bldP spid="38" grpId="1" animBg="1"/>
      <p:bldP spid="57" grpId="0" animBg="1"/>
      <p:bldP spid="57" grpId="1" animBg="1"/>
      <p:bldP spid="57" grpId="2" animBg="1"/>
      <p:bldP spid="58" grpId="0" animBg="1"/>
      <p:bldP spid="58" grpId="1" animBg="1"/>
      <p:bldP spid="60" grpId="0" animBg="1"/>
      <p:bldP spid="60" grpId="1" animBg="1"/>
      <p:bldP spid="60" grpId="2" animBg="1"/>
      <p:bldP spid="71" grpId="0" animBg="1"/>
      <p:bldP spid="71" grpId="1" animBg="1"/>
      <p:bldP spid="75" grpId="0" animBg="1"/>
      <p:bldP spid="75" grpId="2" animBg="1"/>
      <p:bldP spid="75" grpId="3" animBg="1"/>
      <p:bldP spid="76" grpId="2" animBg="1"/>
      <p:bldP spid="76" grpId="3" animBg="1"/>
      <p:bldP spid="78" grpId="1" animBg="1"/>
      <p:bldP spid="78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GESTION EVENEMENT </a:t>
            </a:r>
            <a:r>
              <a:rPr lang="fr-FR" dirty="0" smtClean="0"/>
              <a:t>PARTICULIER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637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3438" y="2512317"/>
            <a:ext cx="5442858" cy="21682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1100"/>
          </a:p>
        </p:txBody>
      </p:sp>
      <p:cxnSp>
        <p:nvCxnSpPr>
          <p:cNvPr id="67" name="Connecteur droit 66"/>
          <p:cNvCxnSpPr/>
          <p:nvPr/>
        </p:nvCxnSpPr>
        <p:spPr>
          <a:xfrm>
            <a:off x="3816839" y="3896244"/>
            <a:ext cx="1190625" cy="17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oupe 2"/>
          <p:cNvGrpSpPr/>
          <p:nvPr/>
        </p:nvGrpSpPr>
        <p:grpSpPr>
          <a:xfrm>
            <a:off x="5110862" y="3458096"/>
            <a:ext cx="1140278" cy="464003"/>
            <a:chOff x="5112206" y="3445328"/>
            <a:chExt cx="1140278" cy="464003"/>
          </a:xfrm>
        </p:grpSpPr>
        <p:sp>
          <p:nvSpPr>
            <p:cNvPr id="4" name="Rectangle 3"/>
            <p:cNvSpPr/>
            <p:nvPr/>
          </p:nvSpPr>
          <p:spPr>
            <a:xfrm>
              <a:off x="5112206" y="3445328"/>
              <a:ext cx="1140278" cy="46400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fr-FR" sz="1100"/>
            </a:p>
          </p:txBody>
        </p:sp>
        <p:sp>
          <p:nvSpPr>
            <p:cNvPr id="5" name="ZoneTexte 79"/>
            <p:cNvSpPr txBox="1"/>
            <p:nvPr/>
          </p:nvSpPr>
          <p:spPr>
            <a:xfrm>
              <a:off x="5743311" y="3477986"/>
              <a:ext cx="457200" cy="247650"/>
            </a:xfrm>
            <a:prstGeom prst="rect">
              <a:avLst/>
            </a:prstGeom>
            <a:solidFill>
              <a:schemeClr val="lt1"/>
            </a:solidFill>
            <a:ln w="9525" cmpd="sng">
              <a:solidFill>
                <a:schemeClr val="lt1">
                  <a:shade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100" dirty="0"/>
                <a:t>IP3</a:t>
              </a:r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2548922" y="3432241"/>
            <a:ext cx="1140278" cy="464003"/>
            <a:chOff x="2604409" y="3121478"/>
            <a:chExt cx="1140278" cy="464003"/>
          </a:xfrm>
        </p:grpSpPr>
        <p:sp>
          <p:nvSpPr>
            <p:cNvPr id="7" name="Rectangle 6"/>
            <p:cNvSpPr/>
            <p:nvPr/>
          </p:nvSpPr>
          <p:spPr>
            <a:xfrm>
              <a:off x="2604409" y="3121478"/>
              <a:ext cx="1140278" cy="46400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fr-FR" sz="1100"/>
            </a:p>
          </p:txBody>
        </p:sp>
        <p:sp>
          <p:nvSpPr>
            <p:cNvPr id="8" name="ZoneTexte 80"/>
            <p:cNvSpPr txBox="1"/>
            <p:nvPr/>
          </p:nvSpPr>
          <p:spPr>
            <a:xfrm>
              <a:off x="2646590" y="3152774"/>
              <a:ext cx="457200" cy="247650"/>
            </a:xfrm>
            <a:prstGeom prst="rect">
              <a:avLst/>
            </a:prstGeom>
            <a:solidFill>
              <a:schemeClr val="lt1"/>
            </a:solidFill>
            <a:ln w="9525" cmpd="sng">
              <a:solidFill>
                <a:schemeClr val="lt1">
                  <a:shade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100"/>
                <a:t>IP1</a:t>
              </a:r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5110862" y="2833529"/>
            <a:ext cx="1140278" cy="464003"/>
            <a:chOff x="5167995" y="2804431"/>
            <a:chExt cx="1140278" cy="464003"/>
          </a:xfrm>
        </p:grpSpPr>
        <p:sp>
          <p:nvSpPr>
            <p:cNvPr id="10" name="Rectangle 9"/>
            <p:cNvSpPr/>
            <p:nvPr/>
          </p:nvSpPr>
          <p:spPr>
            <a:xfrm>
              <a:off x="5167995" y="2804431"/>
              <a:ext cx="1140278" cy="46400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fr-FR" sz="1100"/>
            </a:p>
          </p:txBody>
        </p:sp>
        <p:sp>
          <p:nvSpPr>
            <p:cNvPr id="11" name="ZoneTexte 83"/>
            <p:cNvSpPr txBox="1"/>
            <p:nvPr/>
          </p:nvSpPr>
          <p:spPr>
            <a:xfrm>
              <a:off x="5799100" y="2828924"/>
              <a:ext cx="457200" cy="247650"/>
            </a:xfrm>
            <a:prstGeom prst="rect">
              <a:avLst/>
            </a:prstGeom>
            <a:solidFill>
              <a:schemeClr val="lt1"/>
            </a:solidFill>
            <a:ln w="9525" cmpd="sng">
              <a:solidFill>
                <a:schemeClr val="lt1">
                  <a:shade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100"/>
                <a:t>IP2</a:t>
              </a:r>
            </a:p>
          </p:txBody>
        </p:sp>
      </p:grpSp>
      <p:cxnSp>
        <p:nvCxnSpPr>
          <p:cNvPr id="12" name="Connecteur droit 11"/>
          <p:cNvCxnSpPr/>
          <p:nvPr/>
        </p:nvCxnSpPr>
        <p:spPr>
          <a:xfrm flipV="1">
            <a:off x="3799132" y="3172347"/>
            <a:ext cx="1181100" cy="225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ZoneTexte 85"/>
          <p:cNvSpPr txBox="1"/>
          <p:nvPr/>
        </p:nvSpPr>
        <p:spPr>
          <a:xfrm>
            <a:off x="1818704" y="3297532"/>
            <a:ext cx="428625" cy="704850"/>
          </a:xfrm>
          <a:prstGeom prst="rect">
            <a:avLst/>
          </a:prstGeom>
          <a:solidFill>
            <a:srgbClr val="FFFF00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100" dirty="0"/>
              <a:t>IP2</a:t>
            </a:r>
          </a:p>
          <a:p>
            <a:r>
              <a:rPr lang="fr-FR" sz="1100" dirty="0" smtClean="0"/>
              <a:t>IP3</a:t>
            </a:r>
          </a:p>
          <a:p>
            <a:r>
              <a:rPr lang="fr-FR" dirty="0" smtClean="0"/>
              <a:t>IP4</a:t>
            </a:r>
            <a:endParaRPr lang="fr-FR" sz="1100" dirty="0"/>
          </a:p>
        </p:txBody>
      </p:sp>
      <p:sp>
        <p:nvSpPr>
          <p:cNvPr id="14" name="ZoneTexte 86"/>
          <p:cNvSpPr txBox="1"/>
          <p:nvPr/>
        </p:nvSpPr>
        <p:spPr>
          <a:xfrm>
            <a:off x="6288576" y="2992733"/>
            <a:ext cx="428625" cy="304799"/>
          </a:xfrm>
          <a:prstGeom prst="rect">
            <a:avLst/>
          </a:prstGeom>
          <a:solidFill>
            <a:srgbClr val="FFFF00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100"/>
              <a:t>IP1</a:t>
            </a:r>
          </a:p>
        </p:txBody>
      </p:sp>
      <p:sp>
        <p:nvSpPr>
          <p:cNvPr id="15" name="ZoneTexte 88"/>
          <p:cNvSpPr txBox="1"/>
          <p:nvPr/>
        </p:nvSpPr>
        <p:spPr>
          <a:xfrm>
            <a:off x="6332781" y="3432241"/>
            <a:ext cx="428625" cy="304799"/>
          </a:xfrm>
          <a:prstGeom prst="rect">
            <a:avLst/>
          </a:prstGeom>
          <a:solidFill>
            <a:srgbClr val="FFFF00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100" dirty="0"/>
              <a:t>IP1</a:t>
            </a:r>
          </a:p>
        </p:txBody>
      </p:sp>
      <p:cxnSp>
        <p:nvCxnSpPr>
          <p:cNvPr id="16" name="Connecteur droit 15"/>
          <p:cNvCxnSpPr/>
          <p:nvPr/>
        </p:nvCxnSpPr>
        <p:spPr>
          <a:xfrm>
            <a:off x="3799132" y="3664444"/>
            <a:ext cx="11906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Flèche droite 35"/>
          <p:cNvSpPr/>
          <p:nvPr/>
        </p:nvSpPr>
        <p:spPr>
          <a:xfrm rot="10800000">
            <a:off x="3304119" y="3541778"/>
            <a:ext cx="342900" cy="2667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1100"/>
          </a:p>
        </p:txBody>
      </p:sp>
      <p:sp>
        <p:nvSpPr>
          <p:cNvPr id="38" name="Flèche droite 37"/>
          <p:cNvSpPr/>
          <p:nvPr/>
        </p:nvSpPr>
        <p:spPr>
          <a:xfrm rot="20821472">
            <a:off x="3840254" y="3111040"/>
            <a:ext cx="1181100" cy="2667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1100"/>
          </a:p>
        </p:txBody>
      </p:sp>
      <p:sp>
        <p:nvSpPr>
          <p:cNvPr id="40" name="Rectangle 39"/>
          <p:cNvSpPr/>
          <p:nvPr/>
        </p:nvSpPr>
        <p:spPr>
          <a:xfrm>
            <a:off x="6166415" y="0"/>
            <a:ext cx="2977585" cy="234888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1100"/>
          </a:p>
        </p:txBody>
      </p:sp>
      <p:sp>
        <p:nvSpPr>
          <p:cNvPr id="42" name="Rectangle 41"/>
          <p:cNvSpPr/>
          <p:nvPr/>
        </p:nvSpPr>
        <p:spPr>
          <a:xfrm>
            <a:off x="6372008" y="539664"/>
            <a:ext cx="648995" cy="24191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1100"/>
          </a:p>
        </p:txBody>
      </p:sp>
      <p:sp>
        <p:nvSpPr>
          <p:cNvPr id="43" name="ZoneTexte 9"/>
          <p:cNvSpPr txBox="1"/>
          <p:nvPr/>
        </p:nvSpPr>
        <p:spPr>
          <a:xfrm>
            <a:off x="7174759" y="188640"/>
            <a:ext cx="756557" cy="258536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100"/>
              <a:t>SERVEUR</a:t>
            </a:r>
          </a:p>
        </p:txBody>
      </p:sp>
      <p:sp>
        <p:nvSpPr>
          <p:cNvPr id="44" name="ZoneTexte 10"/>
          <p:cNvSpPr txBox="1"/>
          <p:nvPr/>
        </p:nvSpPr>
        <p:spPr>
          <a:xfrm>
            <a:off x="7174759" y="512157"/>
            <a:ext cx="650421" cy="269421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100"/>
              <a:t>CLIENT</a:t>
            </a:r>
          </a:p>
        </p:txBody>
      </p:sp>
      <p:sp>
        <p:nvSpPr>
          <p:cNvPr id="47" name="Flèche droite 46"/>
          <p:cNvSpPr/>
          <p:nvPr/>
        </p:nvSpPr>
        <p:spPr>
          <a:xfrm>
            <a:off x="6372008" y="836712"/>
            <a:ext cx="648995" cy="27708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1100"/>
          </a:p>
        </p:txBody>
      </p:sp>
      <p:sp>
        <p:nvSpPr>
          <p:cNvPr id="48" name="Rectangle 47"/>
          <p:cNvSpPr/>
          <p:nvPr/>
        </p:nvSpPr>
        <p:spPr>
          <a:xfrm>
            <a:off x="6395263" y="201908"/>
            <a:ext cx="625740" cy="2320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1100"/>
          </a:p>
        </p:txBody>
      </p:sp>
      <p:sp>
        <p:nvSpPr>
          <p:cNvPr id="50" name="ZoneTexte 23"/>
          <p:cNvSpPr txBox="1"/>
          <p:nvPr/>
        </p:nvSpPr>
        <p:spPr>
          <a:xfrm>
            <a:off x="7174759" y="844379"/>
            <a:ext cx="650421" cy="269421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100"/>
              <a:t>TCP</a:t>
            </a:r>
          </a:p>
        </p:txBody>
      </p:sp>
      <p:cxnSp>
        <p:nvCxnSpPr>
          <p:cNvPr id="51" name="Connecteur droit 50"/>
          <p:cNvCxnSpPr/>
          <p:nvPr/>
        </p:nvCxnSpPr>
        <p:spPr>
          <a:xfrm>
            <a:off x="6372008" y="1295333"/>
            <a:ext cx="595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ZoneTexte 111"/>
          <p:cNvSpPr txBox="1"/>
          <p:nvPr/>
        </p:nvSpPr>
        <p:spPr>
          <a:xfrm>
            <a:off x="6455351" y="1468017"/>
            <a:ext cx="428625" cy="304799"/>
          </a:xfrm>
          <a:prstGeom prst="rect">
            <a:avLst/>
          </a:prstGeom>
          <a:solidFill>
            <a:srgbClr val="FFFF00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100" dirty="0"/>
              <a:t>IP1</a:t>
            </a:r>
          </a:p>
        </p:txBody>
      </p:sp>
      <p:sp>
        <p:nvSpPr>
          <p:cNvPr id="53" name="ZoneTexte 112"/>
          <p:cNvSpPr txBox="1"/>
          <p:nvPr/>
        </p:nvSpPr>
        <p:spPr>
          <a:xfrm>
            <a:off x="7172742" y="1149299"/>
            <a:ext cx="1304875" cy="263477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100" dirty="0"/>
              <a:t>Ligne Connectée</a:t>
            </a:r>
          </a:p>
        </p:txBody>
      </p:sp>
      <p:sp>
        <p:nvSpPr>
          <p:cNvPr id="54" name="ZoneTexte 113"/>
          <p:cNvSpPr txBox="1"/>
          <p:nvPr/>
        </p:nvSpPr>
        <p:spPr>
          <a:xfrm>
            <a:off x="7152521" y="1471240"/>
            <a:ext cx="1723975" cy="301576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100" dirty="0"/>
              <a:t>Enregistrement adresse</a:t>
            </a:r>
          </a:p>
        </p:txBody>
      </p:sp>
      <p:sp>
        <p:nvSpPr>
          <p:cNvPr id="55" name="Flèche droite 54"/>
          <p:cNvSpPr/>
          <p:nvPr/>
        </p:nvSpPr>
        <p:spPr>
          <a:xfrm>
            <a:off x="6401668" y="1844824"/>
            <a:ext cx="565652" cy="28803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ZoneTexte 113"/>
          <p:cNvSpPr txBox="1"/>
          <p:nvPr/>
        </p:nvSpPr>
        <p:spPr>
          <a:xfrm>
            <a:off x="7152520" y="1882723"/>
            <a:ext cx="1019879" cy="301576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100" dirty="0" smtClean="0"/>
              <a:t>Evènement</a:t>
            </a:r>
            <a:endParaRPr lang="fr-FR" sz="1100" dirty="0"/>
          </a:p>
        </p:txBody>
      </p:sp>
      <p:sp>
        <p:nvSpPr>
          <p:cNvPr id="57" name="Flèche droite 56"/>
          <p:cNvSpPr/>
          <p:nvPr/>
        </p:nvSpPr>
        <p:spPr>
          <a:xfrm rot="9604562">
            <a:off x="6298588" y="2580656"/>
            <a:ext cx="565652" cy="28803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lèche droite 57"/>
          <p:cNvSpPr/>
          <p:nvPr/>
        </p:nvSpPr>
        <p:spPr>
          <a:xfrm>
            <a:off x="5130772" y="2932180"/>
            <a:ext cx="342900" cy="2667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1100"/>
          </a:p>
        </p:txBody>
      </p:sp>
      <p:sp>
        <p:nvSpPr>
          <p:cNvPr id="59" name="Flèche droite 58"/>
          <p:cNvSpPr/>
          <p:nvPr/>
        </p:nvSpPr>
        <p:spPr>
          <a:xfrm>
            <a:off x="5130772" y="3541778"/>
            <a:ext cx="342900" cy="2667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1100"/>
          </a:p>
        </p:txBody>
      </p:sp>
      <p:sp>
        <p:nvSpPr>
          <p:cNvPr id="60" name="Flèche droite 59"/>
          <p:cNvSpPr/>
          <p:nvPr/>
        </p:nvSpPr>
        <p:spPr>
          <a:xfrm rot="9971331">
            <a:off x="3784373" y="3134075"/>
            <a:ext cx="1181100" cy="2667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1100"/>
          </a:p>
        </p:txBody>
      </p:sp>
      <p:sp>
        <p:nvSpPr>
          <p:cNvPr id="65" name="ZoneTexte 88"/>
          <p:cNvSpPr txBox="1"/>
          <p:nvPr/>
        </p:nvSpPr>
        <p:spPr>
          <a:xfrm>
            <a:off x="6304769" y="4021893"/>
            <a:ext cx="428625" cy="304799"/>
          </a:xfrm>
          <a:prstGeom prst="rect">
            <a:avLst/>
          </a:prstGeom>
          <a:solidFill>
            <a:srgbClr val="FFFF00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100" dirty="0"/>
              <a:t>IP1</a:t>
            </a:r>
          </a:p>
        </p:txBody>
      </p:sp>
      <p:grpSp>
        <p:nvGrpSpPr>
          <p:cNvPr id="68" name="Groupe 67"/>
          <p:cNvGrpSpPr/>
          <p:nvPr/>
        </p:nvGrpSpPr>
        <p:grpSpPr>
          <a:xfrm>
            <a:off x="5126160" y="4050551"/>
            <a:ext cx="1140278" cy="464003"/>
            <a:chOff x="5402917" y="3542007"/>
            <a:chExt cx="1140278" cy="464003"/>
          </a:xfrm>
        </p:grpSpPr>
        <p:sp>
          <p:nvSpPr>
            <p:cNvPr id="69" name="Rectangle 68"/>
            <p:cNvSpPr/>
            <p:nvPr/>
          </p:nvSpPr>
          <p:spPr>
            <a:xfrm>
              <a:off x="5402917" y="3542007"/>
              <a:ext cx="1140278" cy="46400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fr-FR" sz="1100"/>
            </a:p>
          </p:txBody>
        </p:sp>
        <p:sp>
          <p:nvSpPr>
            <p:cNvPr id="70" name="ZoneTexte 79"/>
            <p:cNvSpPr txBox="1"/>
            <p:nvPr/>
          </p:nvSpPr>
          <p:spPr>
            <a:xfrm>
              <a:off x="6070697" y="3570498"/>
              <a:ext cx="457200" cy="247650"/>
            </a:xfrm>
            <a:prstGeom prst="rect">
              <a:avLst/>
            </a:prstGeom>
            <a:solidFill>
              <a:schemeClr val="lt1"/>
            </a:solidFill>
            <a:ln w="9525" cmpd="sng">
              <a:solidFill>
                <a:schemeClr val="lt1">
                  <a:shade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100" dirty="0" smtClean="0"/>
                <a:t>IP4</a:t>
              </a:r>
              <a:endParaRPr lang="fr-FR" sz="1100" dirty="0"/>
            </a:p>
          </p:txBody>
        </p:sp>
      </p:grpSp>
      <p:sp>
        <p:nvSpPr>
          <p:cNvPr id="66" name="Flèche droite 65"/>
          <p:cNvSpPr/>
          <p:nvPr/>
        </p:nvSpPr>
        <p:spPr>
          <a:xfrm>
            <a:off x="5116346" y="4133555"/>
            <a:ext cx="342900" cy="2667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1100"/>
          </a:p>
        </p:txBody>
      </p:sp>
      <p:sp>
        <p:nvSpPr>
          <p:cNvPr id="77" name="ZoneTexte 76"/>
          <p:cNvSpPr txBox="1"/>
          <p:nvPr/>
        </p:nvSpPr>
        <p:spPr>
          <a:xfrm>
            <a:off x="1691680" y="29862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GESTION EVENEMENT PARTICULIER</a:t>
            </a:r>
            <a:endParaRPr lang="fr-FR" dirty="0"/>
          </a:p>
        </p:txBody>
      </p:sp>
      <p:sp>
        <p:nvSpPr>
          <p:cNvPr id="78" name="Flèche droite 77"/>
          <p:cNvSpPr/>
          <p:nvPr/>
        </p:nvSpPr>
        <p:spPr>
          <a:xfrm>
            <a:off x="6619710" y="2769949"/>
            <a:ext cx="565652" cy="28803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96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38" grpId="1" animBg="1"/>
      <p:bldP spid="57" grpId="0" animBg="1"/>
      <p:bldP spid="57" grpId="1" animBg="1"/>
      <p:bldP spid="57" grpId="2" animBg="1"/>
      <p:bldP spid="58" grpId="0" animBg="1"/>
      <p:bldP spid="58" grpId="1" animBg="1"/>
      <p:bldP spid="60" grpId="0" animBg="1"/>
      <p:bldP spid="60" grpId="1" animBg="1"/>
      <p:bldP spid="60" grpId="2" animBg="1"/>
      <p:bldP spid="60" grpId="3" animBg="1"/>
      <p:bldP spid="60" grpId="4" animBg="1"/>
      <p:bldP spid="78" grpId="0" animBg="1"/>
      <p:bldP spid="78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agues">
  <a:themeElements>
    <a:clrScheme name="Vagues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Vagues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agues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90</TotalTime>
  <Words>77</Words>
  <Application>Microsoft Office PowerPoint</Application>
  <PresentationFormat>Affichage à l'écran (4:3)</PresentationFormat>
  <Paragraphs>60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Vagues</vt:lpstr>
      <vt:lpstr>SCENARIO RESEAU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CDI</dc:creator>
  <cp:lastModifiedBy>CDI</cp:lastModifiedBy>
  <cp:revision>9</cp:revision>
  <dcterms:created xsi:type="dcterms:W3CDTF">2017-06-30T07:47:30Z</dcterms:created>
  <dcterms:modified xsi:type="dcterms:W3CDTF">2017-06-30T09:17:47Z</dcterms:modified>
</cp:coreProperties>
</file>