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1" y="-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02C794-B51A-49EC-9062-2556BB081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20E975-06AD-4459-BA74-5BA902B8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52155E-790C-4314-ADCB-D960982C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306263-4889-43B6-A166-6136FEA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CFA9E-E013-446F-B9AE-BD68AF3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9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9EEE-24CD-42BB-89CA-76AB00B2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58EF78-4CD3-4C6F-83DD-AD739360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F648E9-0769-4830-AE58-708C8162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44DAD0-F8E1-4D69-8B27-F538DA3F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5D04C6-A8E1-4428-ACE5-AEA6C9E2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7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D424AEC-373A-4633-AD08-1C6820F2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BFE0CD-DE55-4C3F-A2B4-94EBD9DD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C34769-66DF-4DF2-899F-0B5798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C8CB43-6DE8-4E69-8A70-119AD176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7FD70A-67E6-4241-BB43-B383865B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4F23F-4C69-4EEA-BFDD-A7C24998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875949-69E4-401A-A0D0-24E38CF1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050EC3-E505-4C01-AA8B-16B9EE5F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8D1136-BDE6-4B2F-B400-4E1553FB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9768DF-F210-48B2-B29D-A5C643CD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8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9BC874-EB4C-4015-AC9F-EA4299C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93A331-470B-43FC-B67D-2A5D77CC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AB5C7A-CB22-441E-8BAE-DB0212B9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A52713-5436-449A-85BB-70DED7EA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255DD3-0520-462D-8EEB-C040639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59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6E6D5-B4E5-4CF8-8297-AC4ED498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70378-2896-40BC-91C6-1606C9B34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FD3D13-E98F-4A36-8300-7B13BB3B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E06464-7DE5-46F2-BFA3-0EC47ADD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F2D7F9-2CA7-4657-ADC1-31067B8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C53035-9052-42E1-8255-90E3E48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2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5EDEF2-FBC4-413D-ACA3-6BA255C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39F912-2013-46D9-8819-AD1EDDEB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F27363-349A-48B3-9E77-968663F6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212D8D5-0BA9-453F-9274-D25F32E89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777C86-74AC-41AB-B928-50B3174B5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0DAF4DA-77D3-461D-A59D-F4C95855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AE5602F-5379-433D-8336-8C90367B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B11607B-8A0F-4DF8-B663-FE7D0A6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88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75E95-76F9-4078-9ABB-CA4EC00D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2239E6-7ECE-4606-AE5E-7D852866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8B08E5D-A8F2-46AA-903B-D21F6DBD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7CBAA5-4BEE-4EB8-BC79-7395C58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26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989B749-7655-4BC3-946E-1EC750C6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271D05C-50C1-4153-9677-6A2C105D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AEB729-CD46-4B97-BDBF-A1EB4E3F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02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93645-917E-40D1-8462-CB5E3EDA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00DA9-BC81-4DA0-B924-9B595D94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300C3F-F348-4591-AED9-4A146024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53467E-0420-4CA7-99C8-13A7675E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3373CA-1C21-4CE1-8786-A4CD4306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494223-0DF5-4EDD-AD60-928B5B37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0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2CECFA-0063-44D9-8B0F-BC5D6218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859174E-5408-48B6-B1CB-1E92C8194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D08F0-98CA-4B6D-AA3E-359A5186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BE30A3-81E0-45BF-B6C8-02039B2E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271781-470B-456B-B48B-35BFAC58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C7E039-2F4B-4852-BD3C-F44AB0C5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3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625A0B1-C056-494C-B1FB-2C74F77C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5B808F-B0DB-4AE0-8865-5BC1EACF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8C2FCD-00AD-472B-945F-139E0562F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6DA2-7040-4ECB-AE2D-913A88872943}" type="datetimeFigureOut">
              <a:rPr lang="pl-PL" smtClean="0"/>
              <a:t>09.01.2022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7D9BE9-6D3A-4611-B0A0-9E4C1A32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B65695-6702-48D4-A6E4-7CF81AE62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2AAC-226A-481C-B1B4-1279158C46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D957E-3BB7-469B-972F-DE07F9A28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Electron</a:t>
            </a:r>
            <a:r>
              <a:rPr lang="pl-PL" dirty="0"/>
              <a:t> + </a:t>
            </a:r>
            <a:r>
              <a:rPr lang="pl-PL" dirty="0" err="1"/>
              <a:t>MsSQL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6E4DD46-D86C-476C-BF81-DE1061FD9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101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bazy danych: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FBB04D-51FB-4E3A-8C09-E30A43F0C2D9}"/>
              </a:ext>
            </a:extLst>
          </p:cNvPr>
          <p:cNvSpPr txBox="1"/>
          <p:nvPr/>
        </p:nvSpPr>
        <p:spPr>
          <a:xfrm>
            <a:off x="640800" y="1447200"/>
            <a:ext cx="111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 drugiej próbie stworzenia (przy tak wydanym poleceniu) pojawi się błąd - pamiętać o tym: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E755E08-949A-42FF-9CC3-F413C512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00" y="1887022"/>
            <a:ext cx="8752387" cy="49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();"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Tworzenie tabeli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mssql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connect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'Server=127.0.0.1,1433;User Id=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sa;Password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Pass@word;Database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bazy;TrustServerCertificate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en-US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CREATE TABLE tab(a varchar(100), b varchar(100))</a:t>
            </a:r>
            <a:endParaRPr lang="en-US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94C7D99-91C2-44CE-A053-477A4118FFDE}"/>
              </a:ext>
            </a:extLst>
          </p:cNvPr>
          <p:cNvSpPr txBox="1"/>
          <p:nvPr/>
        </p:nvSpPr>
        <p:spPr>
          <a:xfrm>
            <a:off x="1548000" y="309600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łączenie z bazą i tworzenie tabeli:</a:t>
            </a:r>
          </a:p>
        </p:txBody>
      </p:sp>
    </p:spTree>
    <p:extLst>
      <p:ext uri="{BB962C8B-B14F-4D97-AF65-F5344CB8AC3E}">
        <p14:creationId xmlns:p14="http://schemas.microsoft.com/office/powerpoint/2010/main" val="38080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tabeli: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();"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Tworzenie tabeli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mssql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connect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'Server=127.0.0.1,1433;User Id=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sa;Password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Pass@word;Database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bazy;TrustServerCertificate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`CREATE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TABLE tabela(a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varchar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, b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varchar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)`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94C7D99-91C2-44CE-A053-477A4118FFDE}"/>
              </a:ext>
            </a:extLst>
          </p:cNvPr>
          <p:cNvSpPr txBox="1"/>
          <p:nvPr/>
        </p:nvSpPr>
        <p:spPr>
          <a:xfrm>
            <a:off x="1548000" y="309600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łączenie z bazą i tworzenie tabeli: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50C3FCA-2113-463D-A4F6-78A1409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90500"/>
            <a:ext cx="105822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Przeniesienie połączenia na zewnątrz i </a:t>
            </a:r>
            <a:r>
              <a:rPr lang="pl-PL" dirty="0" err="1"/>
              <a:t>interface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insertData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Dodaj Dane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selectData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Wyświetl dane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deleteAllFromTab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Czyść tabelę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mssql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connect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'Server=127.0.0.1,1433;User Id=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sa;Password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Pass@word;Database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bazy;TrustServerCertificate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danych: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insertData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tekst1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Math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round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Math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random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()*</a:t>
            </a:r>
            <a:r>
              <a:rPr lang="pl-PL" sz="2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)+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'abc'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tekst2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Math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round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Math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random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()*</a:t>
            </a:r>
            <a:r>
              <a:rPr lang="pl-PL" sz="2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)+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xyz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`INSERT INTO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(a, b)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('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${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tekst1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', '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${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tekst2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')`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7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Selekcja i usuwanie: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selectData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`select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*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deleteAllFromTab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`DELETE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7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Selekcja i usuwanie: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1514249"/>
            <a:ext cx="1219200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selectData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`select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*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deleteAllFromTab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`DELETE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D4CE6A9-A74F-4A02-ABC1-3181D0B0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90500"/>
            <a:ext cx="105822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Wyświetlanie w tabeli: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-108000" y="0"/>
            <a:ext cx="12192000" cy="71711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appendDataToBody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forEach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innerHTML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innerHTML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});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pl-PL" sz="20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selectData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`select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*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appendDataToBody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recordsets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pl-PL" sz="2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8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Wyświetlanie w tabeli: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-108000" y="0"/>
            <a:ext cx="12192000" cy="71711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appendDataToBody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forEach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createElement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innerHTML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innerHTML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cell1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dataRow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cell2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});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pl-PL" sz="20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selectData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`select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* from 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tab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appendDataToBody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recordsets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pl-PL" sz="2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C0704CE-52E3-4A9A-833D-21A434FC4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90500"/>
            <a:ext cx="105822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sqldata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: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image: mcr.microsoft.com/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mssql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/server:2017-latest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environment: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  - SA_PASSWORD=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Pass@word</a:t>
            </a:r>
            <a:endParaRPr lang="pl-PL" b="0" i="0" dirty="0">
              <a:solidFill>
                <a:srgbClr val="0451A5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  - ACCEPT_EULA=Y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ports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: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     - "1433:1433"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967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W folderze gdzie jest 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docker-compose.yml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wydać polecenie:</a:t>
            </a: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451A5"/>
                </a:solidFill>
                <a:latin typeface="SFMono-Regular"/>
              </a:rPr>
              <a:t>docker-compose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up</a:t>
            </a: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rozpocznie się proces pobierania serwera ms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sql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server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835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W folderze gdzie jest 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docker-compose.yml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 wydać polecenie:</a:t>
            </a: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451A5"/>
                </a:solidFill>
                <a:latin typeface="SFMono-Regular"/>
              </a:rPr>
              <a:t>docker-compose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up</a:t>
            </a: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rozpocznie się proces pobierania serwera ms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sql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server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2017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2643AE-409E-4D39-BACC-F4480B38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49"/>
            <a:ext cx="12192000" cy="64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Po kilku minutach obraz zostanie pobrany i uruchomiony: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5B3EC9-7914-49AB-929B-228186A7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50" y="2393262"/>
            <a:ext cx="7877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Zainstalować </a:t>
            </a:r>
            <a:r>
              <a:rPr lang="pl-PL" b="0" i="0" dirty="0" err="1">
                <a:solidFill>
                  <a:srgbClr val="0451A5"/>
                </a:solidFill>
                <a:effectLst/>
                <a:latin typeface="SFMono-Regular"/>
              </a:rPr>
              <a:t>electron</a:t>
            </a: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,</a:t>
            </a:r>
          </a:p>
          <a:p>
            <a:pPr marL="0" indent="0">
              <a:buNone/>
            </a:pPr>
            <a:endParaRPr lang="pl-PL" dirty="0">
              <a:solidFill>
                <a:srgbClr val="0451A5"/>
              </a:solidFill>
              <a:latin typeface="SFMono-Regular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Doinstalować sterownik do node.js</a:t>
            </a: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(najlepiej w czystym </a:t>
            </a:r>
            <a:r>
              <a:rPr lang="pl-PL" dirty="0" err="1">
                <a:solidFill>
                  <a:srgbClr val="0451A5"/>
                </a:solidFill>
                <a:latin typeface="SFMono-Regular"/>
              </a:rPr>
              <a:t>js</a:t>
            </a:r>
            <a:r>
              <a:rPr lang="pl-PL" dirty="0">
                <a:solidFill>
                  <a:srgbClr val="0451A5"/>
                </a:solidFill>
                <a:latin typeface="SFMono-Regular"/>
              </a:rPr>
              <a:t> - odpadnie</a:t>
            </a: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problem przebudowania kodu</a:t>
            </a:r>
          </a:p>
          <a:p>
            <a:pPr marL="0" indent="0">
              <a:buNone/>
            </a:pPr>
            <a:r>
              <a:rPr lang="pl-PL" dirty="0">
                <a:solidFill>
                  <a:srgbClr val="0451A5"/>
                </a:solidFill>
                <a:latin typeface="SFMono-Regular"/>
              </a:rPr>
              <a:t>natywnego) - propozycja: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node-mssql</a:t>
            </a: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E9467D-559C-4291-9B00-CD64DA5F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0" y="1857280"/>
            <a:ext cx="5647200" cy="50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5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docker-compose.yml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451A5"/>
                </a:solidFill>
                <a:effectLst/>
                <a:latin typeface="SFMono-Regular"/>
              </a:rPr>
              <a:t>Instalacja:</a:t>
            </a:r>
          </a:p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6761460-040D-41EC-B8BE-D27678EA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0" y="1583737"/>
            <a:ext cx="9600000" cy="50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procesu głównego: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302359"/>
            <a:ext cx="12192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{ 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BrowserWindow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 = 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electron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path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path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 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pl-PL" sz="2000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BrowserWindow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webPreferences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lang="pl-PL" sz="2000" b="0" dirty="0" err="1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nodeIntegration</a:t>
            </a:r>
            <a:r>
              <a:rPr lang="pl-PL" sz="20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pl-PL" sz="2000" b="0" dirty="0" err="1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pl-PL" sz="20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,  </a:t>
            </a:r>
            <a:r>
              <a:rPr lang="pl-PL" sz="2000" b="0" dirty="0" err="1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contextIsolation</a:t>
            </a:r>
            <a:r>
              <a:rPr lang="pl-PL" sz="20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pl-PL" sz="2000" b="0" dirty="0" err="1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pl-PL" sz="20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  },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});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loadFile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'index.html'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openDevTools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closed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 ()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{ 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;});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whenReady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then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 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createWindow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  <a:p>
            <a:pPr lvl="1"/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window-all-closed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 () 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(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process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platform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!== 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darwin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 {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 }</a:t>
            </a:r>
          </a:p>
          <a:p>
            <a:pPr lvl="1"/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2789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88BD-84B2-4E42-93C5-56B2DD5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procesu głównego: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19988-3DBB-471F-BD78-119996B5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88E1B-739A-467B-B9A0-B3E17BE461DC}"/>
              </a:ext>
            </a:extLst>
          </p:cNvPr>
          <p:cNvSpPr txBox="1"/>
          <p:nvPr/>
        </p:nvSpPr>
        <p:spPr>
          <a:xfrm>
            <a:off x="0" y="610136"/>
            <a:ext cx="12192000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&lt;!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DOCTYPE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html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head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title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Bazy Danych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title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head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onclick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();"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database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require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mssql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createDatabase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connect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'Server=127.0.0.1,1433;User Id=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sa;Password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Pass@word;TrustServerCertificate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query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`CREATE</a:t>
            </a:r>
            <a:r>
              <a:rPr lang="pl-PL" sz="2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DATABASE bazy`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pl-PL" sz="2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l-PL" sz="2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html</a:t>
            </a:r>
            <a:r>
              <a:rPr lang="pl-PL" sz="20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pl-PL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94C7D99-91C2-44CE-A053-477A4118FFDE}"/>
              </a:ext>
            </a:extLst>
          </p:cNvPr>
          <p:cNvSpPr txBox="1"/>
          <p:nvPr/>
        </p:nvSpPr>
        <p:spPr>
          <a:xfrm>
            <a:off x="1548000" y="309600"/>
            <a:ext cx="24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Tworzenie bazy danych:</a:t>
            </a:r>
          </a:p>
        </p:txBody>
      </p:sp>
    </p:spTree>
    <p:extLst>
      <p:ext uri="{BB962C8B-B14F-4D97-AF65-F5344CB8AC3E}">
        <p14:creationId xmlns:p14="http://schemas.microsoft.com/office/powerpoint/2010/main" val="32624556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1239</Words>
  <Application>Microsoft Office PowerPoint</Application>
  <PresentationFormat>Panoramiczny</PresentationFormat>
  <Paragraphs>196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Fira Code</vt:lpstr>
      <vt:lpstr>SFMono-Regular</vt:lpstr>
      <vt:lpstr>Source Sans Pro</vt:lpstr>
      <vt:lpstr>Motyw pakietu Office</vt:lpstr>
      <vt:lpstr>Electron + MsSQL</vt:lpstr>
      <vt:lpstr>Plik docker-compose.yml:</vt:lpstr>
      <vt:lpstr>Plik docker-compose.yml:</vt:lpstr>
      <vt:lpstr>Plik docker-compose.yml:</vt:lpstr>
      <vt:lpstr>Plik docker-compose.yml:</vt:lpstr>
      <vt:lpstr>Plik docker-compose.yml:</vt:lpstr>
      <vt:lpstr>Plik docker-compose.yml:</vt:lpstr>
      <vt:lpstr>Kod procesu głównego:</vt:lpstr>
      <vt:lpstr>Kod procesu głównego:</vt:lpstr>
      <vt:lpstr>Tworzenie bazy danych:</vt:lpstr>
      <vt:lpstr>Tworzenie tabeli:</vt:lpstr>
      <vt:lpstr>Tworzenie tabeli:</vt:lpstr>
      <vt:lpstr>Przeniesienie połączenia na zewnątrz i interface:</vt:lpstr>
      <vt:lpstr>Dodawanie danych:</vt:lpstr>
      <vt:lpstr>Selekcja i usuwanie:</vt:lpstr>
      <vt:lpstr>Selekcja i usuwanie:</vt:lpstr>
      <vt:lpstr>Wyświetlanie w tabeli:</vt:lpstr>
      <vt:lpstr>Wyświetlanie w tabeli: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+ MsSQL</dc:title>
  <dc:creator>root</dc:creator>
  <cp:lastModifiedBy>root</cp:lastModifiedBy>
  <cp:revision>8</cp:revision>
  <dcterms:created xsi:type="dcterms:W3CDTF">2022-01-09T15:37:15Z</dcterms:created>
  <dcterms:modified xsi:type="dcterms:W3CDTF">2022-01-09T17:05:27Z</dcterms:modified>
</cp:coreProperties>
</file>