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B022D78-E3C2-4727-9EAF-151E303A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837237"/>
            <a:ext cx="2057400" cy="365125"/>
          </a:xfrm>
        </p:spPr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2AAC6B0-C628-47A6-906F-5BCD21E02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A43C5F4-7BF5-4A76-9B9D-2E489C79DF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ACCA452-8312-403C-8D22-464F72DE7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901532"/>
            <a:ext cx="2057400" cy="365125"/>
          </a:xfrm>
        </p:spPr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9D79C4F-265B-448D-B3F6-82A6F2C5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5F3B467-13F5-4159-B366-1A3970B16D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1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536F4BC-2FD4-4925-B6F7-B8E97BA4E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365126"/>
            <a:ext cx="808235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5830889"/>
            <a:ext cx="2057400" cy="365125"/>
          </a:xfrm>
        </p:spPr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AC746DB-5FC5-4863-BFF4-E49FA3355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1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D17D43-E0D6-4B7C-82DA-F66F39FD1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4CDBEE8-94EB-4073-BD95-66DBC14ED6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7530393-716B-4AAC-9ADA-D2C7CBA18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7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5C7D-F492-4592-9D7A-09D5BF2E901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8483D-1CC9-4D38-889B-60A0F912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6F9B38-C6B5-4C75-A373-DA13BAEE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b="1" i="0" dirty="0">
                <a:solidFill>
                  <a:srgbClr val="373A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Realización de tareas básicas de administración del sistema</a:t>
            </a:r>
            <a:endParaRPr lang="en-US" sz="1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E3F8D-22D1-4D2E-AA26-38AFB4156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Damián Tavera 2025-1404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AC5C8-B8F8-E126-9DCE-0C7D56A7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49" y="6344729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3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usuarios y grupos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0" y="1495425"/>
            <a:ext cx="6180535" cy="4456113"/>
          </a:xfrm>
        </p:spPr>
        <p:txBody>
          <a:bodyPr>
            <a:normAutofit/>
          </a:bodyPr>
          <a:lstStyle/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adduser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useradd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crear usuario</a:t>
            </a: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groupadd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crear grupo </a:t>
            </a: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modificar usuario, añadir usuario a grupo, etc. </a:t>
            </a: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deluser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userdel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eliminar usuario </a:t>
            </a: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groupdel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eliminar grupo </a:t>
            </a: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gpasswd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administrar miembros de grupos (añadir/quitar) </a:t>
            </a:r>
          </a:p>
          <a:p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ver grupos a los que pertenece un usuario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3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Configurando permisos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0" y="1495425"/>
            <a:ext cx="8295085" cy="4619625"/>
          </a:xfrm>
        </p:spPr>
        <p:txBody>
          <a:bodyPr>
            <a:normAutofit/>
          </a:bodyPr>
          <a:lstStyle/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Ver permisos de archivos y carpetas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hacer esto se usa el comando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–l</a:t>
            </a:r>
          </a:p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Modificar permisos con números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 lo hacemos con el comando 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 valores son r=4 w=2 x=1. Ejemplo de comando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754 prueba.txt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Siendo el usuario el primer digito (7), el grupo el segundo (5), otros el tercero (4)</a:t>
            </a:r>
          </a:p>
          <a:p>
            <a:r>
              <a:rPr lang="es-ES" sz="1600" b="1" dirty="0"/>
              <a:t>3. Modificar permisos con letras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esto usamos el comando 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Cosas a tomar en cuenta: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+ = agregar    g=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= quitar       o=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a=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3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Configurando permisos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0" y="1495425"/>
            <a:ext cx="8295085" cy="4619625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Ejemplos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u+x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prueba.txt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Agregar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ejecución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g-w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a+rw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prueba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(Todos con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escritura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Cambiar propietario y grupo</a:t>
            </a:r>
          </a:p>
          <a:p>
            <a:pPr marL="0" indent="0">
              <a:buNone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usa 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chgrp</a:t>
            </a:r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juan prueba                   (Cambiar propietario a juan)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chgrp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profesores prueba           (Cambiar grupo a profesores)</a:t>
            </a:r>
          </a:p>
          <a:p>
            <a:pPr marL="0" indent="0"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juan:profesores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prueba (Cambiar propietario y grupo)</a:t>
            </a:r>
          </a:p>
          <a:p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81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CAC1-5E0B-4CCC-8C1E-A633A51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Breve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historia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0F8AD-8EBF-4F0C-AD86-95BFBC88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es un sistema operativo creado en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 por Linus Torvalds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un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inspirado en UNIX. Desde sus inicios se distribuyó como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libre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 que significa que cualquier persona puede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usar, estudiar, modificar y compartir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 código sin restricciones.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filosofía de Linux se basa en la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colaboración y el código abierto (Open 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Gracias a esto, existen múltiples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distribuciones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adaptadas a diferentes necesidades: desde servidores, hasta uso personal, investigación científica o seguridad informática.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45562-776D-6403-7494-834A02BB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633777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8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CAC1-5E0B-4CCC-8C1E-A633A519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Parrot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0F8AD-8EBF-4F0C-AD86-95BFBC88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Parrot OS está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 en Debian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 que le otorga estabilidad, una gran comunidad de soporte y compatibilidad con miles de paquetes de software.</a:t>
            </a:r>
          </a:p>
          <a:p>
            <a:pPr marL="0" indent="0">
              <a:buNone/>
            </a:pPr>
            <a:endParaRPr lang="es-E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enfoca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Seguridad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informatica y hacking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etico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Protección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privacidad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anonimato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45562-776D-6403-7494-834A02BB5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4" y="633777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Instalacion</a:t>
            </a:r>
            <a:r>
              <a:rPr lang="en-US" dirty="0"/>
              <a:t> de parrot 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Descargar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imagen iso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maquina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ubicacion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idioma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particiones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esperar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E53E8F-889D-40DB-93EB-7C3BDC64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66160B-ABC7-4D54-B0D7-54B4ED186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6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altLang="es-E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s-ES" altLang="es-ES" sz="9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kumimoji="0" lang="es-ES" altLang="es-ES" sz="9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cd, </a:t>
            </a:r>
            <a:r>
              <a:rPr kumimoji="0" lang="es-ES" altLang="es-ES" sz="9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kumimoji="0" lang="es-ES" altLang="es-ES" sz="9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ES" altLang="es-ES" sz="9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kumimoji="0" lang="es-ES" altLang="es-ES" sz="9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ES" altLang="es-ES" sz="9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s-ES" altLang="es-ES" sz="9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cambiar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direcotrio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carpetas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muestra el contenido de un archivo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66160B-ABC7-4D54-B0D7-54B4ED186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083049" cy="368458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contenido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revés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carpetas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carpetas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 –rf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directorios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EA5B8D6F-1ABC-4E70-885C-ABE0CF10A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4850" y="1681163"/>
            <a:ext cx="4743449" cy="823912"/>
          </a:xfrm>
        </p:spPr>
        <p:txBody>
          <a:bodyPr>
            <a:normAutofit fontScale="32500" lnSpcReduction="20000"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altLang="es-E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mv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s-ES" altLang="es-ES" sz="9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6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básicos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 fontScale="25000" lnSpcReduction="20000"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altLang="es-E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lsb_release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–d,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grep, </a:t>
            </a:r>
            <a:r>
              <a:rPr lang="es-ES" altLang="es-ES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s-ES" altLang="es-E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alias, sudo</a:t>
            </a:r>
            <a:endParaRPr kumimoji="0" lang="es-ES" altLang="es-ES" sz="9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4008833" cy="3684588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la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información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alt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lsb_release</a:t>
            </a:r>
            <a:r>
              <a:rPr lang="es-ES" alt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–d</a:t>
            </a:r>
            <a:r>
              <a:rPr lang="es-ES" alt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muestra la descripción de la distro</a:t>
            </a:r>
          </a:p>
          <a:p>
            <a:r>
              <a:rPr kumimoji="0" lang="es-ES" altLang="es-E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kumimoji="0" lang="es-ES" altLang="es-E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muestra el historial de comandos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muestra la ruta de un comando especifico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66160B-ABC7-4D54-B0D7-54B4ED186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505075"/>
            <a:ext cx="4083049" cy="36845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patron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archive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especifico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ejecutar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superusuario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Carpetas</a:t>
            </a:r>
            <a:r>
              <a:rPr lang="en-US" dirty="0"/>
              <a:t> </a:t>
            </a:r>
            <a:r>
              <a:rPr lang="en-US" dirty="0" err="1"/>
              <a:t>esenciales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 lnSpcReduction="10000"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/home,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s-ES" altLang="es-E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es-ES" altLang="es-ES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endParaRPr lang="es-ES" altLang="es-E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0" y="2266950"/>
            <a:ext cx="4008833" cy="3684588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raíz de todo el sistema de archivos. Todas las demás carpetas salen de aquí.</a:t>
            </a:r>
          </a:p>
          <a:p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Binarios esenciales que deben estar disponibles incluso en modo de usuario único. Comandos básicos como 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necesarios para arrancar (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initrd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cargador de arranque como GRUB).</a:t>
            </a:r>
          </a:p>
          <a:p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especiales que representan dispositivos físicos o virtuales del sistema (discos, terminales, etc.).</a:t>
            </a:r>
          </a:p>
          <a:p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de configuración del sistema. Aquí están configuraciones de servicios, usuarios, red, etc.</a:t>
            </a:r>
          </a:p>
          <a:p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es-E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Bibliotecas compartidas que necesitan los binarios de /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/</a:t>
            </a:r>
            <a:r>
              <a:rPr lang="es-E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s-E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funcionar.</a:t>
            </a: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66160B-ABC7-4D54-B0D7-54B4ED186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2000" y="2266950"/>
            <a:ext cx="4083049" cy="3684588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/home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guardan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/root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/home 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administrador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tiene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/var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cuya longitud/cantidad cambian y se actualizan: logs, colas de trabajos, cachés, etc.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Archivos temporales que usan los programas/sistema. Suele limpiarse al reiniciar.</a:t>
            </a:r>
          </a:p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adicional / paquetes de terceros que no forman parte del sistema base. Cada aplicación puede tener su carpeta bajo /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7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Configurando</a:t>
            </a:r>
            <a:r>
              <a:rPr lang="en-US" dirty="0"/>
              <a:t> redes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0" y="1495425"/>
            <a:ext cx="6009085" cy="445611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mascaras de red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 commandos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o ifconfig</a:t>
            </a:r>
          </a:p>
          <a:p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sirve también para colocar direcciones y mascaras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ifconfig ens33 192.168.100.50 netmask 255.255.255.0 up.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Nmtui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más amigable, editar conexiones, IP estática o DHCP de forma visual.</a:t>
            </a:r>
          </a:p>
          <a:p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Nmcli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automatiza y la configuración de red útil en servidores.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nmcli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modify “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conexión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cableada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1” ipv4.addresses 192.168.100.50/24 ipv4.gateway 192.168.100.1 ipv4.method manual</a:t>
            </a:r>
          </a:p>
          <a:p>
            <a:r>
              <a:rPr lang="es-E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Netplan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red en archivo YAML que se aplica al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/reinicio</a:t>
            </a:r>
            <a:endParaRPr lang="es-E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0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433C2-A953-4C11-B46C-05C97D98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F1CCE-662E-4E61-A729-D4A2093E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8590358" cy="823912"/>
          </a:xfrm>
        </p:spPr>
        <p:txBody>
          <a:bodyPr>
            <a:normAutofit/>
          </a:bodyPr>
          <a:lstStyle/>
          <a:p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0915C-196E-42CB-8AF6-FCA2F36C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0" y="1495425"/>
            <a:ext cx="6180535" cy="445611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Nano y vim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sirven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Nano es mas intuitivo y amigable para el usuario pero es menos poderoso que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 que te limita a solo editar el texto, en cambio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da más opciones al tener diferente modos que 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(modo comando) para navegar, borrar, copiar,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(inserción de texto)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(selección de texto) para seleccionar bloques de líneas o caracteres.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(reemplazo de caracteres)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Tambien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Puedes dividir la pantalla horizontal o verticalmente para ver varios archivos al mismo tiempo.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 tipo de archivo (lenguaje) y aplica colores para facilitar la lectura.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Puedes deshacer y rehacer cambios recientes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2F171-FF6C-8EDA-BB99-57C32EB6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7" y="6370607"/>
            <a:ext cx="373452" cy="3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44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1077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de Office</vt:lpstr>
      <vt:lpstr>Realización de tareas básicas de administración del sistema</vt:lpstr>
      <vt:lpstr>Breve historia de linux</vt:lpstr>
      <vt:lpstr>Parrot os</vt:lpstr>
      <vt:lpstr>Instalacion de parrot os</vt:lpstr>
      <vt:lpstr>Comandos básicos</vt:lpstr>
      <vt:lpstr>Comandos básicos</vt:lpstr>
      <vt:lpstr>Carpetas esenciales</vt:lpstr>
      <vt:lpstr>Configurando redes</vt:lpstr>
      <vt:lpstr>Archivos de texto</vt:lpstr>
      <vt:lpstr>Gestión de usuarios y grupos</vt:lpstr>
      <vt:lpstr>Configurando permisos</vt:lpstr>
      <vt:lpstr>Configurando permisos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Dalila Martinez</dc:creator>
  <cp:lastModifiedBy>Damian Tavera Perez</cp:lastModifiedBy>
  <cp:revision>30</cp:revision>
  <dcterms:created xsi:type="dcterms:W3CDTF">2019-02-19T15:27:11Z</dcterms:created>
  <dcterms:modified xsi:type="dcterms:W3CDTF">2025-09-17T19:57:48Z</dcterms:modified>
</cp:coreProperties>
</file>