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Lst>
  <p:sldSz cy="5143500" cx="9144000"/>
  <p:notesSz cx="6858000" cy="9144000"/>
  <p:embeddedFontLst>
    <p:embeddedFont>
      <p:font typeface="Dosis"/>
      <p:regular r:id="rId30"/>
      <p:bold r:id="rId31"/>
    </p:embeddedFont>
    <p:embeddedFont>
      <p:font typeface="Titillium Web"/>
      <p:regular r:id="rId32"/>
      <p:bold r:id="rId33"/>
      <p:italic r:id="rId34"/>
      <p:boldItalic r:id="rId35"/>
    </p:embeddedFont>
    <p:embeddedFont>
      <p:font typeface="Dosis ExtraLight"/>
      <p:regular r:id="rId36"/>
      <p:bold r:id="rId37"/>
    </p:embeddedFont>
    <p:embeddedFont>
      <p:font typeface="Titillium Web Light"/>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TitilliumWebLight-italic.fntdata"/><Relationship Id="rId20" Type="http://schemas.openxmlformats.org/officeDocument/2006/relationships/slide" Target="slides/slide16.xml"/><Relationship Id="rId41" Type="http://schemas.openxmlformats.org/officeDocument/2006/relationships/font" Target="fonts/TitilliumWebLight-boldItalic.fntdata"/><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Dosis-bold.fntdata"/><Relationship Id="rId30" Type="http://schemas.openxmlformats.org/officeDocument/2006/relationships/font" Target="fonts/Dosis-regular.fntdata"/><Relationship Id="rId11" Type="http://schemas.openxmlformats.org/officeDocument/2006/relationships/slide" Target="slides/slide7.xml"/><Relationship Id="rId33" Type="http://schemas.openxmlformats.org/officeDocument/2006/relationships/font" Target="fonts/TitilliumWeb-bold.fntdata"/><Relationship Id="rId10" Type="http://schemas.openxmlformats.org/officeDocument/2006/relationships/slide" Target="slides/slide6.xml"/><Relationship Id="rId32" Type="http://schemas.openxmlformats.org/officeDocument/2006/relationships/font" Target="fonts/TitilliumWeb-regular.fntdata"/><Relationship Id="rId13" Type="http://schemas.openxmlformats.org/officeDocument/2006/relationships/slide" Target="slides/slide9.xml"/><Relationship Id="rId35" Type="http://schemas.openxmlformats.org/officeDocument/2006/relationships/font" Target="fonts/TitilliumWeb-boldItalic.fntdata"/><Relationship Id="rId12" Type="http://schemas.openxmlformats.org/officeDocument/2006/relationships/slide" Target="slides/slide8.xml"/><Relationship Id="rId34" Type="http://schemas.openxmlformats.org/officeDocument/2006/relationships/font" Target="fonts/TitilliumWeb-italic.fntdata"/><Relationship Id="rId15" Type="http://schemas.openxmlformats.org/officeDocument/2006/relationships/slide" Target="slides/slide11.xml"/><Relationship Id="rId37" Type="http://schemas.openxmlformats.org/officeDocument/2006/relationships/font" Target="fonts/DosisExtraLight-bold.fntdata"/><Relationship Id="rId14" Type="http://schemas.openxmlformats.org/officeDocument/2006/relationships/slide" Target="slides/slide10.xml"/><Relationship Id="rId36" Type="http://schemas.openxmlformats.org/officeDocument/2006/relationships/font" Target="fonts/DosisExtraLight-regular.fntdata"/><Relationship Id="rId17" Type="http://schemas.openxmlformats.org/officeDocument/2006/relationships/slide" Target="slides/slide13.xml"/><Relationship Id="rId39" Type="http://schemas.openxmlformats.org/officeDocument/2006/relationships/font" Target="fonts/TitilliumWebLight-bold.fntdata"/><Relationship Id="rId16" Type="http://schemas.openxmlformats.org/officeDocument/2006/relationships/slide" Target="slides/slide12.xml"/><Relationship Id="rId38" Type="http://schemas.openxmlformats.org/officeDocument/2006/relationships/font" Target="fonts/TitilliumWebLight-regular.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2" name="Shape 3832"/>
        <p:cNvGrpSpPr/>
        <p:nvPr/>
      </p:nvGrpSpPr>
      <p:grpSpPr>
        <a:xfrm>
          <a:off x="0" y="0"/>
          <a:ext cx="0" cy="0"/>
          <a:chOff x="0" y="0"/>
          <a:chExt cx="0" cy="0"/>
        </a:xfrm>
      </p:grpSpPr>
      <p:sp>
        <p:nvSpPr>
          <p:cNvPr id="3833" name="Google Shape;3833;g627c55db17_0_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34" name="Google Shape;3834;g627c55db17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9" name="Shape 3889"/>
        <p:cNvGrpSpPr/>
        <p:nvPr/>
      </p:nvGrpSpPr>
      <p:grpSpPr>
        <a:xfrm>
          <a:off x="0" y="0"/>
          <a:ext cx="0" cy="0"/>
          <a:chOff x="0" y="0"/>
          <a:chExt cx="0" cy="0"/>
        </a:xfrm>
      </p:grpSpPr>
      <p:sp>
        <p:nvSpPr>
          <p:cNvPr id="3890" name="Google Shape;3890;g5e05107079_1_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91" name="Google Shape;3891;g5e05107079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5" name="Shape 3895"/>
        <p:cNvGrpSpPr/>
        <p:nvPr/>
      </p:nvGrpSpPr>
      <p:grpSpPr>
        <a:xfrm>
          <a:off x="0" y="0"/>
          <a:ext cx="0" cy="0"/>
          <a:chOff x="0" y="0"/>
          <a:chExt cx="0" cy="0"/>
        </a:xfrm>
      </p:grpSpPr>
      <p:sp>
        <p:nvSpPr>
          <p:cNvPr id="3896" name="Google Shape;3896;g5e0440ecd9_0_4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97" name="Google Shape;3897;g5e0440ecd9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2" name="Shape 3902"/>
        <p:cNvGrpSpPr/>
        <p:nvPr/>
      </p:nvGrpSpPr>
      <p:grpSpPr>
        <a:xfrm>
          <a:off x="0" y="0"/>
          <a:ext cx="0" cy="0"/>
          <a:chOff x="0" y="0"/>
          <a:chExt cx="0" cy="0"/>
        </a:xfrm>
      </p:grpSpPr>
      <p:sp>
        <p:nvSpPr>
          <p:cNvPr id="3903" name="Google Shape;3903;g8033269333_0_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04" name="Google Shape;3904;g8033269333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8" name="Shape 3908"/>
        <p:cNvGrpSpPr/>
        <p:nvPr/>
      </p:nvGrpSpPr>
      <p:grpSpPr>
        <a:xfrm>
          <a:off x="0" y="0"/>
          <a:ext cx="0" cy="0"/>
          <a:chOff x="0" y="0"/>
          <a:chExt cx="0" cy="0"/>
        </a:xfrm>
      </p:grpSpPr>
      <p:sp>
        <p:nvSpPr>
          <p:cNvPr id="3909" name="Google Shape;3909;g627aee18b9_3_1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10" name="Google Shape;3910;g627aee18b9_3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4" name="Shape 3914"/>
        <p:cNvGrpSpPr/>
        <p:nvPr/>
      </p:nvGrpSpPr>
      <p:grpSpPr>
        <a:xfrm>
          <a:off x="0" y="0"/>
          <a:ext cx="0" cy="0"/>
          <a:chOff x="0" y="0"/>
          <a:chExt cx="0" cy="0"/>
        </a:xfrm>
      </p:grpSpPr>
      <p:sp>
        <p:nvSpPr>
          <p:cNvPr id="3915" name="Google Shape;3915;g627c55db17_0_9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16" name="Google Shape;3916;g627c55db17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7" name="Shape 3937"/>
        <p:cNvGrpSpPr/>
        <p:nvPr/>
      </p:nvGrpSpPr>
      <p:grpSpPr>
        <a:xfrm>
          <a:off x="0" y="0"/>
          <a:ext cx="0" cy="0"/>
          <a:chOff x="0" y="0"/>
          <a:chExt cx="0" cy="0"/>
        </a:xfrm>
      </p:grpSpPr>
      <p:sp>
        <p:nvSpPr>
          <p:cNvPr id="3938" name="Google Shape;3938;g627aee18b9_3_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39" name="Google Shape;3939;g627aee18b9_3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3" name="Shape 3943"/>
        <p:cNvGrpSpPr/>
        <p:nvPr/>
      </p:nvGrpSpPr>
      <p:grpSpPr>
        <a:xfrm>
          <a:off x="0" y="0"/>
          <a:ext cx="0" cy="0"/>
          <a:chOff x="0" y="0"/>
          <a:chExt cx="0" cy="0"/>
        </a:xfrm>
      </p:grpSpPr>
      <p:sp>
        <p:nvSpPr>
          <p:cNvPr id="3944" name="Google Shape;3944;g627aee18b9_3_1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45" name="Google Shape;3945;g627aee18b9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9" name="Shape 3949"/>
        <p:cNvGrpSpPr/>
        <p:nvPr/>
      </p:nvGrpSpPr>
      <p:grpSpPr>
        <a:xfrm>
          <a:off x="0" y="0"/>
          <a:ext cx="0" cy="0"/>
          <a:chOff x="0" y="0"/>
          <a:chExt cx="0" cy="0"/>
        </a:xfrm>
      </p:grpSpPr>
      <p:sp>
        <p:nvSpPr>
          <p:cNvPr id="3950" name="Google Shape;3950;g627c55db17_0_9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51" name="Google Shape;3951;g627c55db17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5" name="Shape 3955"/>
        <p:cNvGrpSpPr/>
        <p:nvPr/>
      </p:nvGrpSpPr>
      <p:grpSpPr>
        <a:xfrm>
          <a:off x="0" y="0"/>
          <a:ext cx="0" cy="0"/>
          <a:chOff x="0" y="0"/>
          <a:chExt cx="0" cy="0"/>
        </a:xfrm>
      </p:grpSpPr>
      <p:sp>
        <p:nvSpPr>
          <p:cNvPr id="3956" name="Google Shape;3956;g6555bb7bfa_2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57" name="Google Shape;3957;g6555bb7bfa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1" name="Shape 3961"/>
        <p:cNvGrpSpPr/>
        <p:nvPr/>
      </p:nvGrpSpPr>
      <p:grpSpPr>
        <a:xfrm>
          <a:off x="0" y="0"/>
          <a:ext cx="0" cy="0"/>
          <a:chOff x="0" y="0"/>
          <a:chExt cx="0" cy="0"/>
        </a:xfrm>
      </p:grpSpPr>
      <p:sp>
        <p:nvSpPr>
          <p:cNvPr id="3962" name="Google Shape;3962;g8033269333_0_2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63" name="Google Shape;3963;g8033269333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9" name="Shape 3839"/>
        <p:cNvGrpSpPr/>
        <p:nvPr/>
      </p:nvGrpSpPr>
      <p:grpSpPr>
        <a:xfrm>
          <a:off x="0" y="0"/>
          <a:ext cx="0" cy="0"/>
          <a:chOff x="0" y="0"/>
          <a:chExt cx="0" cy="0"/>
        </a:xfrm>
      </p:grpSpPr>
      <p:sp>
        <p:nvSpPr>
          <p:cNvPr id="3840" name="Google Shape;3840;g627c55db17_0_1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41" name="Google Shape;3841;g627c55db17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7" name="Shape 3967"/>
        <p:cNvGrpSpPr/>
        <p:nvPr/>
      </p:nvGrpSpPr>
      <p:grpSpPr>
        <a:xfrm>
          <a:off x="0" y="0"/>
          <a:ext cx="0" cy="0"/>
          <a:chOff x="0" y="0"/>
          <a:chExt cx="0" cy="0"/>
        </a:xfrm>
      </p:grpSpPr>
      <p:sp>
        <p:nvSpPr>
          <p:cNvPr id="3968" name="Google Shape;3968;g8033269333_0_3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69" name="Google Shape;3969;g8033269333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3" name="Shape 3973"/>
        <p:cNvGrpSpPr/>
        <p:nvPr/>
      </p:nvGrpSpPr>
      <p:grpSpPr>
        <a:xfrm>
          <a:off x="0" y="0"/>
          <a:ext cx="0" cy="0"/>
          <a:chOff x="0" y="0"/>
          <a:chExt cx="0" cy="0"/>
        </a:xfrm>
      </p:grpSpPr>
      <p:sp>
        <p:nvSpPr>
          <p:cNvPr id="3974" name="Google Shape;3974;g8033269333_0_3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75" name="Google Shape;3975;g8033269333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9" name="Shape 3979"/>
        <p:cNvGrpSpPr/>
        <p:nvPr/>
      </p:nvGrpSpPr>
      <p:grpSpPr>
        <a:xfrm>
          <a:off x="0" y="0"/>
          <a:ext cx="0" cy="0"/>
          <a:chOff x="0" y="0"/>
          <a:chExt cx="0" cy="0"/>
        </a:xfrm>
      </p:grpSpPr>
      <p:sp>
        <p:nvSpPr>
          <p:cNvPr id="3980" name="Google Shape;3980;g6555bb7bfa_2_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81" name="Google Shape;3981;g6555bb7bfa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6" name="Shape 3986"/>
        <p:cNvGrpSpPr/>
        <p:nvPr/>
      </p:nvGrpSpPr>
      <p:grpSpPr>
        <a:xfrm>
          <a:off x="0" y="0"/>
          <a:ext cx="0" cy="0"/>
          <a:chOff x="0" y="0"/>
          <a:chExt cx="0" cy="0"/>
        </a:xfrm>
      </p:grpSpPr>
      <p:sp>
        <p:nvSpPr>
          <p:cNvPr id="3987" name="Google Shape;3987;g6555bb7bfa_2_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88" name="Google Shape;3988;g6555bb7bfa_2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3" name="Shape 3993"/>
        <p:cNvGrpSpPr/>
        <p:nvPr/>
      </p:nvGrpSpPr>
      <p:grpSpPr>
        <a:xfrm>
          <a:off x="0" y="0"/>
          <a:ext cx="0" cy="0"/>
          <a:chOff x="0" y="0"/>
          <a:chExt cx="0" cy="0"/>
        </a:xfrm>
      </p:grpSpPr>
      <p:sp>
        <p:nvSpPr>
          <p:cNvPr id="3994" name="Google Shape;3994;g627aee18b9_2_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95" name="Google Shape;3995;g627aee18b9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9" name="Shape 3999"/>
        <p:cNvGrpSpPr/>
        <p:nvPr/>
      </p:nvGrpSpPr>
      <p:grpSpPr>
        <a:xfrm>
          <a:off x="0" y="0"/>
          <a:ext cx="0" cy="0"/>
          <a:chOff x="0" y="0"/>
          <a:chExt cx="0" cy="0"/>
        </a:xfrm>
      </p:grpSpPr>
      <p:sp>
        <p:nvSpPr>
          <p:cNvPr id="4000" name="Google Shape;4000;g627aee18b9_2_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01" name="Google Shape;4001;g627aee18b9_2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7" name="Shape 3847"/>
        <p:cNvGrpSpPr/>
        <p:nvPr/>
      </p:nvGrpSpPr>
      <p:grpSpPr>
        <a:xfrm>
          <a:off x="0" y="0"/>
          <a:ext cx="0" cy="0"/>
          <a:chOff x="0" y="0"/>
          <a:chExt cx="0" cy="0"/>
        </a:xfrm>
      </p:grpSpPr>
      <p:sp>
        <p:nvSpPr>
          <p:cNvPr id="3848" name="Google Shape;3848;g627c55db17_0_2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49" name="Google Shape;3849;g627c55db17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3" name="Shape 3853"/>
        <p:cNvGrpSpPr/>
        <p:nvPr/>
      </p:nvGrpSpPr>
      <p:grpSpPr>
        <a:xfrm>
          <a:off x="0" y="0"/>
          <a:ext cx="0" cy="0"/>
          <a:chOff x="0" y="0"/>
          <a:chExt cx="0" cy="0"/>
        </a:xfrm>
      </p:grpSpPr>
      <p:sp>
        <p:nvSpPr>
          <p:cNvPr id="3854" name="Google Shape;3854;g627c55db17_0_4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55" name="Google Shape;3855;g627c55db17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9" name="Shape 3859"/>
        <p:cNvGrpSpPr/>
        <p:nvPr/>
      </p:nvGrpSpPr>
      <p:grpSpPr>
        <a:xfrm>
          <a:off x="0" y="0"/>
          <a:ext cx="0" cy="0"/>
          <a:chOff x="0" y="0"/>
          <a:chExt cx="0" cy="0"/>
        </a:xfrm>
      </p:grpSpPr>
      <p:sp>
        <p:nvSpPr>
          <p:cNvPr id="3860" name="Google Shape;3860;g627c55db17_0_4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61" name="Google Shape;3861;g627c55db17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5" name="Shape 3865"/>
        <p:cNvGrpSpPr/>
        <p:nvPr/>
      </p:nvGrpSpPr>
      <p:grpSpPr>
        <a:xfrm>
          <a:off x="0" y="0"/>
          <a:ext cx="0" cy="0"/>
          <a:chOff x="0" y="0"/>
          <a:chExt cx="0" cy="0"/>
        </a:xfrm>
      </p:grpSpPr>
      <p:sp>
        <p:nvSpPr>
          <p:cNvPr id="3866" name="Google Shape;3866;g627c55db17_0_5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67" name="Google Shape;3867;g627c55db17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2" name="Shape 3872"/>
        <p:cNvGrpSpPr/>
        <p:nvPr/>
      </p:nvGrpSpPr>
      <p:grpSpPr>
        <a:xfrm>
          <a:off x="0" y="0"/>
          <a:ext cx="0" cy="0"/>
          <a:chOff x="0" y="0"/>
          <a:chExt cx="0" cy="0"/>
        </a:xfrm>
      </p:grpSpPr>
      <p:sp>
        <p:nvSpPr>
          <p:cNvPr id="3873" name="Google Shape;3873;g627c55db17_0_6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74" name="Google Shape;3874;g627c55db17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7" name="Shape 3877"/>
        <p:cNvGrpSpPr/>
        <p:nvPr/>
      </p:nvGrpSpPr>
      <p:grpSpPr>
        <a:xfrm>
          <a:off x="0" y="0"/>
          <a:ext cx="0" cy="0"/>
          <a:chOff x="0" y="0"/>
          <a:chExt cx="0" cy="0"/>
        </a:xfrm>
      </p:grpSpPr>
      <p:sp>
        <p:nvSpPr>
          <p:cNvPr id="3878" name="Google Shape;3878;g8033269333_0_1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79" name="Google Shape;3879;g8033269333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2" name="Shape 3882"/>
        <p:cNvGrpSpPr/>
        <p:nvPr/>
      </p:nvGrpSpPr>
      <p:grpSpPr>
        <a:xfrm>
          <a:off x="0" y="0"/>
          <a:ext cx="0" cy="0"/>
          <a:chOff x="0" y="0"/>
          <a:chExt cx="0" cy="0"/>
        </a:xfrm>
      </p:grpSpPr>
      <p:sp>
        <p:nvSpPr>
          <p:cNvPr id="3883" name="Google Shape;3883;g627c55db17_0_7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84" name="Google Shape;3884;g627c55db17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solidFill>
          <a:srgbClr val="003B55"/>
        </a:solid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762000" y="696425"/>
            <a:ext cx="5396700" cy="1159800"/>
          </a:xfrm>
          <a:prstGeom prst="rect">
            <a:avLst/>
          </a:prstGeom>
        </p:spPr>
        <p:txBody>
          <a:bodyPr anchorCtr="0" anchor="t" bIns="91425" lIns="91425" spcFirstLastPara="1" rIns="91425" wrap="square" tIns="91425">
            <a:noAutofit/>
          </a:bodyPr>
          <a:lstStyle>
            <a:lvl1pPr lvl="0">
              <a:spcBef>
                <a:spcPts val="0"/>
              </a:spcBef>
              <a:spcAft>
                <a:spcPts val="0"/>
              </a:spcAft>
              <a:buClr>
                <a:srgbClr val="80BFB7"/>
              </a:buClr>
              <a:buSzPts val="6000"/>
              <a:buNone/>
              <a:defRPr sz="6000">
                <a:solidFill>
                  <a:srgbClr val="80BFB7"/>
                </a:solidFill>
              </a:defRPr>
            </a:lvl1pPr>
            <a:lvl2pPr lvl="1">
              <a:spcBef>
                <a:spcPts val="0"/>
              </a:spcBef>
              <a:spcAft>
                <a:spcPts val="0"/>
              </a:spcAft>
              <a:buClr>
                <a:srgbClr val="80BFB7"/>
              </a:buClr>
              <a:buSzPts val="6000"/>
              <a:buNone/>
              <a:defRPr sz="6000">
                <a:solidFill>
                  <a:srgbClr val="80BFB7"/>
                </a:solidFill>
              </a:defRPr>
            </a:lvl2pPr>
            <a:lvl3pPr lvl="2">
              <a:spcBef>
                <a:spcPts val="0"/>
              </a:spcBef>
              <a:spcAft>
                <a:spcPts val="0"/>
              </a:spcAft>
              <a:buClr>
                <a:srgbClr val="80BFB7"/>
              </a:buClr>
              <a:buSzPts val="6000"/>
              <a:buNone/>
              <a:defRPr sz="6000">
                <a:solidFill>
                  <a:srgbClr val="80BFB7"/>
                </a:solidFill>
              </a:defRPr>
            </a:lvl3pPr>
            <a:lvl4pPr lvl="3">
              <a:spcBef>
                <a:spcPts val="0"/>
              </a:spcBef>
              <a:spcAft>
                <a:spcPts val="0"/>
              </a:spcAft>
              <a:buClr>
                <a:srgbClr val="80BFB7"/>
              </a:buClr>
              <a:buSzPts val="6000"/>
              <a:buNone/>
              <a:defRPr sz="6000">
                <a:solidFill>
                  <a:srgbClr val="80BFB7"/>
                </a:solidFill>
              </a:defRPr>
            </a:lvl4pPr>
            <a:lvl5pPr lvl="4">
              <a:spcBef>
                <a:spcPts val="0"/>
              </a:spcBef>
              <a:spcAft>
                <a:spcPts val="0"/>
              </a:spcAft>
              <a:buClr>
                <a:srgbClr val="80BFB7"/>
              </a:buClr>
              <a:buSzPts val="6000"/>
              <a:buNone/>
              <a:defRPr sz="6000">
                <a:solidFill>
                  <a:srgbClr val="80BFB7"/>
                </a:solidFill>
              </a:defRPr>
            </a:lvl5pPr>
            <a:lvl6pPr lvl="5">
              <a:spcBef>
                <a:spcPts val="0"/>
              </a:spcBef>
              <a:spcAft>
                <a:spcPts val="0"/>
              </a:spcAft>
              <a:buClr>
                <a:srgbClr val="80BFB7"/>
              </a:buClr>
              <a:buSzPts val="6000"/>
              <a:buNone/>
              <a:defRPr sz="6000">
                <a:solidFill>
                  <a:srgbClr val="80BFB7"/>
                </a:solidFill>
              </a:defRPr>
            </a:lvl6pPr>
            <a:lvl7pPr lvl="6">
              <a:spcBef>
                <a:spcPts val="0"/>
              </a:spcBef>
              <a:spcAft>
                <a:spcPts val="0"/>
              </a:spcAft>
              <a:buClr>
                <a:srgbClr val="80BFB7"/>
              </a:buClr>
              <a:buSzPts val="6000"/>
              <a:buNone/>
              <a:defRPr sz="6000">
                <a:solidFill>
                  <a:srgbClr val="80BFB7"/>
                </a:solidFill>
              </a:defRPr>
            </a:lvl7pPr>
            <a:lvl8pPr lvl="7">
              <a:spcBef>
                <a:spcPts val="0"/>
              </a:spcBef>
              <a:spcAft>
                <a:spcPts val="0"/>
              </a:spcAft>
              <a:buClr>
                <a:srgbClr val="80BFB7"/>
              </a:buClr>
              <a:buSzPts val="6000"/>
              <a:buNone/>
              <a:defRPr sz="6000">
                <a:solidFill>
                  <a:srgbClr val="80BFB7"/>
                </a:solidFill>
              </a:defRPr>
            </a:lvl8pPr>
            <a:lvl9pPr lvl="8">
              <a:spcBef>
                <a:spcPts val="0"/>
              </a:spcBef>
              <a:spcAft>
                <a:spcPts val="0"/>
              </a:spcAft>
              <a:buClr>
                <a:srgbClr val="80BFB7"/>
              </a:buClr>
              <a:buSzPts val="6000"/>
              <a:buNone/>
              <a:defRPr sz="6000">
                <a:solidFill>
                  <a:srgbClr val="80BFB7"/>
                </a:solidFill>
              </a:defRPr>
            </a:lvl9pPr>
          </a:lstStyle>
          <a:p/>
        </p:txBody>
      </p:sp>
      <p:grpSp>
        <p:nvGrpSpPr>
          <p:cNvPr id="11" name="Google Shape;11;p2"/>
          <p:cNvGrpSpPr/>
          <p:nvPr/>
        </p:nvGrpSpPr>
        <p:grpSpPr>
          <a:xfrm rot="10800000">
            <a:off x="8705367" y="28698"/>
            <a:ext cx="410132" cy="5086302"/>
            <a:chOff x="836200" y="238125"/>
            <a:chExt cx="422425" cy="5238750"/>
          </a:xfrm>
        </p:grpSpPr>
        <p:sp>
          <p:nvSpPr>
            <p:cNvPr id="12" name="Google Shape;12;p2"/>
            <p:cNvSpPr/>
            <p:nvPr/>
          </p:nvSpPr>
          <p:spPr>
            <a:xfrm>
              <a:off x="836200" y="23812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836200" y="38862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836200" y="539125"/>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836200" y="68965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836200" y="8401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836200" y="99067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836200" y="114117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836200" y="129170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36200" y="14422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36200" y="1592700"/>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36200" y="174322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836200" y="189372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836200" y="204425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36200" y="21947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36200" y="234527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36200" y="249577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36200" y="2646275"/>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836200" y="27968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836200" y="2947300"/>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836200" y="309782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836200" y="324832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836200" y="339885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836200" y="35493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836200" y="369987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836200" y="385037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836200" y="4000875"/>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836200" y="41514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836200" y="430190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836200" y="445242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836200" y="460292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836200" y="475345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836200" y="49039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836200" y="5054450"/>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836200" y="520497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836200" y="535547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a:off x="986700" y="388625"/>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986700" y="539125"/>
              <a:ext cx="121400" cy="121425"/>
            </a:xfrm>
            <a:custGeom>
              <a:rect b="b" l="l" r="r" t="t"/>
              <a:pathLst>
                <a:path extrusionOk="0" h="4857"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a:off x="986700" y="840150"/>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p:nvPr/>
          </p:nvSpPr>
          <p:spPr>
            <a:xfrm>
              <a:off x="986700" y="1141175"/>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
            <p:cNvSpPr/>
            <p:nvPr/>
          </p:nvSpPr>
          <p:spPr>
            <a:xfrm>
              <a:off x="986700" y="1291700"/>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a:off x="986700" y="1743225"/>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p:nvPr/>
          </p:nvSpPr>
          <p:spPr>
            <a:xfrm>
              <a:off x="986700" y="1893725"/>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a:off x="986700" y="2194750"/>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
            <p:cNvSpPr/>
            <p:nvPr/>
          </p:nvSpPr>
          <p:spPr>
            <a:xfrm>
              <a:off x="986700" y="2345275"/>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
            <p:cNvSpPr/>
            <p:nvPr/>
          </p:nvSpPr>
          <p:spPr>
            <a:xfrm>
              <a:off x="986700" y="2495775"/>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
            <p:cNvSpPr/>
            <p:nvPr/>
          </p:nvSpPr>
          <p:spPr>
            <a:xfrm>
              <a:off x="986700" y="2796800"/>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a:off x="986700" y="2947300"/>
              <a:ext cx="121400" cy="121425"/>
            </a:xfrm>
            <a:custGeom>
              <a:rect b="b" l="l" r="r" t="t"/>
              <a:pathLst>
                <a:path extrusionOk="0" h="4857"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
            <p:cNvSpPr/>
            <p:nvPr/>
          </p:nvSpPr>
          <p:spPr>
            <a:xfrm>
              <a:off x="986700" y="3097825"/>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
            <p:cNvSpPr/>
            <p:nvPr/>
          </p:nvSpPr>
          <p:spPr>
            <a:xfrm>
              <a:off x="986700" y="3549350"/>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
            <p:cNvSpPr/>
            <p:nvPr/>
          </p:nvSpPr>
          <p:spPr>
            <a:xfrm>
              <a:off x="986700" y="3699875"/>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
            <p:cNvSpPr/>
            <p:nvPr/>
          </p:nvSpPr>
          <p:spPr>
            <a:xfrm>
              <a:off x="986700" y="3850375"/>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
            <p:cNvSpPr/>
            <p:nvPr/>
          </p:nvSpPr>
          <p:spPr>
            <a:xfrm>
              <a:off x="986700" y="4151400"/>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
            <p:cNvSpPr/>
            <p:nvPr/>
          </p:nvSpPr>
          <p:spPr>
            <a:xfrm>
              <a:off x="986700" y="4301900"/>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
            <p:cNvSpPr/>
            <p:nvPr/>
          </p:nvSpPr>
          <p:spPr>
            <a:xfrm>
              <a:off x="986700" y="4452425"/>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
            <p:cNvSpPr/>
            <p:nvPr/>
          </p:nvSpPr>
          <p:spPr>
            <a:xfrm>
              <a:off x="986700" y="4602925"/>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
            <p:cNvSpPr/>
            <p:nvPr/>
          </p:nvSpPr>
          <p:spPr>
            <a:xfrm>
              <a:off x="986700" y="4903950"/>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
            <p:cNvSpPr/>
            <p:nvPr/>
          </p:nvSpPr>
          <p:spPr>
            <a:xfrm>
              <a:off x="986700" y="5054450"/>
              <a:ext cx="121400" cy="121425"/>
            </a:xfrm>
            <a:custGeom>
              <a:rect b="b" l="l" r="r" t="t"/>
              <a:pathLst>
                <a:path extrusionOk="0" h="4857"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2"/>
            <p:cNvSpPr/>
            <p:nvPr/>
          </p:nvSpPr>
          <p:spPr>
            <a:xfrm>
              <a:off x="986700" y="5355475"/>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2"/>
            <p:cNvSpPr/>
            <p:nvPr/>
          </p:nvSpPr>
          <p:spPr>
            <a:xfrm>
              <a:off x="1137200" y="23812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2"/>
            <p:cNvSpPr/>
            <p:nvPr/>
          </p:nvSpPr>
          <p:spPr>
            <a:xfrm>
              <a:off x="1137200" y="539125"/>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2"/>
            <p:cNvSpPr/>
            <p:nvPr/>
          </p:nvSpPr>
          <p:spPr>
            <a:xfrm>
              <a:off x="1137200" y="9906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2"/>
            <p:cNvSpPr/>
            <p:nvPr/>
          </p:nvSpPr>
          <p:spPr>
            <a:xfrm>
              <a:off x="1137200" y="114117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2"/>
            <p:cNvSpPr/>
            <p:nvPr/>
          </p:nvSpPr>
          <p:spPr>
            <a:xfrm>
              <a:off x="1137200" y="1442200"/>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2"/>
            <p:cNvSpPr/>
            <p:nvPr/>
          </p:nvSpPr>
          <p:spPr>
            <a:xfrm>
              <a:off x="1137200" y="1592700"/>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2"/>
            <p:cNvSpPr/>
            <p:nvPr/>
          </p:nvSpPr>
          <p:spPr>
            <a:xfrm>
              <a:off x="1137200" y="2194750"/>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2"/>
            <p:cNvSpPr/>
            <p:nvPr/>
          </p:nvSpPr>
          <p:spPr>
            <a:xfrm>
              <a:off x="1137200" y="23452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2"/>
            <p:cNvSpPr/>
            <p:nvPr/>
          </p:nvSpPr>
          <p:spPr>
            <a:xfrm>
              <a:off x="1137200" y="249577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2"/>
            <p:cNvSpPr/>
            <p:nvPr/>
          </p:nvSpPr>
          <p:spPr>
            <a:xfrm>
              <a:off x="1137200" y="2646275"/>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2"/>
            <p:cNvSpPr/>
            <p:nvPr/>
          </p:nvSpPr>
          <p:spPr>
            <a:xfrm>
              <a:off x="1137200" y="2947300"/>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2"/>
            <p:cNvSpPr/>
            <p:nvPr/>
          </p:nvSpPr>
          <p:spPr>
            <a:xfrm>
              <a:off x="1137200" y="324832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
            <p:cNvSpPr/>
            <p:nvPr/>
          </p:nvSpPr>
          <p:spPr>
            <a:xfrm>
              <a:off x="1137200" y="33988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2"/>
            <p:cNvSpPr/>
            <p:nvPr/>
          </p:nvSpPr>
          <p:spPr>
            <a:xfrm>
              <a:off x="1137200" y="36998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2"/>
            <p:cNvSpPr/>
            <p:nvPr/>
          </p:nvSpPr>
          <p:spPr>
            <a:xfrm>
              <a:off x="1137200" y="385037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2"/>
            <p:cNvSpPr/>
            <p:nvPr/>
          </p:nvSpPr>
          <p:spPr>
            <a:xfrm>
              <a:off x="1137200" y="4000875"/>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2"/>
            <p:cNvSpPr/>
            <p:nvPr/>
          </p:nvSpPr>
          <p:spPr>
            <a:xfrm>
              <a:off x="1137200" y="4151400"/>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
            <p:cNvSpPr/>
            <p:nvPr/>
          </p:nvSpPr>
          <p:spPr>
            <a:xfrm>
              <a:off x="1137200" y="460292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
            <p:cNvSpPr/>
            <p:nvPr/>
          </p:nvSpPr>
          <p:spPr>
            <a:xfrm>
              <a:off x="1137200" y="47534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
            <p:cNvSpPr/>
            <p:nvPr/>
          </p:nvSpPr>
          <p:spPr>
            <a:xfrm>
              <a:off x="1137200" y="5054450"/>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
            <p:cNvSpPr/>
            <p:nvPr/>
          </p:nvSpPr>
          <p:spPr>
            <a:xfrm>
              <a:off x="1137200" y="520497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
            <p:cNvSpPr/>
            <p:nvPr/>
          </p:nvSpPr>
          <p:spPr>
            <a:xfrm>
              <a:off x="1137200" y="535547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2" name="Google Shape;92;p2"/>
          <p:cNvGrpSpPr/>
          <p:nvPr/>
        </p:nvGrpSpPr>
        <p:grpSpPr>
          <a:xfrm rot="10800000">
            <a:off x="6659535" y="28698"/>
            <a:ext cx="2309844" cy="5086302"/>
            <a:chOff x="986700" y="238125"/>
            <a:chExt cx="2379075" cy="5238750"/>
          </a:xfrm>
        </p:grpSpPr>
        <p:sp>
          <p:nvSpPr>
            <p:cNvPr id="93" name="Google Shape;93;p2"/>
            <p:cNvSpPr/>
            <p:nvPr/>
          </p:nvSpPr>
          <p:spPr>
            <a:xfrm>
              <a:off x="986700" y="238125"/>
              <a:ext cx="121400" cy="121400"/>
            </a:xfrm>
            <a:custGeom>
              <a:rect b="b" l="l" r="r" t="t"/>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2"/>
            <p:cNvSpPr/>
            <p:nvPr/>
          </p:nvSpPr>
          <p:spPr>
            <a:xfrm>
              <a:off x="986700" y="689650"/>
              <a:ext cx="121400" cy="121400"/>
            </a:xfrm>
            <a:custGeom>
              <a:rect b="b" l="l" r="r" t="t"/>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
            <p:cNvSpPr/>
            <p:nvPr/>
          </p:nvSpPr>
          <p:spPr>
            <a:xfrm>
              <a:off x="986700" y="990675"/>
              <a:ext cx="121400" cy="121400"/>
            </a:xfrm>
            <a:custGeom>
              <a:rect b="b" l="l" r="r" t="t"/>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
            <p:cNvSpPr/>
            <p:nvPr/>
          </p:nvSpPr>
          <p:spPr>
            <a:xfrm>
              <a:off x="986700" y="1442200"/>
              <a:ext cx="121400" cy="121400"/>
            </a:xfrm>
            <a:custGeom>
              <a:rect b="b" l="l" r="r" t="t"/>
              <a:pathLst>
                <a:path extrusionOk="0" h="4856" w="4856">
                  <a:moveTo>
                    <a:pt x="0" y="0"/>
                  </a:moveTo>
                  <a:lnTo>
                    <a:pt x="0"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2"/>
            <p:cNvSpPr/>
            <p:nvPr/>
          </p:nvSpPr>
          <p:spPr>
            <a:xfrm>
              <a:off x="986700" y="1592700"/>
              <a:ext cx="121400" cy="121425"/>
            </a:xfrm>
            <a:custGeom>
              <a:rect b="b" l="l" r="r" t="t"/>
              <a:pathLst>
                <a:path extrusionOk="0" h="4857"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2"/>
            <p:cNvSpPr/>
            <p:nvPr/>
          </p:nvSpPr>
          <p:spPr>
            <a:xfrm>
              <a:off x="986700" y="2044250"/>
              <a:ext cx="121400" cy="121400"/>
            </a:xfrm>
            <a:custGeom>
              <a:rect b="b" l="l" r="r" t="t"/>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2"/>
            <p:cNvSpPr/>
            <p:nvPr/>
          </p:nvSpPr>
          <p:spPr>
            <a:xfrm>
              <a:off x="986700" y="2646275"/>
              <a:ext cx="121400" cy="121425"/>
            </a:xfrm>
            <a:custGeom>
              <a:rect b="b" l="l" r="r" t="t"/>
              <a:pathLst>
                <a:path extrusionOk="0" h="4857"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2"/>
            <p:cNvSpPr/>
            <p:nvPr/>
          </p:nvSpPr>
          <p:spPr>
            <a:xfrm>
              <a:off x="986700" y="3248325"/>
              <a:ext cx="121400" cy="121400"/>
            </a:xfrm>
            <a:custGeom>
              <a:rect b="b" l="l" r="r" t="t"/>
              <a:pathLst>
                <a:path extrusionOk="0" h="4856"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2"/>
            <p:cNvSpPr/>
            <p:nvPr/>
          </p:nvSpPr>
          <p:spPr>
            <a:xfrm>
              <a:off x="986700" y="3398850"/>
              <a:ext cx="121400" cy="121400"/>
            </a:xfrm>
            <a:custGeom>
              <a:rect b="b" l="l" r="r" t="t"/>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2"/>
            <p:cNvSpPr/>
            <p:nvPr/>
          </p:nvSpPr>
          <p:spPr>
            <a:xfrm>
              <a:off x="986700" y="4000875"/>
              <a:ext cx="121400" cy="121425"/>
            </a:xfrm>
            <a:custGeom>
              <a:rect b="b" l="l" r="r" t="t"/>
              <a:pathLst>
                <a:path extrusionOk="0" h="4857"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
            <p:cNvSpPr/>
            <p:nvPr/>
          </p:nvSpPr>
          <p:spPr>
            <a:xfrm>
              <a:off x="986700" y="4753450"/>
              <a:ext cx="121400" cy="121400"/>
            </a:xfrm>
            <a:custGeom>
              <a:rect b="b" l="l" r="r" t="t"/>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
            <p:cNvSpPr/>
            <p:nvPr/>
          </p:nvSpPr>
          <p:spPr>
            <a:xfrm>
              <a:off x="986700" y="5204975"/>
              <a:ext cx="121400" cy="121400"/>
            </a:xfrm>
            <a:custGeom>
              <a:rect b="b" l="l" r="r" t="t"/>
              <a:pathLst>
                <a:path extrusionOk="0" h="4856" w="4856">
                  <a:moveTo>
                    <a:pt x="0" y="0"/>
                  </a:moveTo>
                  <a:lnTo>
                    <a:pt x="0"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2"/>
            <p:cNvSpPr/>
            <p:nvPr/>
          </p:nvSpPr>
          <p:spPr>
            <a:xfrm>
              <a:off x="1137200" y="388625"/>
              <a:ext cx="121425" cy="121400"/>
            </a:xfrm>
            <a:custGeom>
              <a:rect b="b" l="l" r="r" t="t"/>
              <a:pathLst>
                <a:path extrusionOk="0" h="4856" w="4857">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2"/>
            <p:cNvSpPr/>
            <p:nvPr/>
          </p:nvSpPr>
          <p:spPr>
            <a:xfrm>
              <a:off x="1137200" y="689650"/>
              <a:ext cx="121425" cy="121400"/>
            </a:xfrm>
            <a:custGeom>
              <a:rect b="b" l="l" r="r" t="t"/>
              <a:pathLst>
                <a:path extrusionOk="0" h="4856" w="4857">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2"/>
            <p:cNvSpPr/>
            <p:nvPr/>
          </p:nvSpPr>
          <p:spPr>
            <a:xfrm>
              <a:off x="1137200" y="840150"/>
              <a:ext cx="121425" cy="121400"/>
            </a:xfrm>
            <a:custGeom>
              <a:rect b="b" l="l" r="r" t="t"/>
              <a:pathLst>
                <a:path extrusionOk="0" h="4856"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2"/>
            <p:cNvSpPr/>
            <p:nvPr/>
          </p:nvSpPr>
          <p:spPr>
            <a:xfrm>
              <a:off x="1137200" y="1291700"/>
              <a:ext cx="121425" cy="121400"/>
            </a:xfrm>
            <a:custGeom>
              <a:rect b="b" l="l" r="r" t="t"/>
              <a:pathLst>
                <a:path extrusionOk="0" h="4856" w="4857">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2"/>
            <p:cNvSpPr/>
            <p:nvPr/>
          </p:nvSpPr>
          <p:spPr>
            <a:xfrm>
              <a:off x="1137200" y="1743225"/>
              <a:ext cx="121425" cy="121400"/>
            </a:xfrm>
            <a:custGeom>
              <a:rect b="b" l="l" r="r" t="t"/>
              <a:pathLst>
                <a:path extrusionOk="0" h="4856" w="4857">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
            <p:cNvSpPr/>
            <p:nvPr/>
          </p:nvSpPr>
          <p:spPr>
            <a:xfrm>
              <a:off x="1137200" y="1893725"/>
              <a:ext cx="121425" cy="121400"/>
            </a:xfrm>
            <a:custGeom>
              <a:rect b="b" l="l" r="r" t="t"/>
              <a:pathLst>
                <a:path extrusionOk="0" h="4856"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2"/>
            <p:cNvSpPr/>
            <p:nvPr/>
          </p:nvSpPr>
          <p:spPr>
            <a:xfrm>
              <a:off x="1137200" y="2044250"/>
              <a:ext cx="121425" cy="121400"/>
            </a:xfrm>
            <a:custGeom>
              <a:rect b="b" l="l" r="r" t="t"/>
              <a:pathLst>
                <a:path extrusionOk="0" h="4856" w="4857">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2"/>
            <p:cNvSpPr/>
            <p:nvPr/>
          </p:nvSpPr>
          <p:spPr>
            <a:xfrm>
              <a:off x="1137200" y="2796800"/>
              <a:ext cx="121425" cy="121400"/>
            </a:xfrm>
            <a:custGeom>
              <a:rect b="b" l="l" r="r" t="t"/>
              <a:pathLst>
                <a:path extrusionOk="0" h="4856" w="4857">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2"/>
            <p:cNvSpPr/>
            <p:nvPr/>
          </p:nvSpPr>
          <p:spPr>
            <a:xfrm>
              <a:off x="1137200" y="3097825"/>
              <a:ext cx="121425" cy="121400"/>
            </a:xfrm>
            <a:custGeom>
              <a:rect b="b" l="l" r="r" t="t"/>
              <a:pathLst>
                <a:path extrusionOk="0" h="4856" w="4857">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2"/>
            <p:cNvSpPr/>
            <p:nvPr/>
          </p:nvSpPr>
          <p:spPr>
            <a:xfrm>
              <a:off x="1137200" y="3549350"/>
              <a:ext cx="121425" cy="121400"/>
            </a:xfrm>
            <a:custGeom>
              <a:rect b="b" l="l" r="r" t="t"/>
              <a:pathLst>
                <a:path extrusionOk="0" h="4856"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2"/>
            <p:cNvSpPr/>
            <p:nvPr/>
          </p:nvSpPr>
          <p:spPr>
            <a:xfrm>
              <a:off x="1137200" y="4301900"/>
              <a:ext cx="121425" cy="121400"/>
            </a:xfrm>
            <a:custGeom>
              <a:rect b="b" l="l" r="r" t="t"/>
              <a:pathLst>
                <a:path extrusionOk="0" h="4856"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2"/>
            <p:cNvSpPr/>
            <p:nvPr/>
          </p:nvSpPr>
          <p:spPr>
            <a:xfrm>
              <a:off x="1137200" y="4452425"/>
              <a:ext cx="121425" cy="121400"/>
            </a:xfrm>
            <a:custGeom>
              <a:rect b="b" l="l" r="r" t="t"/>
              <a:pathLst>
                <a:path extrusionOk="0" h="4856" w="4857">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
            <p:cNvSpPr/>
            <p:nvPr/>
          </p:nvSpPr>
          <p:spPr>
            <a:xfrm>
              <a:off x="1137200" y="4903950"/>
              <a:ext cx="121425" cy="121400"/>
            </a:xfrm>
            <a:custGeom>
              <a:rect b="b" l="l" r="r" t="t"/>
              <a:pathLst>
                <a:path extrusionOk="0" h="4856"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
            <p:cNvSpPr/>
            <p:nvPr/>
          </p:nvSpPr>
          <p:spPr>
            <a:xfrm>
              <a:off x="1287725" y="23812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
            <p:cNvSpPr/>
            <p:nvPr/>
          </p:nvSpPr>
          <p:spPr>
            <a:xfrm>
              <a:off x="1287725" y="539125"/>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
            <p:cNvSpPr/>
            <p:nvPr/>
          </p:nvSpPr>
          <p:spPr>
            <a:xfrm>
              <a:off x="1287725" y="99067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
            <p:cNvSpPr/>
            <p:nvPr/>
          </p:nvSpPr>
          <p:spPr>
            <a:xfrm>
              <a:off x="1287725" y="114117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
            <p:cNvSpPr/>
            <p:nvPr/>
          </p:nvSpPr>
          <p:spPr>
            <a:xfrm>
              <a:off x="1287725" y="1442200"/>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
            <p:cNvSpPr/>
            <p:nvPr/>
          </p:nvSpPr>
          <p:spPr>
            <a:xfrm>
              <a:off x="1287725" y="1592700"/>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
            <p:cNvSpPr/>
            <p:nvPr/>
          </p:nvSpPr>
          <p:spPr>
            <a:xfrm>
              <a:off x="1287725" y="2194750"/>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
            <p:cNvSpPr/>
            <p:nvPr/>
          </p:nvSpPr>
          <p:spPr>
            <a:xfrm>
              <a:off x="1287725" y="234527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
            <p:cNvSpPr/>
            <p:nvPr/>
          </p:nvSpPr>
          <p:spPr>
            <a:xfrm>
              <a:off x="1287725" y="2646275"/>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
            <p:cNvSpPr/>
            <p:nvPr/>
          </p:nvSpPr>
          <p:spPr>
            <a:xfrm>
              <a:off x="1287725" y="2796800"/>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
            <p:cNvSpPr/>
            <p:nvPr/>
          </p:nvSpPr>
          <p:spPr>
            <a:xfrm>
              <a:off x="1287725" y="309782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
            <p:cNvSpPr/>
            <p:nvPr/>
          </p:nvSpPr>
          <p:spPr>
            <a:xfrm>
              <a:off x="1287725" y="324832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
            <p:cNvSpPr/>
            <p:nvPr/>
          </p:nvSpPr>
          <p:spPr>
            <a:xfrm>
              <a:off x="1287725" y="33988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
            <p:cNvSpPr/>
            <p:nvPr/>
          </p:nvSpPr>
          <p:spPr>
            <a:xfrm>
              <a:off x="1287725" y="3549350"/>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
            <p:cNvSpPr/>
            <p:nvPr/>
          </p:nvSpPr>
          <p:spPr>
            <a:xfrm>
              <a:off x="1287725" y="4000875"/>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
            <p:cNvSpPr/>
            <p:nvPr/>
          </p:nvSpPr>
          <p:spPr>
            <a:xfrm>
              <a:off x="1287725" y="4151400"/>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
            <p:cNvSpPr/>
            <p:nvPr/>
          </p:nvSpPr>
          <p:spPr>
            <a:xfrm>
              <a:off x="1287725" y="4301900"/>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
            <p:cNvSpPr/>
            <p:nvPr/>
          </p:nvSpPr>
          <p:spPr>
            <a:xfrm>
              <a:off x="1287725" y="460292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
            <p:cNvSpPr/>
            <p:nvPr/>
          </p:nvSpPr>
          <p:spPr>
            <a:xfrm>
              <a:off x="1287725" y="4903950"/>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
            <p:cNvSpPr/>
            <p:nvPr/>
          </p:nvSpPr>
          <p:spPr>
            <a:xfrm>
              <a:off x="1287725" y="535547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
            <p:cNvSpPr/>
            <p:nvPr/>
          </p:nvSpPr>
          <p:spPr>
            <a:xfrm>
              <a:off x="1438225" y="23812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
            <p:cNvSpPr/>
            <p:nvPr/>
          </p:nvSpPr>
          <p:spPr>
            <a:xfrm>
              <a:off x="1438225" y="539125"/>
              <a:ext cx="121400" cy="121425"/>
            </a:xfrm>
            <a:custGeom>
              <a:rect b="b" l="l" r="r" t="t"/>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
            <p:cNvSpPr/>
            <p:nvPr/>
          </p:nvSpPr>
          <p:spPr>
            <a:xfrm>
              <a:off x="1438225" y="68965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
            <p:cNvSpPr/>
            <p:nvPr/>
          </p:nvSpPr>
          <p:spPr>
            <a:xfrm>
              <a:off x="1438225" y="8401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
            <p:cNvSpPr/>
            <p:nvPr/>
          </p:nvSpPr>
          <p:spPr>
            <a:xfrm>
              <a:off x="1438225" y="9906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
            <p:cNvSpPr/>
            <p:nvPr/>
          </p:nvSpPr>
          <p:spPr>
            <a:xfrm>
              <a:off x="1438225" y="114117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
            <p:cNvSpPr/>
            <p:nvPr/>
          </p:nvSpPr>
          <p:spPr>
            <a:xfrm>
              <a:off x="1438225" y="129170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
            <p:cNvSpPr/>
            <p:nvPr/>
          </p:nvSpPr>
          <p:spPr>
            <a:xfrm>
              <a:off x="1438225" y="1442200"/>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
            <p:cNvSpPr/>
            <p:nvPr/>
          </p:nvSpPr>
          <p:spPr>
            <a:xfrm>
              <a:off x="1438225" y="1592700"/>
              <a:ext cx="121400" cy="121425"/>
            </a:xfrm>
            <a:custGeom>
              <a:rect b="b" l="l" r="r" t="t"/>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
            <p:cNvSpPr/>
            <p:nvPr/>
          </p:nvSpPr>
          <p:spPr>
            <a:xfrm>
              <a:off x="1438225" y="1743225"/>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
            <p:cNvSpPr/>
            <p:nvPr/>
          </p:nvSpPr>
          <p:spPr>
            <a:xfrm>
              <a:off x="1438225" y="189372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
            <p:cNvSpPr/>
            <p:nvPr/>
          </p:nvSpPr>
          <p:spPr>
            <a:xfrm>
              <a:off x="1438225" y="204425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
            <p:cNvSpPr/>
            <p:nvPr/>
          </p:nvSpPr>
          <p:spPr>
            <a:xfrm>
              <a:off x="1438225" y="21947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
            <p:cNvSpPr/>
            <p:nvPr/>
          </p:nvSpPr>
          <p:spPr>
            <a:xfrm>
              <a:off x="1438225" y="249577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
            <p:cNvSpPr/>
            <p:nvPr/>
          </p:nvSpPr>
          <p:spPr>
            <a:xfrm>
              <a:off x="1438225" y="2646275"/>
              <a:ext cx="121400" cy="121425"/>
            </a:xfrm>
            <a:custGeom>
              <a:rect b="b" l="l" r="r" t="t"/>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
            <p:cNvSpPr/>
            <p:nvPr/>
          </p:nvSpPr>
          <p:spPr>
            <a:xfrm>
              <a:off x="1438225" y="2947300"/>
              <a:ext cx="121400" cy="121425"/>
            </a:xfrm>
            <a:custGeom>
              <a:rect b="b" l="l" r="r" t="t"/>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
            <p:cNvSpPr/>
            <p:nvPr/>
          </p:nvSpPr>
          <p:spPr>
            <a:xfrm>
              <a:off x="1438225" y="309782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
            <p:cNvSpPr/>
            <p:nvPr/>
          </p:nvSpPr>
          <p:spPr>
            <a:xfrm>
              <a:off x="1438225" y="324832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
            <p:cNvSpPr/>
            <p:nvPr/>
          </p:nvSpPr>
          <p:spPr>
            <a:xfrm>
              <a:off x="1438225" y="339885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
            <p:cNvSpPr/>
            <p:nvPr/>
          </p:nvSpPr>
          <p:spPr>
            <a:xfrm>
              <a:off x="1438225" y="35493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
            <p:cNvSpPr/>
            <p:nvPr/>
          </p:nvSpPr>
          <p:spPr>
            <a:xfrm>
              <a:off x="1438225" y="36998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
            <p:cNvSpPr/>
            <p:nvPr/>
          </p:nvSpPr>
          <p:spPr>
            <a:xfrm>
              <a:off x="1438225" y="3850375"/>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
            <p:cNvSpPr/>
            <p:nvPr/>
          </p:nvSpPr>
          <p:spPr>
            <a:xfrm>
              <a:off x="1438225" y="4000875"/>
              <a:ext cx="121400" cy="121425"/>
            </a:xfrm>
            <a:custGeom>
              <a:rect b="b" l="l" r="r" t="t"/>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
            <p:cNvSpPr/>
            <p:nvPr/>
          </p:nvSpPr>
          <p:spPr>
            <a:xfrm>
              <a:off x="1438225" y="430190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
            <p:cNvSpPr/>
            <p:nvPr/>
          </p:nvSpPr>
          <p:spPr>
            <a:xfrm>
              <a:off x="1438225" y="445242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
            <p:cNvSpPr/>
            <p:nvPr/>
          </p:nvSpPr>
          <p:spPr>
            <a:xfrm>
              <a:off x="1438225" y="460292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
            <p:cNvSpPr/>
            <p:nvPr/>
          </p:nvSpPr>
          <p:spPr>
            <a:xfrm>
              <a:off x="1438225" y="475345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
            <p:cNvSpPr/>
            <p:nvPr/>
          </p:nvSpPr>
          <p:spPr>
            <a:xfrm>
              <a:off x="1438225" y="49039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
            <p:cNvSpPr/>
            <p:nvPr/>
          </p:nvSpPr>
          <p:spPr>
            <a:xfrm>
              <a:off x="1438225" y="5054450"/>
              <a:ext cx="121400" cy="121425"/>
            </a:xfrm>
            <a:custGeom>
              <a:rect b="b" l="l" r="r" t="t"/>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
            <p:cNvSpPr/>
            <p:nvPr/>
          </p:nvSpPr>
          <p:spPr>
            <a:xfrm>
              <a:off x="1438225" y="5204975"/>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
            <p:cNvSpPr/>
            <p:nvPr/>
          </p:nvSpPr>
          <p:spPr>
            <a:xfrm>
              <a:off x="1438225" y="535547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
            <p:cNvSpPr/>
            <p:nvPr/>
          </p:nvSpPr>
          <p:spPr>
            <a:xfrm>
              <a:off x="1588750" y="23812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
            <p:cNvSpPr/>
            <p:nvPr/>
          </p:nvSpPr>
          <p:spPr>
            <a:xfrm>
              <a:off x="1588750" y="840150"/>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
            <p:cNvSpPr/>
            <p:nvPr/>
          </p:nvSpPr>
          <p:spPr>
            <a:xfrm>
              <a:off x="1588750" y="99067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
            <p:cNvSpPr/>
            <p:nvPr/>
          </p:nvSpPr>
          <p:spPr>
            <a:xfrm>
              <a:off x="1588750" y="1442200"/>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
            <p:cNvSpPr/>
            <p:nvPr/>
          </p:nvSpPr>
          <p:spPr>
            <a:xfrm>
              <a:off x="1588750" y="174322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
            <p:cNvSpPr/>
            <p:nvPr/>
          </p:nvSpPr>
          <p:spPr>
            <a:xfrm>
              <a:off x="1588750" y="2194750"/>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
            <p:cNvSpPr/>
            <p:nvPr/>
          </p:nvSpPr>
          <p:spPr>
            <a:xfrm>
              <a:off x="1588750" y="249577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
            <p:cNvSpPr/>
            <p:nvPr/>
          </p:nvSpPr>
          <p:spPr>
            <a:xfrm>
              <a:off x="1588750" y="2796800"/>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
            <p:cNvSpPr/>
            <p:nvPr/>
          </p:nvSpPr>
          <p:spPr>
            <a:xfrm>
              <a:off x="1588750" y="2947300"/>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
            <p:cNvSpPr/>
            <p:nvPr/>
          </p:nvSpPr>
          <p:spPr>
            <a:xfrm>
              <a:off x="1588750" y="324832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
            <p:cNvSpPr/>
            <p:nvPr/>
          </p:nvSpPr>
          <p:spPr>
            <a:xfrm>
              <a:off x="1588750" y="33988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
            <p:cNvSpPr/>
            <p:nvPr/>
          </p:nvSpPr>
          <p:spPr>
            <a:xfrm>
              <a:off x="1588750" y="369987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
            <p:cNvSpPr/>
            <p:nvPr/>
          </p:nvSpPr>
          <p:spPr>
            <a:xfrm>
              <a:off x="1588750" y="385037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
            <p:cNvSpPr/>
            <p:nvPr/>
          </p:nvSpPr>
          <p:spPr>
            <a:xfrm>
              <a:off x="1588750" y="4151400"/>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
            <p:cNvSpPr/>
            <p:nvPr/>
          </p:nvSpPr>
          <p:spPr>
            <a:xfrm>
              <a:off x="1588750" y="4301900"/>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
            <p:cNvSpPr/>
            <p:nvPr/>
          </p:nvSpPr>
          <p:spPr>
            <a:xfrm>
              <a:off x="1588750" y="445242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
            <p:cNvSpPr/>
            <p:nvPr/>
          </p:nvSpPr>
          <p:spPr>
            <a:xfrm>
              <a:off x="1588750" y="460292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
            <p:cNvSpPr/>
            <p:nvPr/>
          </p:nvSpPr>
          <p:spPr>
            <a:xfrm>
              <a:off x="1588750" y="4903950"/>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
            <p:cNvSpPr/>
            <p:nvPr/>
          </p:nvSpPr>
          <p:spPr>
            <a:xfrm>
              <a:off x="1588750" y="520497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
            <p:cNvSpPr/>
            <p:nvPr/>
          </p:nvSpPr>
          <p:spPr>
            <a:xfrm>
              <a:off x="1739250" y="23812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
            <p:cNvSpPr/>
            <p:nvPr/>
          </p:nvSpPr>
          <p:spPr>
            <a:xfrm>
              <a:off x="1739250" y="8401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
            <p:cNvSpPr/>
            <p:nvPr/>
          </p:nvSpPr>
          <p:spPr>
            <a:xfrm>
              <a:off x="1739250" y="114117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
            <p:cNvSpPr/>
            <p:nvPr/>
          </p:nvSpPr>
          <p:spPr>
            <a:xfrm>
              <a:off x="1739250" y="1442200"/>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
            <p:cNvSpPr/>
            <p:nvPr/>
          </p:nvSpPr>
          <p:spPr>
            <a:xfrm>
              <a:off x="1739250" y="189372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
            <p:cNvSpPr/>
            <p:nvPr/>
          </p:nvSpPr>
          <p:spPr>
            <a:xfrm>
              <a:off x="1739250" y="249577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
            <p:cNvSpPr/>
            <p:nvPr/>
          </p:nvSpPr>
          <p:spPr>
            <a:xfrm>
              <a:off x="1739250" y="2646275"/>
              <a:ext cx="121400" cy="121425"/>
            </a:xfrm>
            <a:custGeom>
              <a:rect b="b" l="l" r="r" t="t"/>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
            <p:cNvSpPr/>
            <p:nvPr/>
          </p:nvSpPr>
          <p:spPr>
            <a:xfrm>
              <a:off x="1739250" y="36998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
            <p:cNvSpPr/>
            <p:nvPr/>
          </p:nvSpPr>
          <p:spPr>
            <a:xfrm>
              <a:off x="1739250" y="4151400"/>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
            <p:cNvSpPr/>
            <p:nvPr/>
          </p:nvSpPr>
          <p:spPr>
            <a:xfrm>
              <a:off x="1739250" y="49039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
            <p:cNvSpPr/>
            <p:nvPr/>
          </p:nvSpPr>
          <p:spPr>
            <a:xfrm>
              <a:off x="1739250" y="535547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
            <p:cNvSpPr/>
            <p:nvPr/>
          </p:nvSpPr>
          <p:spPr>
            <a:xfrm>
              <a:off x="1889750" y="388625"/>
              <a:ext cx="121425" cy="121400"/>
            </a:xfrm>
            <a:custGeom>
              <a:rect b="b" l="l" r="r" t="t"/>
              <a:pathLst>
                <a:path extrusionOk="0" h="4856" w="4857">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
            <p:cNvSpPr/>
            <p:nvPr/>
          </p:nvSpPr>
          <p:spPr>
            <a:xfrm>
              <a:off x="1889750" y="840150"/>
              <a:ext cx="121425" cy="121400"/>
            </a:xfrm>
            <a:custGeom>
              <a:rect b="b" l="l" r="r" t="t"/>
              <a:pathLst>
                <a:path extrusionOk="0" h="4856"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
            <p:cNvSpPr/>
            <p:nvPr/>
          </p:nvSpPr>
          <p:spPr>
            <a:xfrm>
              <a:off x="1889750" y="3398850"/>
              <a:ext cx="121425" cy="121400"/>
            </a:xfrm>
            <a:custGeom>
              <a:rect b="b" l="l" r="r" t="t"/>
              <a:pathLst>
                <a:path extrusionOk="0" h="4856" w="4857">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
            <p:cNvSpPr/>
            <p:nvPr/>
          </p:nvSpPr>
          <p:spPr>
            <a:xfrm>
              <a:off x="1889750" y="4602925"/>
              <a:ext cx="121425" cy="121400"/>
            </a:xfrm>
            <a:custGeom>
              <a:rect b="b" l="l" r="r" t="t"/>
              <a:pathLst>
                <a:path extrusionOk="0" h="4856"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
            <p:cNvSpPr/>
            <p:nvPr/>
          </p:nvSpPr>
          <p:spPr>
            <a:xfrm>
              <a:off x="1889750" y="5204975"/>
              <a:ext cx="121425" cy="121400"/>
            </a:xfrm>
            <a:custGeom>
              <a:rect b="b" l="l" r="r" t="t"/>
              <a:pathLst>
                <a:path extrusionOk="0" h="4856" w="4857">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
            <p:cNvSpPr/>
            <p:nvPr/>
          </p:nvSpPr>
          <p:spPr>
            <a:xfrm>
              <a:off x="2040275" y="689650"/>
              <a:ext cx="121400" cy="121400"/>
            </a:xfrm>
            <a:custGeom>
              <a:rect b="b" l="l" r="r" t="t"/>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
            <p:cNvSpPr/>
            <p:nvPr/>
          </p:nvSpPr>
          <p:spPr>
            <a:xfrm>
              <a:off x="2040275" y="1893725"/>
              <a:ext cx="121400" cy="121400"/>
            </a:xfrm>
            <a:custGeom>
              <a:rect b="b" l="l" r="r" t="t"/>
              <a:pathLst>
                <a:path extrusionOk="0" h="4856"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
            <p:cNvSpPr/>
            <p:nvPr/>
          </p:nvSpPr>
          <p:spPr>
            <a:xfrm>
              <a:off x="2040275" y="2796800"/>
              <a:ext cx="121400" cy="121400"/>
            </a:xfrm>
            <a:custGeom>
              <a:rect b="b" l="l" r="r" t="t"/>
              <a:pathLst>
                <a:path extrusionOk="0" h="4856" w="4856">
                  <a:moveTo>
                    <a:pt x="0" y="0"/>
                  </a:moveTo>
                  <a:lnTo>
                    <a:pt x="0"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
            <p:cNvSpPr/>
            <p:nvPr/>
          </p:nvSpPr>
          <p:spPr>
            <a:xfrm>
              <a:off x="2190775" y="5054450"/>
              <a:ext cx="121425" cy="121425"/>
            </a:xfrm>
            <a:custGeom>
              <a:rect b="b" l="l" r="r" t="t"/>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
            <p:cNvSpPr/>
            <p:nvPr/>
          </p:nvSpPr>
          <p:spPr>
            <a:xfrm>
              <a:off x="2341300" y="47534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
            <p:cNvSpPr/>
            <p:nvPr/>
          </p:nvSpPr>
          <p:spPr>
            <a:xfrm>
              <a:off x="2642325" y="2646275"/>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
            <p:cNvSpPr/>
            <p:nvPr/>
          </p:nvSpPr>
          <p:spPr>
            <a:xfrm>
              <a:off x="2642325" y="520497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
            <p:cNvSpPr/>
            <p:nvPr/>
          </p:nvSpPr>
          <p:spPr>
            <a:xfrm>
              <a:off x="3244350" y="990675"/>
              <a:ext cx="121425" cy="121400"/>
            </a:xfrm>
            <a:custGeom>
              <a:rect b="b" l="l" r="r" t="t"/>
              <a:pathLst>
                <a:path extrusionOk="0" h="4856" w="4857">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2" name="Google Shape;212;p2"/>
          <p:cNvGrpSpPr/>
          <p:nvPr/>
        </p:nvGrpSpPr>
        <p:grpSpPr>
          <a:xfrm rot="10800000">
            <a:off x="6367294" y="28698"/>
            <a:ext cx="2017554" cy="5086302"/>
            <a:chOff x="1588750" y="238125"/>
            <a:chExt cx="2078025" cy="5238750"/>
          </a:xfrm>
        </p:grpSpPr>
        <p:sp>
          <p:nvSpPr>
            <p:cNvPr id="213" name="Google Shape;213;p2"/>
            <p:cNvSpPr/>
            <p:nvPr/>
          </p:nvSpPr>
          <p:spPr>
            <a:xfrm>
              <a:off x="1588750" y="1291700"/>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
            <p:cNvSpPr/>
            <p:nvPr/>
          </p:nvSpPr>
          <p:spPr>
            <a:xfrm>
              <a:off x="1588750" y="1592700"/>
              <a:ext cx="121400" cy="121425"/>
            </a:xfrm>
            <a:custGeom>
              <a:rect b="b" l="l" r="r" t="t"/>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
            <p:cNvSpPr/>
            <p:nvPr/>
          </p:nvSpPr>
          <p:spPr>
            <a:xfrm>
              <a:off x="1588750" y="2646275"/>
              <a:ext cx="121400" cy="121425"/>
            </a:xfrm>
            <a:custGeom>
              <a:rect b="b" l="l" r="r" t="t"/>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
            <p:cNvSpPr/>
            <p:nvPr/>
          </p:nvSpPr>
          <p:spPr>
            <a:xfrm>
              <a:off x="1588750" y="4000875"/>
              <a:ext cx="121400" cy="121425"/>
            </a:xfrm>
            <a:custGeom>
              <a:rect b="b" l="l" r="r" t="t"/>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
            <p:cNvSpPr/>
            <p:nvPr/>
          </p:nvSpPr>
          <p:spPr>
            <a:xfrm>
              <a:off x="1588750" y="4753450"/>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
            <p:cNvSpPr/>
            <p:nvPr/>
          </p:nvSpPr>
          <p:spPr>
            <a:xfrm>
              <a:off x="1588750" y="5054450"/>
              <a:ext cx="121400" cy="121425"/>
            </a:xfrm>
            <a:custGeom>
              <a:rect b="b" l="l" r="r" t="t"/>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
            <p:cNvSpPr/>
            <p:nvPr/>
          </p:nvSpPr>
          <p:spPr>
            <a:xfrm>
              <a:off x="1739250" y="539125"/>
              <a:ext cx="121400" cy="121425"/>
            </a:xfrm>
            <a:custGeom>
              <a:rect b="b" l="l" r="r" t="t"/>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
            <p:cNvSpPr/>
            <p:nvPr/>
          </p:nvSpPr>
          <p:spPr>
            <a:xfrm>
              <a:off x="1739250" y="1291700"/>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
            <p:cNvSpPr/>
            <p:nvPr/>
          </p:nvSpPr>
          <p:spPr>
            <a:xfrm>
              <a:off x="1739250" y="2796800"/>
              <a:ext cx="121400" cy="121400"/>
            </a:xfrm>
            <a:custGeom>
              <a:rect b="b" l="l" r="r" t="t"/>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
            <p:cNvSpPr/>
            <p:nvPr/>
          </p:nvSpPr>
          <p:spPr>
            <a:xfrm>
              <a:off x="1739250" y="3398850"/>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
            <p:cNvSpPr/>
            <p:nvPr/>
          </p:nvSpPr>
          <p:spPr>
            <a:xfrm>
              <a:off x="1739250" y="3549350"/>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
            <p:cNvSpPr/>
            <p:nvPr/>
          </p:nvSpPr>
          <p:spPr>
            <a:xfrm>
              <a:off x="1739250" y="4301900"/>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
            <p:cNvSpPr/>
            <p:nvPr/>
          </p:nvSpPr>
          <p:spPr>
            <a:xfrm>
              <a:off x="1739250" y="5204975"/>
              <a:ext cx="121400" cy="121400"/>
            </a:xfrm>
            <a:custGeom>
              <a:rect b="b" l="l" r="r" t="t"/>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
            <p:cNvSpPr/>
            <p:nvPr/>
          </p:nvSpPr>
          <p:spPr>
            <a:xfrm>
              <a:off x="1889750" y="23812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
            <p:cNvSpPr/>
            <p:nvPr/>
          </p:nvSpPr>
          <p:spPr>
            <a:xfrm>
              <a:off x="1889750" y="1442200"/>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
            <p:cNvSpPr/>
            <p:nvPr/>
          </p:nvSpPr>
          <p:spPr>
            <a:xfrm>
              <a:off x="1889750" y="174322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
            <p:cNvSpPr/>
            <p:nvPr/>
          </p:nvSpPr>
          <p:spPr>
            <a:xfrm>
              <a:off x="1889750" y="189372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
            <p:cNvSpPr/>
            <p:nvPr/>
          </p:nvSpPr>
          <p:spPr>
            <a:xfrm>
              <a:off x="1889750" y="20442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
            <p:cNvSpPr/>
            <p:nvPr/>
          </p:nvSpPr>
          <p:spPr>
            <a:xfrm>
              <a:off x="1889750" y="21947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
            <p:cNvSpPr/>
            <p:nvPr/>
          </p:nvSpPr>
          <p:spPr>
            <a:xfrm>
              <a:off x="1889750" y="234527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
            <p:cNvSpPr/>
            <p:nvPr/>
          </p:nvSpPr>
          <p:spPr>
            <a:xfrm>
              <a:off x="1889750" y="249577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
            <p:cNvSpPr/>
            <p:nvPr/>
          </p:nvSpPr>
          <p:spPr>
            <a:xfrm>
              <a:off x="1889750" y="2646275"/>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
            <p:cNvSpPr/>
            <p:nvPr/>
          </p:nvSpPr>
          <p:spPr>
            <a:xfrm>
              <a:off x="1889750" y="2796800"/>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
            <p:cNvSpPr/>
            <p:nvPr/>
          </p:nvSpPr>
          <p:spPr>
            <a:xfrm>
              <a:off x="1889750" y="2947300"/>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
            <p:cNvSpPr/>
            <p:nvPr/>
          </p:nvSpPr>
          <p:spPr>
            <a:xfrm>
              <a:off x="1889750" y="309782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
            <p:cNvSpPr/>
            <p:nvPr/>
          </p:nvSpPr>
          <p:spPr>
            <a:xfrm>
              <a:off x="1889750" y="385037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
            <p:cNvSpPr/>
            <p:nvPr/>
          </p:nvSpPr>
          <p:spPr>
            <a:xfrm>
              <a:off x="1889750" y="4000875"/>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
            <p:cNvSpPr/>
            <p:nvPr/>
          </p:nvSpPr>
          <p:spPr>
            <a:xfrm>
              <a:off x="1889750" y="4151400"/>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
            <p:cNvSpPr/>
            <p:nvPr/>
          </p:nvSpPr>
          <p:spPr>
            <a:xfrm>
              <a:off x="1889750" y="430190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
            <p:cNvSpPr/>
            <p:nvPr/>
          </p:nvSpPr>
          <p:spPr>
            <a:xfrm>
              <a:off x="1889750" y="445242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
            <p:cNvSpPr/>
            <p:nvPr/>
          </p:nvSpPr>
          <p:spPr>
            <a:xfrm>
              <a:off x="1889750" y="47534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
            <p:cNvSpPr/>
            <p:nvPr/>
          </p:nvSpPr>
          <p:spPr>
            <a:xfrm>
              <a:off x="1889750" y="49039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
            <p:cNvSpPr/>
            <p:nvPr/>
          </p:nvSpPr>
          <p:spPr>
            <a:xfrm>
              <a:off x="2040275" y="388625"/>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
            <p:cNvSpPr/>
            <p:nvPr/>
          </p:nvSpPr>
          <p:spPr>
            <a:xfrm>
              <a:off x="2040275" y="114117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
            <p:cNvSpPr/>
            <p:nvPr/>
          </p:nvSpPr>
          <p:spPr>
            <a:xfrm>
              <a:off x="2040275" y="1291700"/>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
            <p:cNvSpPr/>
            <p:nvPr/>
          </p:nvSpPr>
          <p:spPr>
            <a:xfrm>
              <a:off x="2040275" y="1442200"/>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
            <p:cNvSpPr/>
            <p:nvPr/>
          </p:nvSpPr>
          <p:spPr>
            <a:xfrm>
              <a:off x="2040275" y="1743225"/>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
            <p:cNvSpPr/>
            <p:nvPr/>
          </p:nvSpPr>
          <p:spPr>
            <a:xfrm>
              <a:off x="2040275" y="2044250"/>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
            <p:cNvSpPr/>
            <p:nvPr/>
          </p:nvSpPr>
          <p:spPr>
            <a:xfrm>
              <a:off x="2040275" y="2646275"/>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
            <p:cNvSpPr/>
            <p:nvPr/>
          </p:nvSpPr>
          <p:spPr>
            <a:xfrm>
              <a:off x="2040275" y="2947300"/>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
            <p:cNvSpPr/>
            <p:nvPr/>
          </p:nvSpPr>
          <p:spPr>
            <a:xfrm>
              <a:off x="2040275" y="309782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
            <p:cNvSpPr/>
            <p:nvPr/>
          </p:nvSpPr>
          <p:spPr>
            <a:xfrm>
              <a:off x="2040275" y="324832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
            <p:cNvSpPr/>
            <p:nvPr/>
          </p:nvSpPr>
          <p:spPr>
            <a:xfrm>
              <a:off x="2040275" y="3549350"/>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
            <p:cNvSpPr/>
            <p:nvPr/>
          </p:nvSpPr>
          <p:spPr>
            <a:xfrm>
              <a:off x="2040275" y="369987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
            <p:cNvSpPr/>
            <p:nvPr/>
          </p:nvSpPr>
          <p:spPr>
            <a:xfrm>
              <a:off x="2040275" y="3850375"/>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
            <p:cNvSpPr/>
            <p:nvPr/>
          </p:nvSpPr>
          <p:spPr>
            <a:xfrm>
              <a:off x="2040275" y="4000875"/>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
            <p:cNvSpPr/>
            <p:nvPr/>
          </p:nvSpPr>
          <p:spPr>
            <a:xfrm>
              <a:off x="2040275" y="4301900"/>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
            <p:cNvSpPr/>
            <p:nvPr/>
          </p:nvSpPr>
          <p:spPr>
            <a:xfrm>
              <a:off x="2040275" y="445242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
            <p:cNvSpPr/>
            <p:nvPr/>
          </p:nvSpPr>
          <p:spPr>
            <a:xfrm>
              <a:off x="2040275" y="4903950"/>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
            <p:cNvSpPr/>
            <p:nvPr/>
          </p:nvSpPr>
          <p:spPr>
            <a:xfrm>
              <a:off x="2040275" y="5054450"/>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
            <p:cNvSpPr/>
            <p:nvPr/>
          </p:nvSpPr>
          <p:spPr>
            <a:xfrm>
              <a:off x="2040275" y="5204975"/>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
            <p:cNvSpPr/>
            <p:nvPr/>
          </p:nvSpPr>
          <p:spPr>
            <a:xfrm>
              <a:off x="2190775" y="23812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
            <p:cNvSpPr/>
            <p:nvPr/>
          </p:nvSpPr>
          <p:spPr>
            <a:xfrm>
              <a:off x="2190775" y="6896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
            <p:cNvSpPr/>
            <p:nvPr/>
          </p:nvSpPr>
          <p:spPr>
            <a:xfrm>
              <a:off x="2190775" y="8401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
            <p:cNvSpPr/>
            <p:nvPr/>
          </p:nvSpPr>
          <p:spPr>
            <a:xfrm>
              <a:off x="2190775" y="114117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
            <p:cNvSpPr/>
            <p:nvPr/>
          </p:nvSpPr>
          <p:spPr>
            <a:xfrm>
              <a:off x="2190775" y="129170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
            <p:cNvSpPr/>
            <p:nvPr/>
          </p:nvSpPr>
          <p:spPr>
            <a:xfrm>
              <a:off x="2190775" y="1592700"/>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
            <p:cNvSpPr/>
            <p:nvPr/>
          </p:nvSpPr>
          <p:spPr>
            <a:xfrm>
              <a:off x="2190775" y="174322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
            <p:cNvSpPr/>
            <p:nvPr/>
          </p:nvSpPr>
          <p:spPr>
            <a:xfrm>
              <a:off x="2190775" y="189372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
            <p:cNvSpPr/>
            <p:nvPr/>
          </p:nvSpPr>
          <p:spPr>
            <a:xfrm>
              <a:off x="2190775" y="20442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
            <p:cNvSpPr/>
            <p:nvPr/>
          </p:nvSpPr>
          <p:spPr>
            <a:xfrm>
              <a:off x="2190775" y="21947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
            <p:cNvSpPr/>
            <p:nvPr/>
          </p:nvSpPr>
          <p:spPr>
            <a:xfrm>
              <a:off x="2190775" y="234527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
            <p:cNvSpPr/>
            <p:nvPr/>
          </p:nvSpPr>
          <p:spPr>
            <a:xfrm>
              <a:off x="2190775" y="249577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
            <p:cNvSpPr/>
            <p:nvPr/>
          </p:nvSpPr>
          <p:spPr>
            <a:xfrm>
              <a:off x="2190775" y="2796800"/>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
            <p:cNvSpPr/>
            <p:nvPr/>
          </p:nvSpPr>
          <p:spPr>
            <a:xfrm>
              <a:off x="2190775" y="309782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
            <p:cNvSpPr/>
            <p:nvPr/>
          </p:nvSpPr>
          <p:spPr>
            <a:xfrm>
              <a:off x="2190775" y="324832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
            <p:cNvSpPr/>
            <p:nvPr/>
          </p:nvSpPr>
          <p:spPr>
            <a:xfrm>
              <a:off x="2190775" y="33988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
            <p:cNvSpPr/>
            <p:nvPr/>
          </p:nvSpPr>
          <p:spPr>
            <a:xfrm>
              <a:off x="2190775" y="35493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
            <p:cNvSpPr/>
            <p:nvPr/>
          </p:nvSpPr>
          <p:spPr>
            <a:xfrm>
              <a:off x="2190775" y="369987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
            <p:cNvSpPr/>
            <p:nvPr/>
          </p:nvSpPr>
          <p:spPr>
            <a:xfrm>
              <a:off x="2190775" y="4000875"/>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
            <p:cNvSpPr/>
            <p:nvPr/>
          </p:nvSpPr>
          <p:spPr>
            <a:xfrm>
              <a:off x="2190775" y="4151400"/>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
            <p:cNvSpPr/>
            <p:nvPr/>
          </p:nvSpPr>
          <p:spPr>
            <a:xfrm>
              <a:off x="2190775" y="445242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
            <p:cNvSpPr/>
            <p:nvPr/>
          </p:nvSpPr>
          <p:spPr>
            <a:xfrm>
              <a:off x="2190775" y="460292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
            <p:cNvSpPr/>
            <p:nvPr/>
          </p:nvSpPr>
          <p:spPr>
            <a:xfrm>
              <a:off x="2190775" y="47534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
            <p:cNvSpPr/>
            <p:nvPr/>
          </p:nvSpPr>
          <p:spPr>
            <a:xfrm>
              <a:off x="2190775" y="520497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
            <p:cNvSpPr/>
            <p:nvPr/>
          </p:nvSpPr>
          <p:spPr>
            <a:xfrm>
              <a:off x="2190775" y="535547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
            <p:cNvSpPr/>
            <p:nvPr/>
          </p:nvSpPr>
          <p:spPr>
            <a:xfrm>
              <a:off x="2341300" y="539125"/>
              <a:ext cx="121400" cy="121425"/>
            </a:xfrm>
            <a:custGeom>
              <a:rect b="b" l="l" r="r" t="t"/>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
            <p:cNvSpPr/>
            <p:nvPr/>
          </p:nvSpPr>
          <p:spPr>
            <a:xfrm>
              <a:off x="2341300" y="689650"/>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
            <p:cNvSpPr/>
            <p:nvPr/>
          </p:nvSpPr>
          <p:spPr>
            <a:xfrm>
              <a:off x="2341300" y="990675"/>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
            <p:cNvSpPr/>
            <p:nvPr/>
          </p:nvSpPr>
          <p:spPr>
            <a:xfrm>
              <a:off x="2341300" y="1291700"/>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
            <p:cNvSpPr/>
            <p:nvPr/>
          </p:nvSpPr>
          <p:spPr>
            <a:xfrm>
              <a:off x="2341300" y="1442200"/>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
            <p:cNvSpPr/>
            <p:nvPr/>
          </p:nvSpPr>
          <p:spPr>
            <a:xfrm>
              <a:off x="2341300" y="1592700"/>
              <a:ext cx="121400" cy="121425"/>
            </a:xfrm>
            <a:custGeom>
              <a:rect b="b" l="l" r="r" t="t"/>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
            <p:cNvSpPr/>
            <p:nvPr/>
          </p:nvSpPr>
          <p:spPr>
            <a:xfrm>
              <a:off x="2341300" y="1743225"/>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
            <p:cNvSpPr/>
            <p:nvPr/>
          </p:nvSpPr>
          <p:spPr>
            <a:xfrm>
              <a:off x="2341300" y="2194750"/>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
            <p:cNvSpPr/>
            <p:nvPr/>
          </p:nvSpPr>
          <p:spPr>
            <a:xfrm>
              <a:off x="2341300" y="2345275"/>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
            <p:cNvSpPr/>
            <p:nvPr/>
          </p:nvSpPr>
          <p:spPr>
            <a:xfrm>
              <a:off x="2341300" y="2495775"/>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
            <p:cNvSpPr/>
            <p:nvPr/>
          </p:nvSpPr>
          <p:spPr>
            <a:xfrm>
              <a:off x="2341300" y="2646275"/>
              <a:ext cx="121400" cy="121425"/>
            </a:xfrm>
            <a:custGeom>
              <a:rect b="b" l="l" r="r" t="t"/>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
            <p:cNvSpPr/>
            <p:nvPr/>
          </p:nvSpPr>
          <p:spPr>
            <a:xfrm>
              <a:off x="2341300" y="2796800"/>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
            <p:cNvSpPr/>
            <p:nvPr/>
          </p:nvSpPr>
          <p:spPr>
            <a:xfrm>
              <a:off x="2341300" y="2947300"/>
              <a:ext cx="121400" cy="121425"/>
            </a:xfrm>
            <a:custGeom>
              <a:rect b="b" l="l" r="r" t="t"/>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
            <p:cNvSpPr/>
            <p:nvPr/>
          </p:nvSpPr>
          <p:spPr>
            <a:xfrm>
              <a:off x="2341300" y="3097825"/>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
            <p:cNvSpPr/>
            <p:nvPr/>
          </p:nvSpPr>
          <p:spPr>
            <a:xfrm>
              <a:off x="2341300" y="3248325"/>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
            <p:cNvSpPr/>
            <p:nvPr/>
          </p:nvSpPr>
          <p:spPr>
            <a:xfrm>
              <a:off x="2341300" y="3398850"/>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
            <p:cNvSpPr/>
            <p:nvPr/>
          </p:nvSpPr>
          <p:spPr>
            <a:xfrm>
              <a:off x="2341300" y="3549350"/>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
            <p:cNvSpPr/>
            <p:nvPr/>
          </p:nvSpPr>
          <p:spPr>
            <a:xfrm>
              <a:off x="2341300" y="3850375"/>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
            <p:cNvSpPr/>
            <p:nvPr/>
          </p:nvSpPr>
          <p:spPr>
            <a:xfrm>
              <a:off x="2341300" y="4151400"/>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
            <p:cNvSpPr/>
            <p:nvPr/>
          </p:nvSpPr>
          <p:spPr>
            <a:xfrm>
              <a:off x="2341300" y="4301900"/>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
            <p:cNvSpPr/>
            <p:nvPr/>
          </p:nvSpPr>
          <p:spPr>
            <a:xfrm>
              <a:off x="2341300" y="4452425"/>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
            <p:cNvSpPr/>
            <p:nvPr/>
          </p:nvSpPr>
          <p:spPr>
            <a:xfrm>
              <a:off x="2341300" y="4602925"/>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
            <p:cNvSpPr/>
            <p:nvPr/>
          </p:nvSpPr>
          <p:spPr>
            <a:xfrm>
              <a:off x="2341300" y="4903950"/>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
            <p:cNvSpPr/>
            <p:nvPr/>
          </p:nvSpPr>
          <p:spPr>
            <a:xfrm>
              <a:off x="2341300" y="5054450"/>
              <a:ext cx="121400" cy="121425"/>
            </a:xfrm>
            <a:custGeom>
              <a:rect b="b" l="l" r="r" t="t"/>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
            <p:cNvSpPr/>
            <p:nvPr/>
          </p:nvSpPr>
          <p:spPr>
            <a:xfrm>
              <a:off x="2341300" y="5204975"/>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
            <p:cNvSpPr/>
            <p:nvPr/>
          </p:nvSpPr>
          <p:spPr>
            <a:xfrm>
              <a:off x="2341300" y="5355475"/>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
            <p:cNvSpPr/>
            <p:nvPr/>
          </p:nvSpPr>
          <p:spPr>
            <a:xfrm>
              <a:off x="2491800" y="388625"/>
              <a:ext cx="121400" cy="121400"/>
            </a:xfrm>
            <a:custGeom>
              <a:rect b="b" l="l" r="r" t="t"/>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
            <p:cNvSpPr/>
            <p:nvPr/>
          </p:nvSpPr>
          <p:spPr>
            <a:xfrm>
              <a:off x="2491800" y="689650"/>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2"/>
            <p:cNvSpPr/>
            <p:nvPr/>
          </p:nvSpPr>
          <p:spPr>
            <a:xfrm>
              <a:off x="2491800" y="840150"/>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
            <p:cNvSpPr/>
            <p:nvPr/>
          </p:nvSpPr>
          <p:spPr>
            <a:xfrm>
              <a:off x="2491800" y="990675"/>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
            <p:cNvSpPr/>
            <p:nvPr/>
          </p:nvSpPr>
          <p:spPr>
            <a:xfrm>
              <a:off x="2491800" y="1141175"/>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
            <p:cNvSpPr/>
            <p:nvPr/>
          </p:nvSpPr>
          <p:spPr>
            <a:xfrm>
              <a:off x="2491800" y="1442200"/>
              <a:ext cx="121400" cy="121400"/>
            </a:xfrm>
            <a:custGeom>
              <a:rect b="b" l="l" r="r" t="t"/>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
            <p:cNvSpPr/>
            <p:nvPr/>
          </p:nvSpPr>
          <p:spPr>
            <a:xfrm>
              <a:off x="2491800" y="1743225"/>
              <a:ext cx="121400" cy="121400"/>
            </a:xfrm>
            <a:custGeom>
              <a:rect b="b" l="l" r="r" t="t"/>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
            <p:cNvSpPr/>
            <p:nvPr/>
          </p:nvSpPr>
          <p:spPr>
            <a:xfrm>
              <a:off x="2491800" y="1893725"/>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
            <p:cNvSpPr/>
            <p:nvPr/>
          </p:nvSpPr>
          <p:spPr>
            <a:xfrm>
              <a:off x="2491800" y="2044250"/>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
            <p:cNvSpPr/>
            <p:nvPr/>
          </p:nvSpPr>
          <p:spPr>
            <a:xfrm>
              <a:off x="2491800" y="2345275"/>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
            <p:cNvSpPr/>
            <p:nvPr/>
          </p:nvSpPr>
          <p:spPr>
            <a:xfrm>
              <a:off x="2491800" y="2495775"/>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
            <p:cNvSpPr/>
            <p:nvPr/>
          </p:nvSpPr>
          <p:spPr>
            <a:xfrm>
              <a:off x="2491800" y="2646275"/>
              <a:ext cx="121400" cy="121425"/>
            </a:xfrm>
            <a:custGeom>
              <a:rect b="b" l="l" r="r" t="t"/>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
            <p:cNvSpPr/>
            <p:nvPr/>
          </p:nvSpPr>
          <p:spPr>
            <a:xfrm>
              <a:off x="2491800" y="2796800"/>
              <a:ext cx="121400" cy="121400"/>
            </a:xfrm>
            <a:custGeom>
              <a:rect b="b" l="l" r="r" t="t"/>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
            <p:cNvSpPr/>
            <p:nvPr/>
          </p:nvSpPr>
          <p:spPr>
            <a:xfrm>
              <a:off x="2491800" y="2947300"/>
              <a:ext cx="121400" cy="121425"/>
            </a:xfrm>
            <a:custGeom>
              <a:rect b="b" l="l" r="r" t="t"/>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
            <p:cNvSpPr/>
            <p:nvPr/>
          </p:nvSpPr>
          <p:spPr>
            <a:xfrm>
              <a:off x="2491800" y="3097825"/>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
            <p:cNvSpPr/>
            <p:nvPr/>
          </p:nvSpPr>
          <p:spPr>
            <a:xfrm>
              <a:off x="2491800" y="3248325"/>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
            <p:cNvSpPr/>
            <p:nvPr/>
          </p:nvSpPr>
          <p:spPr>
            <a:xfrm>
              <a:off x="2491800" y="3549350"/>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
            <p:cNvSpPr/>
            <p:nvPr/>
          </p:nvSpPr>
          <p:spPr>
            <a:xfrm>
              <a:off x="2491800" y="3850375"/>
              <a:ext cx="121400" cy="121400"/>
            </a:xfrm>
            <a:custGeom>
              <a:rect b="b" l="l" r="r" t="t"/>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
            <p:cNvSpPr/>
            <p:nvPr/>
          </p:nvSpPr>
          <p:spPr>
            <a:xfrm>
              <a:off x="2491800" y="4000875"/>
              <a:ext cx="121400" cy="121425"/>
            </a:xfrm>
            <a:custGeom>
              <a:rect b="b" l="l" r="r" t="t"/>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
            <p:cNvSpPr/>
            <p:nvPr/>
          </p:nvSpPr>
          <p:spPr>
            <a:xfrm>
              <a:off x="2491800" y="4151400"/>
              <a:ext cx="121400" cy="121400"/>
            </a:xfrm>
            <a:custGeom>
              <a:rect b="b" l="l" r="r" t="t"/>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
            <p:cNvSpPr/>
            <p:nvPr/>
          </p:nvSpPr>
          <p:spPr>
            <a:xfrm>
              <a:off x="2491800" y="4301900"/>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
            <p:cNvSpPr/>
            <p:nvPr/>
          </p:nvSpPr>
          <p:spPr>
            <a:xfrm>
              <a:off x="2491800" y="4602925"/>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
            <p:cNvSpPr/>
            <p:nvPr/>
          </p:nvSpPr>
          <p:spPr>
            <a:xfrm>
              <a:off x="2491800" y="4753450"/>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
            <p:cNvSpPr/>
            <p:nvPr/>
          </p:nvSpPr>
          <p:spPr>
            <a:xfrm>
              <a:off x="2491800" y="5054450"/>
              <a:ext cx="121400" cy="121425"/>
            </a:xfrm>
            <a:custGeom>
              <a:rect b="b" l="l" r="r" t="t"/>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
            <p:cNvSpPr/>
            <p:nvPr/>
          </p:nvSpPr>
          <p:spPr>
            <a:xfrm>
              <a:off x="2491800" y="5355475"/>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
            <p:cNvSpPr/>
            <p:nvPr/>
          </p:nvSpPr>
          <p:spPr>
            <a:xfrm>
              <a:off x="2642325" y="539125"/>
              <a:ext cx="121400" cy="121425"/>
            </a:xfrm>
            <a:custGeom>
              <a:rect b="b" l="l" r="r" t="t"/>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
            <p:cNvSpPr/>
            <p:nvPr/>
          </p:nvSpPr>
          <p:spPr>
            <a:xfrm>
              <a:off x="2642325" y="990675"/>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
            <p:cNvSpPr/>
            <p:nvPr/>
          </p:nvSpPr>
          <p:spPr>
            <a:xfrm>
              <a:off x="2642325" y="1141175"/>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
            <p:cNvSpPr/>
            <p:nvPr/>
          </p:nvSpPr>
          <p:spPr>
            <a:xfrm>
              <a:off x="2642325" y="1291700"/>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
            <p:cNvSpPr/>
            <p:nvPr/>
          </p:nvSpPr>
          <p:spPr>
            <a:xfrm>
              <a:off x="2642325" y="1592700"/>
              <a:ext cx="121400" cy="121425"/>
            </a:xfrm>
            <a:custGeom>
              <a:rect b="b" l="l" r="r" t="t"/>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
            <p:cNvSpPr/>
            <p:nvPr/>
          </p:nvSpPr>
          <p:spPr>
            <a:xfrm>
              <a:off x="2642325" y="1893725"/>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
            <p:cNvSpPr/>
            <p:nvPr/>
          </p:nvSpPr>
          <p:spPr>
            <a:xfrm>
              <a:off x="2642325" y="2044250"/>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
            <p:cNvSpPr/>
            <p:nvPr/>
          </p:nvSpPr>
          <p:spPr>
            <a:xfrm>
              <a:off x="2642325" y="2194750"/>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
            <p:cNvSpPr/>
            <p:nvPr/>
          </p:nvSpPr>
          <p:spPr>
            <a:xfrm>
              <a:off x="2642325" y="2495775"/>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
            <p:cNvSpPr/>
            <p:nvPr/>
          </p:nvSpPr>
          <p:spPr>
            <a:xfrm>
              <a:off x="2642325" y="2796800"/>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
            <p:cNvSpPr/>
            <p:nvPr/>
          </p:nvSpPr>
          <p:spPr>
            <a:xfrm>
              <a:off x="2642325" y="3097825"/>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
            <p:cNvSpPr/>
            <p:nvPr/>
          </p:nvSpPr>
          <p:spPr>
            <a:xfrm>
              <a:off x="2642325" y="3398850"/>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2"/>
            <p:cNvSpPr/>
            <p:nvPr/>
          </p:nvSpPr>
          <p:spPr>
            <a:xfrm>
              <a:off x="2642325" y="3549350"/>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
            <p:cNvSpPr/>
            <p:nvPr/>
          </p:nvSpPr>
          <p:spPr>
            <a:xfrm>
              <a:off x="2642325" y="4000875"/>
              <a:ext cx="121400" cy="121425"/>
            </a:xfrm>
            <a:custGeom>
              <a:rect b="b" l="l" r="r" t="t"/>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
            <p:cNvSpPr/>
            <p:nvPr/>
          </p:nvSpPr>
          <p:spPr>
            <a:xfrm>
              <a:off x="2642325" y="4151400"/>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
            <p:cNvSpPr/>
            <p:nvPr/>
          </p:nvSpPr>
          <p:spPr>
            <a:xfrm>
              <a:off x="2642325" y="4301900"/>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
            <p:cNvSpPr/>
            <p:nvPr/>
          </p:nvSpPr>
          <p:spPr>
            <a:xfrm>
              <a:off x="2642325" y="4452425"/>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
            <p:cNvSpPr/>
            <p:nvPr/>
          </p:nvSpPr>
          <p:spPr>
            <a:xfrm>
              <a:off x="2642325" y="4602925"/>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
            <p:cNvSpPr/>
            <p:nvPr/>
          </p:nvSpPr>
          <p:spPr>
            <a:xfrm>
              <a:off x="2642325" y="4903950"/>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
            <p:cNvSpPr/>
            <p:nvPr/>
          </p:nvSpPr>
          <p:spPr>
            <a:xfrm>
              <a:off x="2642325" y="5054450"/>
              <a:ext cx="121400" cy="121425"/>
            </a:xfrm>
            <a:custGeom>
              <a:rect b="b" l="l" r="r" t="t"/>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
            <p:cNvSpPr/>
            <p:nvPr/>
          </p:nvSpPr>
          <p:spPr>
            <a:xfrm>
              <a:off x="2792825" y="238125"/>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
            <p:cNvSpPr/>
            <p:nvPr/>
          </p:nvSpPr>
          <p:spPr>
            <a:xfrm>
              <a:off x="2792825" y="689650"/>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
            <p:cNvSpPr/>
            <p:nvPr/>
          </p:nvSpPr>
          <p:spPr>
            <a:xfrm>
              <a:off x="2792825" y="990675"/>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
            <p:cNvSpPr/>
            <p:nvPr/>
          </p:nvSpPr>
          <p:spPr>
            <a:xfrm>
              <a:off x="2792825" y="1442200"/>
              <a:ext cx="121400" cy="121400"/>
            </a:xfrm>
            <a:custGeom>
              <a:rect b="b" l="l" r="r" t="t"/>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
            <p:cNvSpPr/>
            <p:nvPr/>
          </p:nvSpPr>
          <p:spPr>
            <a:xfrm>
              <a:off x="2792825" y="1592700"/>
              <a:ext cx="121400" cy="121425"/>
            </a:xfrm>
            <a:custGeom>
              <a:rect b="b" l="l" r="r" t="t"/>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
            <p:cNvSpPr/>
            <p:nvPr/>
          </p:nvSpPr>
          <p:spPr>
            <a:xfrm>
              <a:off x="2792825" y="2194750"/>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
            <p:cNvSpPr/>
            <p:nvPr/>
          </p:nvSpPr>
          <p:spPr>
            <a:xfrm>
              <a:off x="2792825" y="2345275"/>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
            <p:cNvSpPr/>
            <p:nvPr/>
          </p:nvSpPr>
          <p:spPr>
            <a:xfrm>
              <a:off x="2792825" y="2646275"/>
              <a:ext cx="121400" cy="121425"/>
            </a:xfrm>
            <a:custGeom>
              <a:rect b="b" l="l" r="r" t="t"/>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
            <p:cNvSpPr/>
            <p:nvPr/>
          </p:nvSpPr>
          <p:spPr>
            <a:xfrm>
              <a:off x="2792825" y="2796800"/>
              <a:ext cx="121400" cy="121400"/>
            </a:xfrm>
            <a:custGeom>
              <a:rect b="b" l="l" r="r" t="t"/>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
            <p:cNvSpPr/>
            <p:nvPr/>
          </p:nvSpPr>
          <p:spPr>
            <a:xfrm>
              <a:off x="2792825" y="2947300"/>
              <a:ext cx="121400" cy="121425"/>
            </a:xfrm>
            <a:custGeom>
              <a:rect b="b" l="l" r="r" t="t"/>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
            <p:cNvSpPr/>
            <p:nvPr/>
          </p:nvSpPr>
          <p:spPr>
            <a:xfrm>
              <a:off x="2792825" y="3097825"/>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
            <p:cNvSpPr/>
            <p:nvPr/>
          </p:nvSpPr>
          <p:spPr>
            <a:xfrm>
              <a:off x="2792825" y="3549350"/>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
            <p:cNvSpPr/>
            <p:nvPr/>
          </p:nvSpPr>
          <p:spPr>
            <a:xfrm>
              <a:off x="2792825" y="3699875"/>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
            <p:cNvSpPr/>
            <p:nvPr/>
          </p:nvSpPr>
          <p:spPr>
            <a:xfrm>
              <a:off x="2792825" y="3850375"/>
              <a:ext cx="121400" cy="121400"/>
            </a:xfrm>
            <a:custGeom>
              <a:rect b="b" l="l" r="r" t="t"/>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
            <p:cNvSpPr/>
            <p:nvPr/>
          </p:nvSpPr>
          <p:spPr>
            <a:xfrm>
              <a:off x="2792825" y="4151400"/>
              <a:ext cx="121400" cy="121400"/>
            </a:xfrm>
            <a:custGeom>
              <a:rect b="b" l="l" r="r" t="t"/>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
            <p:cNvSpPr/>
            <p:nvPr/>
          </p:nvSpPr>
          <p:spPr>
            <a:xfrm>
              <a:off x="2792825" y="4903950"/>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
            <p:cNvSpPr/>
            <p:nvPr/>
          </p:nvSpPr>
          <p:spPr>
            <a:xfrm>
              <a:off x="2792825" y="5204975"/>
              <a:ext cx="121400" cy="121400"/>
            </a:xfrm>
            <a:custGeom>
              <a:rect b="b" l="l" r="r" t="t"/>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
            <p:cNvSpPr/>
            <p:nvPr/>
          </p:nvSpPr>
          <p:spPr>
            <a:xfrm>
              <a:off x="2792825" y="5355475"/>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
            <p:cNvSpPr/>
            <p:nvPr/>
          </p:nvSpPr>
          <p:spPr>
            <a:xfrm>
              <a:off x="2943325" y="38862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
            <p:cNvSpPr/>
            <p:nvPr/>
          </p:nvSpPr>
          <p:spPr>
            <a:xfrm>
              <a:off x="2943325" y="539125"/>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2"/>
            <p:cNvSpPr/>
            <p:nvPr/>
          </p:nvSpPr>
          <p:spPr>
            <a:xfrm>
              <a:off x="2943325" y="99067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2"/>
            <p:cNvSpPr/>
            <p:nvPr/>
          </p:nvSpPr>
          <p:spPr>
            <a:xfrm>
              <a:off x="2943325" y="129170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2"/>
            <p:cNvSpPr/>
            <p:nvPr/>
          </p:nvSpPr>
          <p:spPr>
            <a:xfrm>
              <a:off x="2943325" y="1592700"/>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
            <p:cNvSpPr/>
            <p:nvPr/>
          </p:nvSpPr>
          <p:spPr>
            <a:xfrm>
              <a:off x="2943325" y="20442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
            <p:cNvSpPr/>
            <p:nvPr/>
          </p:nvSpPr>
          <p:spPr>
            <a:xfrm>
              <a:off x="2943325" y="234527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
            <p:cNvSpPr/>
            <p:nvPr/>
          </p:nvSpPr>
          <p:spPr>
            <a:xfrm>
              <a:off x="2943325" y="2796800"/>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
            <p:cNvSpPr/>
            <p:nvPr/>
          </p:nvSpPr>
          <p:spPr>
            <a:xfrm>
              <a:off x="2943325" y="309782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
            <p:cNvSpPr/>
            <p:nvPr/>
          </p:nvSpPr>
          <p:spPr>
            <a:xfrm>
              <a:off x="2943325" y="324832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
            <p:cNvSpPr/>
            <p:nvPr/>
          </p:nvSpPr>
          <p:spPr>
            <a:xfrm>
              <a:off x="2943325" y="35493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2"/>
            <p:cNvSpPr/>
            <p:nvPr/>
          </p:nvSpPr>
          <p:spPr>
            <a:xfrm>
              <a:off x="2943325" y="369987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
            <p:cNvSpPr/>
            <p:nvPr/>
          </p:nvSpPr>
          <p:spPr>
            <a:xfrm>
              <a:off x="2943325" y="385037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
            <p:cNvSpPr/>
            <p:nvPr/>
          </p:nvSpPr>
          <p:spPr>
            <a:xfrm>
              <a:off x="2943325" y="4151400"/>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
            <p:cNvSpPr/>
            <p:nvPr/>
          </p:nvSpPr>
          <p:spPr>
            <a:xfrm>
              <a:off x="2943325" y="430190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
            <p:cNvSpPr/>
            <p:nvPr/>
          </p:nvSpPr>
          <p:spPr>
            <a:xfrm>
              <a:off x="2943325" y="47534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
            <p:cNvSpPr/>
            <p:nvPr/>
          </p:nvSpPr>
          <p:spPr>
            <a:xfrm>
              <a:off x="2943325" y="5054450"/>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2"/>
            <p:cNvSpPr/>
            <p:nvPr/>
          </p:nvSpPr>
          <p:spPr>
            <a:xfrm>
              <a:off x="2943325" y="520497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
            <p:cNvSpPr/>
            <p:nvPr/>
          </p:nvSpPr>
          <p:spPr>
            <a:xfrm>
              <a:off x="3093850" y="23812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
            <p:cNvSpPr/>
            <p:nvPr/>
          </p:nvSpPr>
          <p:spPr>
            <a:xfrm>
              <a:off x="3093850" y="689650"/>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
            <p:cNvSpPr/>
            <p:nvPr/>
          </p:nvSpPr>
          <p:spPr>
            <a:xfrm>
              <a:off x="3093850" y="114117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
            <p:cNvSpPr/>
            <p:nvPr/>
          </p:nvSpPr>
          <p:spPr>
            <a:xfrm>
              <a:off x="3093850" y="1743225"/>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
            <p:cNvSpPr/>
            <p:nvPr/>
          </p:nvSpPr>
          <p:spPr>
            <a:xfrm>
              <a:off x="3093850" y="234527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
            <p:cNvSpPr/>
            <p:nvPr/>
          </p:nvSpPr>
          <p:spPr>
            <a:xfrm>
              <a:off x="3093850" y="309782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
            <p:cNvSpPr/>
            <p:nvPr/>
          </p:nvSpPr>
          <p:spPr>
            <a:xfrm>
              <a:off x="3093850" y="4301900"/>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
            <p:cNvSpPr/>
            <p:nvPr/>
          </p:nvSpPr>
          <p:spPr>
            <a:xfrm>
              <a:off x="3093850" y="445242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2"/>
            <p:cNvSpPr/>
            <p:nvPr/>
          </p:nvSpPr>
          <p:spPr>
            <a:xfrm>
              <a:off x="3093850" y="535547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
            <p:cNvSpPr/>
            <p:nvPr/>
          </p:nvSpPr>
          <p:spPr>
            <a:xfrm>
              <a:off x="3244350" y="38862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
            <p:cNvSpPr/>
            <p:nvPr/>
          </p:nvSpPr>
          <p:spPr>
            <a:xfrm>
              <a:off x="3244350" y="129170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
            <p:cNvSpPr/>
            <p:nvPr/>
          </p:nvSpPr>
          <p:spPr>
            <a:xfrm>
              <a:off x="3244350" y="20442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
            <p:cNvSpPr/>
            <p:nvPr/>
          </p:nvSpPr>
          <p:spPr>
            <a:xfrm>
              <a:off x="3244350" y="2796800"/>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
            <p:cNvSpPr/>
            <p:nvPr/>
          </p:nvSpPr>
          <p:spPr>
            <a:xfrm>
              <a:off x="3244350" y="369987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
            <p:cNvSpPr/>
            <p:nvPr/>
          </p:nvSpPr>
          <p:spPr>
            <a:xfrm>
              <a:off x="3244350" y="445242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
            <p:cNvSpPr/>
            <p:nvPr/>
          </p:nvSpPr>
          <p:spPr>
            <a:xfrm>
              <a:off x="3244350" y="460292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
            <p:cNvSpPr/>
            <p:nvPr/>
          </p:nvSpPr>
          <p:spPr>
            <a:xfrm>
              <a:off x="3244350" y="520497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2"/>
            <p:cNvSpPr/>
            <p:nvPr/>
          </p:nvSpPr>
          <p:spPr>
            <a:xfrm>
              <a:off x="3394875" y="238125"/>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
            <p:cNvSpPr/>
            <p:nvPr/>
          </p:nvSpPr>
          <p:spPr>
            <a:xfrm>
              <a:off x="3394875" y="1291700"/>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
            <p:cNvSpPr/>
            <p:nvPr/>
          </p:nvSpPr>
          <p:spPr>
            <a:xfrm>
              <a:off x="3394875" y="3248325"/>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
            <p:cNvSpPr/>
            <p:nvPr/>
          </p:nvSpPr>
          <p:spPr>
            <a:xfrm>
              <a:off x="3394875" y="3850375"/>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
            <p:cNvSpPr/>
            <p:nvPr/>
          </p:nvSpPr>
          <p:spPr>
            <a:xfrm>
              <a:off x="3394875" y="4452425"/>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
            <p:cNvSpPr/>
            <p:nvPr/>
          </p:nvSpPr>
          <p:spPr>
            <a:xfrm>
              <a:off x="3394875" y="5204975"/>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
            <p:cNvSpPr/>
            <p:nvPr/>
          </p:nvSpPr>
          <p:spPr>
            <a:xfrm>
              <a:off x="3545375" y="689650"/>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
            <p:cNvSpPr/>
            <p:nvPr/>
          </p:nvSpPr>
          <p:spPr>
            <a:xfrm>
              <a:off x="3545375" y="1592700"/>
              <a:ext cx="121400" cy="121425"/>
            </a:xfrm>
            <a:custGeom>
              <a:rect b="b" l="l" r="r" t="t"/>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
            <p:cNvSpPr/>
            <p:nvPr/>
          </p:nvSpPr>
          <p:spPr>
            <a:xfrm>
              <a:off x="3545375" y="2646275"/>
              <a:ext cx="121400" cy="121425"/>
            </a:xfrm>
            <a:custGeom>
              <a:rect b="b" l="l" r="r" t="t"/>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2" name="Google Shape;422;p2"/>
          <p:cNvGrpSpPr/>
          <p:nvPr/>
        </p:nvGrpSpPr>
        <p:grpSpPr>
          <a:xfrm rot="10800000">
            <a:off x="6367294" y="28698"/>
            <a:ext cx="2309820" cy="5086302"/>
            <a:chOff x="1287725" y="238125"/>
            <a:chExt cx="2379050" cy="5238750"/>
          </a:xfrm>
        </p:grpSpPr>
        <p:sp>
          <p:nvSpPr>
            <p:cNvPr id="423" name="Google Shape;423;p2"/>
            <p:cNvSpPr/>
            <p:nvPr/>
          </p:nvSpPr>
          <p:spPr>
            <a:xfrm>
              <a:off x="1287725" y="388625"/>
              <a:ext cx="121400" cy="121400"/>
            </a:xfrm>
            <a:custGeom>
              <a:rect b="b" l="l" r="r" t="t"/>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
            <p:cNvSpPr/>
            <p:nvPr/>
          </p:nvSpPr>
          <p:spPr>
            <a:xfrm>
              <a:off x="1287725" y="689650"/>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
            <p:cNvSpPr/>
            <p:nvPr/>
          </p:nvSpPr>
          <p:spPr>
            <a:xfrm>
              <a:off x="1287725" y="840150"/>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2"/>
            <p:cNvSpPr/>
            <p:nvPr/>
          </p:nvSpPr>
          <p:spPr>
            <a:xfrm>
              <a:off x="1287725" y="1291700"/>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2"/>
            <p:cNvSpPr/>
            <p:nvPr/>
          </p:nvSpPr>
          <p:spPr>
            <a:xfrm>
              <a:off x="1287725" y="1743225"/>
              <a:ext cx="121400" cy="121400"/>
            </a:xfrm>
            <a:custGeom>
              <a:rect b="b" l="l" r="r" t="t"/>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2"/>
            <p:cNvSpPr/>
            <p:nvPr/>
          </p:nvSpPr>
          <p:spPr>
            <a:xfrm>
              <a:off x="1287725" y="189372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2"/>
            <p:cNvSpPr/>
            <p:nvPr/>
          </p:nvSpPr>
          <p:spPr>
            <a:xfrm>
              <a:off x="1287725" y="2044250"/>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2"/>
            <p:cNvSpPr/>
            <p:nvPr/>
          </p:nvSpPr>
          <p:spPr>
            <a:xfrm>
              <a:off x="1287725" y="249577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
            <p:cNvSpPr/>
            <p:nvPr/>
          </p:nvSpPr>
          <p:spPr>
            <a:xfrm>
              <a:off x="1287725" y="2947300"/>
              <a:ext cx="121400" cy="121425"/>
            </a:xfrm>
            <a:custGeom>
              <a:rect b="b" l="l" r="r" t="t"/>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2"/>
            <p:cNvSpPr/>
            <p:nvPr/>
          </p:nvSpPr>
          <p:spPr>
            <a:xfrm>
              <a:off x="1287725" y="369987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
            <p:cNvSpPr/>
            <p:nvPr/>
          </p:nvSpPr>
          <p:spPr>
            <a:xfrm>
              <a:off x="1287725" y="3850375"/>
              <a:ext cx="121400" cy="121400"/>
            </a:xfrm>
            <a:custGeom>
              <a:rect b="b" l="l" r="r" t="t"/>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
            <p:cNvSpPr/>
            <p:nvPr/>
          </p:nvSpPr>
          <p:spPr>
            <a:xfrm>
              <a:off x="1287725" y="445242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
            <p:cNvSpPr/>
            <p:nvPr/>
          </p:nvSpPr>
          <p:spPr>
            <a:xfrm>
              <a:off x="1287725" y="4753450"/>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
            <p:cNvSpPr/>
            <p:nvPr/>
          </p:nvSpPr>
          <p:spPr>
            <a:xfrm>
              <a:off x="1287725" y="5054450"/>
              <a:ext cx="121400" cy="121425"/>
            </a:xfrm>
            <a:custGeom>
              <a:rect b="b" l="l" r="r" t="t"/>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
            <p:cNvSpPr/>
            <p:nvPr/>
          </p:nvSpPr>
          <p:spPr>
            <a:xfrm>
              <a:off x="1287725" y="5204975"/>
              <a:ext cx="121400" cy="121400"/>
            </a:xfrm>
            <a:custGeom>
              <a:rect b="b" l="l" r="r" t="t"/>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
            <p:cNvSpPr/>
            <p:nvPr/>
          </p:nvSpPr>
          <p:spPr>
            <a:xfrm>
              <a:off x="1438225" y="388625"/>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
            <p:cNvSpPr/>
            <p:nvPr/>
          </p:nvSpPr>
          <p:spPr>
            <a:xfrm>
              <a:off x="1438225" y="234527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
            <p:cNvSpPr/>
            <p:nvPr/>
          </p:nvSpPr>
          <p:spPr>
            <a:xfrm>
              <a:off x="1438225" y="2796800"/>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
            <p:cNvSpPr/>
            <p:nvPr/>
          </p:nvSpPr>
          <p:spPr>
            <a:xfrm>
              <a:off x="1438225" y="4151400"/>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
            <p:cNvSpPr/>
            <p:nvPr/>
          </p:nvSpPr>
          <p:spPr>
            <a:xfrm>
              <a:off x="1588750" y="388625"/>
              <a:ext cx="121400" cy="121400"/>
            </a:xfrm>
            <a:custGeom>
              <a:rect b="b" l="l" r="r" t="t"/>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
            <p:cNvSpPr/>
            <p:nvPr/>
          </p:nvSpPr>
          <p:spPr>
            <a:xfrm>
              <a:off x="1588750" y="539125"/>
              <a:ext cx="121400" cy="121425"/>
            </a:xfrm>
            <a:custGeom>
              <a:rect b="b" l="l" r="r" t="t"/>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
            <p:cNvSpPr/>
            <p:nvPr/>
          </p:nvSpPr>
          <p:spPr>
            <a:xfrm>
              <a:off x="1588750" y="689650"/>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2"/>
            <p:cNvSpPr/>
            <p:nvPr/>
          </p:nvSpPr>
          <p:spPr>
            <a:xfrm>
              <a:off x="1588750" y="114117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
            <p:cNvSpPr/>
            <p:nvPr/>
          </p:nvSpPr>
          <p:spPr>
            <a:xfrm>
              <a:off x="1588750" y="189372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
            <p:cNvSpPr/>
            <p:nvPr/>
          </p:nvSpPr>
          <p:spPr>
            <a:xfrm>
              <a:off x="1588750" y="2044250"/>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
            <p:cNvSpPr/>
            <p:nvPr/>
          </p:nvSpPr>
          <p:spPr>
            <a:xfrm>
              <a:off x="1588750" y="234527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
            <p:cNvSpPr/>
            <p:nvPr/>
          </p:nvSpPr>
          <p:spPr>
            <a:xfrm>
              <a:off x="1588750" y="309782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
            <p:cNvSpPr/>
            <p:nvPr/>
          </p:nvSpPr>
          <p:spPr>
            <a:xfrm>
              <a:off x="1588750" y="3549350"/>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
            <p:cNvSpPr/>
            <p:nvPr/>
          </p:nvSpPr>
          <p:spPr>
            <a:xfrm>
              <a:off x="1588750" y="535547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
            <p:cNvSpPr/>
            <p:nvPr/>
          </p:nvSpPr>
          <p:spPr>
            <a:xfrm>
              <a:off x="1739250" y="388625"/>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
            <p:cNvSpPr/>
            <p:nvPr/>
          </p:nvSpPr>
          <p:spPr>
            <a:xfrm>
              <a:off x="1739250" y="6896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
            <p:cNvSpPr/>
            <p:nvPr/>
          </p:nvSpPr>
          <p:spPr>
            <a:xfrm>
              <a:off x="1739250" y="99067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
            <p:cNvSpPr/>
            <p:nvPr/>
          </p:nvSpPr>
          <p:spPr>
            <a:xfrm>
              <a:off x="1739250" y="1592700"/>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
            <p:cNvSpPr/>
            <p:nvPr/>
          </p:nvSpPr>
          <p:spPr>
            <a:xfrm>
              <a:off x="1739250" y="1743225"/>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2"/>
            <p:cNvSpPr/>
            <p:nvPr/>
          </p:nvSpPr>
          <p:spPr>
            <a:xfrm>
              <a:off x="1739250" y="20442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2"/>
            <p:cNvSpPr/>
            <p:nvPr/>
          </p:nvSpPr>
          <p:spPr>
            <a:xfrm>
              <a:off x="1739250" y="21947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2"/>
            <p:cNvSpPr/>
            <p:nvPr/>
          </p:nvSpPr>
          <p:spPr>
            <a:xfrm>
              <a:off x="1739250" y="234527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2"/>
            <p:cNvSpPr/>
            <p:nvPr/>
          </p:nvSpPr>
          <p:spPr>
            <a:xfrm>
              <a:off x="1739250" y="2947300"/>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2"/>
            <p:cNvSpPr/>
            <p:nvPr/>
          </p:nvSpPr>
          <p:spPr>
            <a:xfrm>
              <a:off x="1739250" y="309782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
            <p:cNvSpPr/>
            <p:nvPr/>
          </p:nvSpPr>
          <p:spPr>
            <a:xfrm>
              <a:off x="1739250" y="324832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2"/>
            <p:cNvSpPr/>
            <p:nvPr/>
          </p:nvSpPr>
          <p:spPr>
            <a:xfrm>
              <a:off x="1739250" y="3850375"/>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2"/>
            <p:cNvSpPr/>
            <p:nvPr/>
          </p:nvSpPr>
          <p:spPr>
            <a:xfrm>
              <a:off x="1739250" y="4000875"/>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
            <p:cNvSpPr/>
            <p:nvPr/>
          </p:nvSpPr>
          <p:spPr>
            <a:xfrm>
              <a:off x="1739250" y="445242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2"/>
            <p:cNvSpPr/>
            <p:nvPr/>
          </p:nvSpPr>
          <p:spPr>
            <a:xfrm>
              <a:off x="1739250" y="460292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
            <p:cNvSpPr/>
            <p:nvPr/>
          </p:nvSpPr>
          <p:spPr>
            <a:xfrm>
              <a:off x="1739250" y="47534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2"/>
            <p:cNvSpPr/>
            <p:nvPr/>
          </p:nvSpPr>
          <p:spPr>
            <a:xfrm>
              <a:off x="1739250" y="5054450"/>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2"/>
            <p:cNvSpPr/>
            <p:nvPr/>
          </p:nvSpPr>
          <p:spPr>
            <a:xfrm>
              <a:off x="1889750" y="539125"/>
              <a:ext cx="121425" cy="121425"/>
            </a:xfrm>
            <a:custGeom>
              <a:rect b="b" l="l" r="r" t="t"/>
              <a:pathLst>
                <a:path extrusionOk="0" h="4857" w="4857">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2"/>
            <p:cNvSpPr/>
            <p:nvPr/>
          </p:nvSpPr>
          <p:spPr>
            <a:xfrm>
              <a:off x="1889750" y="689650"/>
              <a:ext cx="121425" cy="121400"/>
            </a:xfrm>
            <a:custGeom>
              <a:rect b="b" l="l" r="r" t="t"/>
              <a:pathLst>
                <a:path extrusionOk="0" h="4856" w="4857">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2"/>
            <p:cNvSpPr/>
            <p:nvPr/>
          </p:nvSpPr>
          <p:spPr>
            <a:xfrm>
              <a:off x="1889750" y="990675"/>
              <a:ext cx="121425" cy="121400"/>
            </a:xfrm>
            <a:custGeom>
              <a:rect b="b" l="l" r="r" t="t"/>
              <a:pathLst>
                <a:path extrusionOk="0" h="4856" w="4857">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2"/>
            <p:cNvSpPr/>
            <p:nvPr/>
          </p:nvSpPr>
          <p:spPr>
            <a:xfrm>
              <a:off x="1889750" y="1141175"/>
              <a:ext cx="121425" cy="121400"/>
            </a:xfrm>
            <a:custGeom>
              <a:rect b="b" l="l" r="r" t="t"/>
              <a:pathLst>
                <a:path extrusionOk="0" h="4856" w="4857">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2"/>
            <p:cNvSpPr/>
            <p:nvPr/>
          </p:nvSpPr>
          <p:spPr>
            <a:xfrm>
              <a:off x="1889750" y="1291700"/>
              <a:ext cx="121425" cy="121400"/>
            </a:xfrm>
            <a:custGeom>
              <a:rect b="b" l="l" r="r" t="t"/>
              <a:pathLst>
                <a:path extrusionOk="0" h="4856" w="4857">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2"/>
            <p:cNvSpPr/>
            <p:nvPr/>
          </p:nvSpPr>
          <p:spPr>
            <a:xfrm>
              <a:off x="1889750" y="1592700"/>
              <a:ext cx="121425" cy="121425"/>
            </a:xfrm>
            <a:custGeom>
              <a:rect b="b" l="l" r="r" t="t"/>
              <a:pathLst>
                <a:path extrusionOk="0" h="4857" w="4857">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2"/>
            <p:cNvSpPr/>
            <p:nvPr/>
          </p:nvSpPr>
          <p:spPr>
            <a:xfrm>
              <a:off x="1889750" y="3248325"/>
              <a:ext cx="121425" cy="121400"/>
            </a:xfrm>
            <a:custGeom>
              <a:rect b="b" l="l" r="r" t="t"/>
              <a:pathLst>
                <a:path extrusionOk="0" h="4856" w="4857">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2"/>
            <p:cNvSpPr/>
            <p:nvPr/>
          </p:nvSpPr>
          <p:spPr>
            <a:xfrm>
              <a:off x="1889750" y="3549350"/>
              <a:ext cx="121425" cy="121400"/>
            </a:xfrm>
            <a:custGeom>
              <a:rect b="b" l="l" r="r" t="t"/>
              <a:pathLst>
                <a:path extrusionOk="0" h="4856" w="4857">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2"/>
            <p:cNvSpPr/>
            <p:nvPr/>
          </p:nvSpPr>
          <p:spPr>
            <a:xfrm>
              <a:off x="1889750" y="3699875"/>
              <a:ext cx="121425" cy="121400"/>
            </a:xfrm>
            <a:custGeom>
              <a:rect b="b" l="l" r="r" t="t"/>
              <a:pathLst>
                <a:path extrusionOk="0" h="4856" w="4857">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2"/>
            <p:cNvSpPr/>
            <p:nvPr/>
          </p:nvSpPr>
          <p:spPr>
            <a:xfrm>
              <a:off x="1889750" y="5054450"/>
              <a:ext cx="121425" cy="121425"/>
            </a:xfrm>
            <a:custGeom>
              <a:rect b="b" l="l" r="r" t="t"/>
              <a:pathLst>
                <a:path extrusionOk="0" h="4857" w="4857">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2"/>
            <p:cNvSpPr/>
            <p:nvPr/>
          </p:nvSpPr>
          <p:spPr>
            <a:xfrm>
              <a:off x="1889750" y="5355475"/>
              <a:ext cx="121425" cy="121400"/>
            </a:xfrm>
            <a:custGeom>
              <a:rect b="b" l="l" r="r" t="t"/>
              <a:pathLst>
                <a:path extrusionOk="0" h="4856" w="4857">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2"/>
            <p:cNvSpPr/>
            <p:nvPr/>
          </p:nvSpPr>
          <p:spPr>
            <a:xfrm>
              <a:off x="2040275" y="238125"/>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2"/>
            <p:cNvSpPr/>
            <p:nvPr/>
          </p:nvSpPr>
          <p:spPr>
            <a:xfrm>
              <a:off x="2040275" y="539125"/>
              <a:ext cx="121400" cy="121425"/>
            </a:xfrm>
            <a:custGeom>
              <a:rect b="b" l="l" r="r" t="t"/>
              <a:pathLst>
                <a:path extrusionOk="0" h="4857"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2"/>
            <p:cNvSpPr/>
            <p:nvPr/>
          </p:nvSpPr>
          <p:spPr>
            <a:xfrm>
              <a:off x="2040275" y="840150"/>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2"/>
            <p:cNvSpPr/>
            <p:nvPr/>
          </p:nvSpPr>
          <p:spPr>
            <a:xfrm>
              <a:off x="2040275" y="990675"/>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2"/>
            <p:cNvSpPr/>
            <p:nvPr/>
          </p:nvSpPr>
          <p:spPr>
            <a:xfrm>
              <a:off x="2040275" y="1592700"/>
              <a:ext cx="121400" cy="121425"/>
            </a:xfrm>
            <a:custGeom>
              <a:rect b="b" l="l" r="r" t="t"/>
              <a:pathLst>
                <a:path extrusionOk="0" h="4857"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2"/>
            <p:cNvSpPr/>
            <p:nvPr/>
          </p:nvSpPr>
          <p:spPr>
            <a:xfrm>
              <a:off x="2040275" y="2194750"/>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2"/>
            <p:cNvSpPr/>
            <p:nvPr/>
          </p:nvSpPr>
          <p:spPr>
            <a:xfrm>
              <a:off x="2040275" y="2345275"/>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2"/>
            <p:cNvSpPr/>
            <p:nvPr/>
          </p:nvSpPr>
          <p:spPr>
            <a:xfrm>
              <a:off x="2040275" y="2495775"/>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2"/>
            <p:cNvSpPr/>
            <p:nvPr/>
          </p:nvSpPr>
          <p:spPr>
            <a:xfrm>
              <a:off x="2040275" y="3398850"/>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2"/>
            <p:cNvSpPr/>
            <p:nvPr/>
          </p:nvSpPr>
          <p:spPr>
            <a:xfrm>
              <a:off x="2040275" y="4151400"/>
              <a:ext cx="121400" cy="121400"/>
            </a:xfrm>
            <a:custGeom>
              <a:rect b="b" l="l" r="r" t="t"/>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2"/>
            <p:cNvSpPr/>
            <p:nvPr/>
          </p:nvSpPr>
          <p:spPr>
            <a:xfrm>
              <a:off x="2040275" y="4602925"/>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2"/>
            <p:cNvSpPr/>
            <p:nvPr/>
          </p:nvSpPr>
          <p:spPr>
            <a:xfrm>
              <a:off x="2040275" y="4753450"/>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2"/>
            <p:cNvSpPr/>
            <p:nvPr/>
          </p:nvSpPr>
          <p:spPr>
            <a:xfrm>
              <a:off x="2040275" y="5355475"/>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2"/>
            <p:cNvSpPr/>
            <p:nvPr/>
          </p:nvSpPr>
          <p:spPr>
            <a:xfrm>
              <a:off x="2190775" y="388625"/>
              <a:ext cx="121425" cy="121400"/>
            </a:xfrm>
            <a:custGeom>
              <a:rect b="b" l="l" r="r" t="t"/>
              <a:pathLst>
                <a:path extrusionOk="0" h="4856" w="4857">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
            <p:cNvSpPr/>
            <p:nvPr/>
          </p:nvSpPr>
          <p:spPr>
            <a:xfrm>
              <a:off x="2190775" y="539125"/>
              <a:ext cx="121425" cy="121425"/>
            </a:xfrm>
            <a:custGeom>
              <a:rect b="b" l="l" r="r" t="t"/>
              <a:pathLst>
                <a:path extrusionOk="0" h="4857" w="4857">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2"/>
            <p:cNvSpPr/>
            <p:nvPr/>
          </p:nvSpPr>
          <p:spPr>
            <a:xfrm>
              <a:off x="2190775" y="990675"/>
              <a:ext cx="121425" cy="121400"/>
            </a:xfrm>
            <a:custGeom>
              <a:rect b="b" l="l" r="r" t="t"/>
              <a:pathLst>
                <a:path extrusionOk="0" h="4856" w="4857">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2"/>
            <p:cNvSpPr/>
            <p:nvPr/>
          </p:nvSpPr>
          <p:spPr>
            <a:xfrm>
              <a:off x="2190775" y="1442200"/>
              <a:ext cx="121425" cy="121400"/>
            </a:xfrm>
            <a:custGeom>
              <a:rect b="b" l="l" r="r" t="t"/>
              <a:pathLst>
                <a:path extrusionOk="0" h="4856" w="4857">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
            <p:cNvSpPr/>
            <p:nvPr/>
          </p:nvSpPr>
          <p:spPr>
            <a:xfrm>
              <a:off x="2190775" y="2646275"/>
              <a:ext cx="121425" cy="121425"/>
            </a:xfrm>
            <a:custGeom>
              <a:rect b="b" l="l" r="r" t="t"/>
              <a:pathLst>
                <a:path extrusionOk="0" h="4857" w="4857">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2"/>
            <p:cNvSpPr/>
            <p:nvPr/>
          </p:nvSpPr>
          <p:spPr>
            <a:xfrm>
              <a:off x="2190775" y="2947300"/>
              <a:ext cx="121425" cy="121425"/>
            </a:xfrm>
            <a:custGeom>
              <a:rect b="b" l="l" r="r" t="t"/>
              <a:pathLst>
                <a:path extrusionOk="0" h="4857" w="4857">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2"/>
            <p:cNvSpPr/>
            <p:nvPr/>
          </p:nvSpPr>
          <p:spPr>
            <a:xfrm>
              <a:off x="2190775" y="3850375"/>
              <a:ext cx="121425" cy="121400"/>
            </a:xfrm>
            <a:custGeom>
              <a:rect b="b" l="l" r="r" t="t"/>
              <a:pathLst>
                <a:path extrusionOk="0" h="4856" w="4857">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
            <p:cNvSpPr/>
            <p:nvPr/>
          </p:nvSpPr>
          <p:spPr>
            <a:xfrm>
              <a:off x="2190775" y="4301900"/>
              <a:ext cx="121425" cy="121400"/>
            </a:xfrm>
            <a:custGeom>
              <a:rect b="b" l="l" r="r" t="t"/>
              <a:pathLst>
                <a:path extrusionOk="0" h="4856" w="4857">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
            <p:cNvSpPr/>
            <p:nvPr/>
          </p:nvSpPr>
          <p:spPr>
            <a:xfrm>
              <a:off x="2190775" y="4903950"/>
              <a:ext cx="121425" cy="121400"/>
            </a:xfrm>
            <a:custGeom>
              <a:rect b="b" l="l" r="r" t="t"/>
              <a:pathLst>
                <a:path extrusionOk="0" h="4856" w="4857">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
            <p:cNvSpPr/>
            <p:nvPr/>
          </p:nvSpPr>
          <p:spPr>
            <a:xfrm>
              <a:off x="2341300" y="23812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
            <p:cNvSpPr/>
            <p:nvPr/>
          </p:nvSpPr>
          <p:spPr>
            <a:xfrm>
              <a:off x="2341300" y="388625"/>
              <a:ext cx="121400" cy="121400"/>
            </a:xfrm>
            <a:custGeom>
              <a:rect b="b" l="l" r="r" t="t"/>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2"/>
            <p:cNvSpPr/>
            <p:nvPr/>
          </p:nvSpPr>
          <p:spPr>
            <a:xfrm>
              <a:off x="2341300" y="840150"/>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
            <p:cNvSpPr/>
            <p:nvPr/>
          </p:nvSpPr>
          <p:spPr>
            <a:xfrm>
              <a:off x="2341300" y="114117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2"/>
            <p:cNvSpPr/>
            <p:nvPr/>
          </p:nvSpPr>
          <p:spPr>
            <a:xfrm>
              <a:off x="2341300" y="189372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2"/>
            <p:cNvSpPr/>
            <p:nvPr/>
          </p:nvSpPr>
          <p:spPr>
            <a:xfrm>
              <a:off x="2341300" y="2044250"/>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2"/>
            <p:cNvSpPr/>
            <p:nvPr/>
          </p:nvSpPr>
          <p:spPr>
            <a:xfrm>
              <a:off x="2341300" y="369987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2"/>
            <p:cNvSpPr/>
            <p:nvPr/>
          </p:nvSpPr>
          <p:spPr>
            <a:xfrm>
              <a:off x="2341300" y="4000875"/>
              <a:ext cx="121400" cy="121425"/>
            </a:xfrm>
            <a:custGeom>
              <a:rect b="b" l="l" r="r" t="t"/>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2"/>
            <p:cNvSpPr/>
            <p:nvPr/>
          </p:nvSpPr>
          <p:spPr>
            <a:xfrm>
              <a:off x="2491800" y="23812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2"/>
            <p:cNvSpPr/>
            <p:nvPr/>
          </p:nvSpPr>
          <p:spPr>
            <a:xfrm>
              <a:off x="2491800" y="129170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2"/>
            <p:cNvSpPr/>
            <p:nvPr/>
          </p:nvSpPr>
          <p:spPr>
            <a:xfrm>
              <a:off x="2491800" y="21947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2"/>
            <p:cNvSpPr/>
            <p:nvPr/>
          </p:nvSpPr>
          <p:spPr>
            <a:xfrm>
              <a:off x="2491800" y="369987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2"/>
            <p:cNvSpPr/>
            <p:nvPr/>
          </p:nvSpPr>
          <p:spPr>
            <a:xfrm>
              <a:off x="2491800" y="49039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2"/>
            <p:cNvSpPr/>
            <p:nvPr/>
          </p:nvSpPr>
          <p:spPr>
            <a:xfrm>
              <a:off x="2642325" y="23812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2"/>
            <p:cNvSpPr/>
            <p:nvPr/>
          </p:nvSpPr>
          <p:spPr>
            <a:xfrm>
              <a:off x="2642325" y="689650"/>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2"/>
            <p:cNvSpPr/>
            <p:nvPr/>
          </p:nvSpPr>
          <p:spPr>
            <a:xfrm>
              <a:off x="2642325" y="234527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2"/>
            <p:cNvSpPr/>
            <p:nvPr/>
          </p:nvSpPr>
          <p:spPr>
            <a:xfrm>
              <a:off x="2642325" y="324832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2"/>
            <p:cNvSpPr/>
            <p:nvPr/>
          </p:nvSpPr>
          <p:spPr>
            <a:xfrm>
              <a:off x="2642325" y="369987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2"/>
            <p:cNvSpPr/>
            <p:nvPr/>
          </p:nvSpPr>
          <p:spPr>
            <a:xfrm>
              <a:off x="2792825" y="430190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2"/>
            <p:cNvSpPr/>
            <p:nvPr/>
          </p:nvSpPr>
          <p:spPr>
            <a:xfrm>
              <a:off x="2943325" y="1442200"/>
              <a:ext cx="121425" cy="121400"/>
            </a:xfrm>
            <a:custGeom>
              <a:rect b="b" l="l" r="r" t="t"/>
              <a:pathLst>
                <a:path extrusionOk="0" h="4856" w="4857">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2"/>
            <p:cNvSpPr/>
            <p:nvPr/>
          </p:nvSpPr>
          <p:spPr>
            <a:xfrm>
              <a:off x="2943325" y="2646275"/>
              <a:ext cx="121425" cy="121425"/>
            </a:xfrm>
            <a:custGeom>
              <a:rect b="b" l="l" r="r" t="t"/>
              <a:pathLst>
                <a:path extrusionOk="0" h="4857" w="4857">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2"/>
            <p:cNvSpPr/>
            <p:nvPr/>
          </p:nvSpPr>
          <p:spPr>
            <a:xfrm>
              <a:off x="3093850" y="5054450"/>
              <a:ext cx="121400" cy="121425"/>
            </a:xfrm>
            <a:custGeom>
              <a:rect b="b" l="l" r="r" t="t"/>
              <a:pathLst>
                <a:path extrusionOk="0" h="4857"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2"/>
            <p:cNvSpPr/>
            <p:nvPr/>
          </p:nvSpPr>
          <p:spPr>
            <a:xfrm>
              <a:off x="3394875" y="249577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2"/>
            <p:cNvSpPr/>
            <p:nvPr/>
          </p:nvSpPr>
          <p:spPr>
            <a:xfrm>
              <a:off x="3545375" y="49039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dark">
  <p:cSld name="BLANK_1">
    <p:bg>
      <p:bgPr>
        <a:solidFill>
          <a:srgbClr val="003B55"/>
        </a:solidFill>
      </p:bgPr>
    </p:bg>
    <p:spTree>
      <p:nvGrpSpPr>
        <p:cNvPr id="3230" name="Shape 3230"/>
        <p:cNvGrpSpPr/>
        <p:nvPr/>
      </p:nvGrpSpPr>
      <p:grpSpPr>
        <a:xfrm>
          <a:off x="0" y="0"/>
          <a:ext cx="0" cy="0"/>
          <a:chOff x="0" y="0"/>
          <a:chExt cx="0" cy="0"/>
        </a:xfrm>
      </p:grpSpPr>
      <p:grpSp>
        <p:nvGrpSpPr>
          <p:cNvPr id="3231" name="Google Shape;3231;p11"/>
          <p:cNvGrpSpPr/>
          <p:nvPr/>
        </p:nvGrpSpPr>
        <p:grpSpPr>
          <a:xfrm rot="10800000">
            <a:off x="8851487" y="28707"/>
            <a:ext cx="264012" cy="5086302"/>
            <a:chOff x="5307800" y="238125"/>
            <a:chExt cx="271925" cy="5238750"/>
          </a:xfrm>
        </p:grpSpPr>
        <p:sp>
          <p:nvSpPr>
            <p:cNvPr id="3232" name="Google Shape;3232;p11"/>
            <p:cNvSpPr/>
            <p:nvPr/>
          </p:nvSpPr>
          <p:spPr>
            <a:xfrm>
              <a:off x="5307800" y="23812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3" name="Google Shape;3233;p11"/>
            <p:cNvSpPr/>
            <p:nvPr/>
          </p:nvSpPr>
          <p:spPr>
            <a:xfrm>
              <a:off x="5307800" y="38862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4" name="Google Shape;3234;p11"/>
            <p:cNvSpPr/>
            <p:nvPr/>
          </p:nvSpPr>
          <p:spPr>
            <a:xfrm>
              <a:off x="5307800" y="539125"/>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5" name="Google Shape;3235;p11"/>
            <p:cNvSpPr/>
            <p:nvPr/>
          </p:nvSpPr>
          <p:spPr>
            <a:xfrm>
              <a:off x="5307800" y="6896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6" name="Google Shape;3236;p11"/>
            <p:cNvSpPr/>
            <p:nvPr/>
          </p:nvSpPr>
          <p:spPr>
            <a:xfrm>
              <a:off x="5307800" y="840150"/>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7" name="Google Shape;3237;p11"/>
            <p:cNvSpPr/>
            <p:nvPr/>
          </p:nvSpPr>
          <p:spPr>
            <a:xfrm>
              <a:off x="5307800" y="9906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8" name="Google Shape;3238;p11"/>
            <p:cNvSpPr/>
            <p:nvPr/>
          </p:nvSpPr>
          <p:spPr>
            <a:xfrm>
              <a:off x="5307800" y="114117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9" name="Google Shape;3239;p11"/>
            <p:cNvSpPr/>
            <p:nvPr/>
          </p:nvSpPr>
          <p:spPr>
            <a:xfrm>
              <a:off x="5307800" y="129170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0" name="Google Shape;3240;p11"/>
            <p:cNvSpPr/>
            <p:nvPr/>
          </p:nvSpPr>
          <p:spPr>
            <a:xfrm>
              <a:off x="5307800" y="1442200"/>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1" name="Google Shape;3241;p11"/>
            <p:cNvSpPr/>
            <p:nvPr/>
          </p:nvSpPr>
          <p:spPr>
            <a:xfrm>
              <a:off x="5307800" y="1592700"/>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2" name="Google Shape;3242;p11"/>
            <p:cNvSpPr/>
            <p:nvPr/>
          </p:nvSpPr>
          <p:spPr>
            <a:xfrm>
              <a:off x="5307800" y="174322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3" name="Google Shape;3243;p11"/>
            <p:cNvSpPr/>
            <p:nvPr/>
          </p:nvSpPr>
          <p:spPr>
            <a:xfrm>
              <a:off x="5307800" y="189372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4" name="Google Shape;3244;p11"/>
            <p:cNvSpPr/>
            <p:nvPr/>
          </p:nvSpPr>
          <p:spPr>
            <a:xfrm>
              <a:off x="5307800" y="20442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5" name="Google Shape;3245;p11"/>
            <p:cNvSpPr/>
            <p:nvPr/>
          </p:nvSpPr>
          <p:spPr>
            <a:xfrm>
              <a:off x="5307800" y="2194750"/>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6" name="Google Shape;3246;p11"/>
            <p:cNvSpPr/>
            <p:nvPr/>
          </p:nvSpPr>
          <p:spPr>
            <a:xfrm>
              <a:off x="5307800" y="23452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7" name="Google Shape;3247;p11"/>
            <p:cNvSpPr/>
            <p:nvPr/>
          </p:nvSpPr>
          <p:spPr>
            <a:xfrm>
              <a:off x="5307800" y="249577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8" name="Google Shape;3248;p11"/>
            <p:cNvSpPr/>
            <p:nvPr/>
          </p:nvSpPr>
          <p:spPr>
            <a:xfrm>
              <a:off x="5307800" y="2646275"/>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9" name="Google Shape;3249;p11"/>
            <p:cNvSpPr/>
            <p:nvPr/>
          </p:nvSpPr>
          <p:spPr>
            <a:xfrm>
              <a:off x="5307800" y="2796800"/>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0" name="Google Shape;3250;p11"/>
            <p:cNvSpPr/>
            <p:nvPr/>
          </p:nvSpPr>
          <p:spPr>
            <a:xfrm>
              <a:off x="5307800" y="2947300"/>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1" name="Google Shape;3251;p11"/>
            <p:cNvSpPr/>
            <p:nvPr/>
          </p:nvSpPr>
          <p:spPr>
            <a:xfrm>
              <a:off x="5307800" y="309782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2" name="Google Shape;3252;p11"/>
            <p:cNvSpPr/>
            <p:nvPr/>
          </p:nvSpPr>
          <p:spPr>
            <a:xfrm>
              <a:off x="5307800" y="324832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3" name="Google Shape;3253;p11"/>
            <p:cNvSpPr/>
            <p:nvPr/>
          </p:nvSpPr>
          <p:spPr>
            <a:xfrm>
              <a:off x="5307800" y="33988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4" name="Google Shape;3254;p11"/>
            <p:cNvSpPr/>
            <p:nvPr/>
          </p:nvSpPr>
          <p:spPr>
            <a:xfrm>
              <a:off x="5307800" y="3549350"/>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5" name="Google Shape;3255;p11"/>
            <p:cNvSpPr/>
            <p:nvPr/>
          </p:nvSpPr>
          <p:spPr>
            <a:xfrm>
              <a:off x="5307800" y="36998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6" name="Google Shape;3256;p11"/>
            <p:cNvSpPr/>
            <p:nvPr/>
          </p:nvSpPr>
          <p:spPr>
            <a:xfrm>
              <a:off x="5307800" y="385037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7" name="Google Shape;3257;p11"/>
            <p:cNvSpPr/>
            <p:nvPr/>
          </p:nvSpPr>
          <p:spPr>
            <a:xfrm>
              <a:off x="5307800" y="4000875"/>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8" name="Google Shape;3258;p11"/>
            <p:cNvSpPr/>
            <p:nvPr/>
          </p:nvSpPr>
          <p:spPr>
            <a:xfrm>
              <a:off x="5307800" y="4151400"/>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9" name="Google Shape;3259;p11"/>
            <p:cNvSpPr/>
            <p:nvPr/>
          </p:nvSpPr>
          <p:spPr>
            <a:xfrm>
              <a:off x="5307800" y="4301900"/>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0" name="Google Shape;3260;p11"/>
            <p:cNvSpPr/>
            <p:nvPr/>
          </p:nvSpPr>
          <p:spPr>
            <a:xfrm>
              <a:off x="5307800" y="445242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1" name="Google Shape;3261;p11"/>
            <p:cNvSpPr/>
            <p:nvPr/>
          </p:nvSpPr>
          <p:spPr>
            <a:xfrm>
              <a:off x="5307800" y="460292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2" name="Google Shape;3262;p11"/>
            <p:cNvSpPr/>
            <p:nvPr/>
          </p:nvSpPr>
          <p:spPr>
            <a:xfrm>
              <a:off x="5307800" y="47534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3" name="Google Shape;3263;p11"/>
            <p:cNvSpPr/>
            <p:nvPr/>
          </p:nvSpPr>
          <p:spPr>
            <a:xfrm>
              <a:off x="5307800" y="4903950"/>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4" name="Google Shape;3264;p11"/>
            <p:cNvSpPr/>
            <p:nvPr/>
          </p:nvSpPr>
          <p:spPr>
            <a:xfrm>
              <a:off x="5307800" y="5054450"/>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5" name="Google Shape;3265;p11"/>
            <p:cNvSpPr/>
            <p:nvPr/>
          </p:nvSpPr>
          <p:spPr>
            <a:xfrm>
              <a:off x="5307800" y="520497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6" name="Google Shape;3266;p11"/>
            <p:cNvSpPr/>
            <p:nvPr/>
          </p:nvSpPr>
          <p:spPr>
            <a:xfrm>
              <a:off x="5307800" y="535547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7" name="Google Shape;3267;p11"/>
            <p:cNvSpPr/>
            <p:nvPr/>
          </p:nvSpPr>
          <p:spPr>
            <a:xfrm>
              <a:off x="5458325" y="238125"/>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8" name="Google Shape;3268;p11"/>
            <p:cNvSpPr/>
            <p:nvPr/>
          </p:nvSpPr>
          <p:spPr>
            <a:xfrm>
              <a:off x="5458325" y="539125"/>
              <a:ext cx="121400" cy="121425"/>
            </a:xfrm>
            <a:custGeom>
              <a:rect b="b" l="l" r="r" t="t"/>
              <a:pathLst>
                <a:path extrusionOk="0" h="4857"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9" name="Google Shape;3269;p11"/>
            <p:cNvSpPr/>
            <p:nvPr/>
          </p:nvSpPr>
          <p:spPr>
            <a:xfrm>
              <a:off x="5458325" y="990675"/>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0" name="Google Shape;3270;p11"/>
            <p:cNvSpPr/>
            <p:nvPr/>
          </p:nvSpPr>
          <p:spPr>
            <a:xfrm>
              <a:off x="5458325" y="1141175"/>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1" name="Google Shape;3271;p11"/>
            <p:cNvSpPr/>
            <p:nvPr/>
          </p:nvSpPr>
          <p:spPr>
            <a:xfrm>
              <a:off x="5458325" y="1442200"/>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2" name="Google Shape;3272;p11"/>
            <p:cNvSpPr/>
            <p:nvPr/>
          </p:nvSpPr>
          <p:spPr>
            <a:xfrm>
              <a:off x="5458325" y="1592700"/>
              <a:ext cx="121400" cy="121425"/>
            </a:xfrm>
            <a:custGeom>
              <a:rect b="b" l="l" r="r" t="t"/>
              <a:pathLst>
                <a:path extrusionOk="0" h="4857"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3" name="Google Shape;3273;p11"/>
            <p:cNvSpPr/>
            <p:nvPr/>
          </p:nvSpPr>
          <p:spPr>
            <a:xfrm>
              <a:off x="5458325" y="2194750"/>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4" name="Google Shape;3274;p11"/>
            <p:cNvSpPr/>
            <p:nvPr/>
          </p:nvSpPr>
          <p:spPr>
            <a:xfrm>
              <a:off x="5458325" y="2345275"/>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5" name="Google Shape;3275;p11"/>
            <p:cNvSpPr/>
            <p:nvPr/>
          </p:nvSpPr>
          <p:spPr>
            <a:xfrm>
              <a:off x="5458325" y="2495775"/>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6" name="Google Shape;3276;p11"/>
            <p:cNvSpPr/>
            <p:nvPr/>
          </p:nvSpPr>
          <p:spPr>
            <a:xfrm>
              <a:off x="5458325" y="2646275"/>
              <a:ext cx="121400" cy="121425"/>
            </a:xfrm>
            <a:custGeom>
              <a:rect b="b" l="l" r="r" t="t"/>
              <a:pathLst>
                <a:path extrusionOk="0" h="4857"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7" name="Google Shape;3277;p11"/>
            <p:cNvSpPr/>
            <p:nvPr/>
          </p:nvSpPr>
          <p:spPr>
            <a:xfrm>
              <a:off x="5458325" y="2947300"/>
              <a:ext cx="121400" cy="121425"/>
            </a:xfrm>
            <a:custGeom>
              <a:rect b="b" l="l" r="r" t="t"/>
              <a:pathLst>
                <a:path extrusionOk="0" h="4857"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8" name="Google Shape;3278;p11"/>
            <p:cNvSpPr/>
            <p:nvPr/>
          </p:nvSpPr>
          <p:spPr>
            <a:xfrm>
              <a:off x="5458325" y="3248325"/>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9" name="Google Shape;3279;p11"/>
            <p:cNvSpPr/>
            <p:nvPr/>
          </p:nvSpPr>
          <p:spPr>
            <a:xfrm>
              <a:off x="5458325" y="3398850"/>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0" name="Google Shape;3280;p11"/>
            <p:cNvSpPr/>
            <p:nvPr/>
          </p:nvSpPr>
          <p:spPr>
            <a:xfrm>
              <a:off x="5458325" y="3699875"/>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1" name="Google Shape;3281;p11"/>
            <p:cNvSpPr/>
            <p:nvPr/>
          </p:nvSpPr>
          <p:spPr>
            <a:xfrm>
              <a:off x="5458325" y="3850375"/>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2" name="Google Shape;3282;p11"/>
            <p:cNvSpPr/>
            <p:nvPr/>
          </p:nvSpPr>
          <p:spPr>
            <a:xfrm>
              <a:off x="5458325" y="4000875"/>
              <a:ext cx="121400" cy="121425"/>
            </a:xfrm>
            <a:custGeom>
              <a:rect b="b" l="l" r="r" t="t"/>
              <a:pathLst>
                <a:path extrusionOk="0" h="4857"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3" name="Google Shape;3283;p11"/>
            <p:cNvSpPr/>
            <p:nvPr/>
          </p:nvSpPr>
          <p:spPr>
            <a:xfrm>
              <a:off x="5458325" y="4151400"/>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4" name="Google Shape;3284;p11"/>
            <p:cNvSpPr/>
            <p:nvPr/>
          </p:nvSpPr>
          <p:spPr>
            <a:xfrm>
              <a:off x="5458325" y="4602925"/>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5" name="Google Shape;3285;p11"/>
            <p:cNvSpPr/>
            <p:nvPr/>
          </p:nvSpPr>
          <p:spPr>
            <a:xfrm>
              <a:off x="5458325" y="4753450"/>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6" name="Google Shape;3286;p11"/>
            <p:cNvSpPr/>
            <p:nvPr/>
          </p:nvSpPr>
          <p:spPr>
            <a:xfrm>
              <a:off x="5458325" y="5054450"/>
              <a:ext cx="121400" cy="121425"/>
            </a:xfrm>
            <a:custGeom>
              <a:rect b="b" l="l" r="r" t="t"/>
              <a:pathLst>
                <a:path extrusionOk="0" h="4857"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7" name="Google Shape;3287;p11"/>
            <p:cNvSpPr/>
            <p:nvPr/>
          </p:nvSpPr>
          <p:spPr>
            <a:xfrm>
              <a:off x="5458325" y="5204975"/>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8" name="Google Shape;3288;p11"/>
            <p:cNvSpPr/>
            <p:nvPr/>
          </p:nvSpPr>
          <p:spPr>
            <a:xfrm>
              <a:off x="5458325" y="5355475"/>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89" name="Google Shape;3289;p11"/>
          <p:cNvGrpSpPr/>
          <p:nvPr/>
        </p:nvGrpSpPr>
        <p:grpSpPr>
          <a:xfrm rot="10800000">
            <a:off x="7828571" y="28707"/>
            <a:ext cx="1140783" cy="5086302"/>
            <a:chOff x="5458325" y="238125"/>
            <a:chExt cx="1174975" cy="5238750"/>
          </a:xfrm>
        </p:grpSpPr>
        <p:sp>
          <p:nvSpPr>
            <p:cNvPr id="3290" name="Google Shape;3290;p11"/>
            <p:cNvSpPr/>
            <p:nvPr/>
          </p:nvSpPr>
          <p:spPr>
            <a:xfrm>
              <a:off x="5458325" y="388625"/>
              <a:ext cx="121400" cy="121400"/>
            </a:xfrm>
            <a:custGeom>
              <a:rect b="b" l="l" r="r" t="t"/>
              <a:pathLst>
                <a:path extrusionOk="0" h="4856" w="4856">
                  <a:moveTo>
                    <a:pt x="0" y="0"/>
                  </a:moveTo>
                  <a:lnTo>
                    <a:pt x="0"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1" name="Google Shape;3291;p11"/>
            <p:cNvSpPr/>
            <p:nvPr/>
          </p:nvSpPr>
          <p:spPr>
            <a:xfrm>
              <a:off x="5458325" y="689650"/>
              <a:ext cx="121400" cy="121400"/>
            </a:xfrm>
            <a:custGeom>
              <a:rect b="b" l="l" r="r" t="t"/>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2" name="Google Shape;3292;p11"/>
            <p:cNvSpPr/>
            <p:nvPr/>
          </p:nvSpPr>
          <p:spPr>
            <a:xfrm>
              <a:off x="5458325" y="840150"/>
              <a:ext cx="121400" cy="121400"/>
            </a:xfrm>
            <a:custGeom>
              <a:rect b="b" l="l" r="r" t="t"/>
              <a:pathLst>
                <a:path extrusionOk="0" h="4856"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3" name="Google Shape;3293;p11"/>
            <p:cNvSpPr/>
            <p:nvPr/>
          </p:nvSpPr>
          <p:spPr>
            <a:xfrm>
              <a:off x="5458325" y="1291700"/>
              <a:ext cx="121400" cy="121400"/>
            </a:xfrm>
            <a:custGeom>
              <a:rect b="b" l="l" r="r" t="t"/>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4" name="Google Shape;3294;p11"/>
            <p:cNvSpPr/>
            <p:nvPr/>
          </p:nvSpPr>
          <p:spPr>
            <a:xfrm>
              <a:off x="5458325" y="1743225"/>
              <a:ext cx="121400" cy="121400"/>
            </a:xfrm>
            <a:custGeom>
              <a:rect b="b" l="l" r="r" t="t"/>
              <a:pathLst>
                <a:path extrusionOk="0" h="4856" w="4856">
                  <a:moveTo>
                    <a:pt x="0" y="0"/>
                  </a:moveTo>
                  <a:lnTo>
                    <a:pt x="0"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5" name="Google Shape;3295;p11"/>
            <p:cNvSpPr/>
            <p:nvPr/>
          </p:nvSpPr>
          <p:spPr>
            <a:xfrm>
              <a:off x="5458325" y="1893725"/>
              <a:ext cx="121400" cy="121400"/>
            </a:xfrm>
            <a:custGeom>
              <a:rect b="b" l="l" r="r" t="t"/>
              <a:pathLst>
                <a:path extrusionOk="0" h="4856"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6" name="Google Shape;3296;p11"/>
            <p:cNvSpPr/>
            <p:nvPr/>
          </p:nvSpPr>
          <p:spPr>
            <a:xfrm>
              <a:off x="5458325" y="2044250"/>
              <a:ext cx="121400" cy="121400"/>
            </a:xfrm>
            <a:custGeom>
              <a:rect b="b" l="l" r="r" t="t"/>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7" name="Google Shape;3297;p11"/>
            <p:cNvSpPr/>
            <p:nvPr/>
          </p:nvSpPr>
          <p:spPr>
            <a:xfrm>
              <a:off x="5458325" y="2796800"/>
              <a:ext cx="121400" cy="121400"/>
            </a:xfrm>
            <a:custGeom>
              <a:rect b="b" l="l" r="r" t="t"/>
              <a:pathLst>
                <a:path extrusionOk="0" h="4856" w="4856">
                  <a:moveTo>
                    <a:pt x="0" y="0"/>
                  </a:moveTo>
                  <a:lnTo>
                    <a:pt x="0"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8" name="Google Shape;3298;p11"/>
            <p:cNvSpPr/>
            <p:nvPr/>
          </p:nvSpPr>
          <p:spPr>
            <a:xfrm>
              <a:off x="5458325" y="3097825"/>
              <a:ext cx="121400" cy="121400"/>
            </a:xfrm>
            <a:custGeom>
              <a:rect b="b" l="l" r="r" t="t"/>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9" name="Google Shape;3299;p11"/>
            <p:cNvSpPr/>
            <p:nvPr/>
          </p:nvSpPr>
          <p:spPr>
            <a:xfrm>
              <a:off x="5458325" y="3549350"/>
              <a:ext cx="121400" cy="121400"/>
            </a:xfrm>
            <a:custGeom>
              <a:rect b="b" l="l" r="r" t="t"/>
              <a:pathLst>
                <a:path extrusionOk="0" h="4856"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0" name="Google Shape;3300;p11"/>
            <p:cNvSpPr/>
            <p:nvPr/>
          </p:nvSpPr>
          <p:spPr>
            <a:xfrm>
              <a:off x="5458325" y="4301900"/>
              <a:ext cx="121400" cy="121400"/>
            </a:xfrm>
            <a:custGeom>
              <a:rect b="b" l="l" r="r" t="t"/>
              <a:pathLst>
                <a:path extrusionOk="0" h="4856"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1" name="Google Shape;3301;p11"/>
            <p:cNvSpPr/>
            <p:nvPr/>
          </p:nvSpPr>
          <p:spPr>
            <a:xfrm>
              <a:off x="5458325" y="4452425"/>
              <a:ext cx="121400" cy="121400"/>
            </a:xfrm>
            <a:custGeom>
              <a:rect b="b" l="l" r="r" t="t"/>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2" name="Google Shape;3302;p11"/>
            <p:cNvSpPr/>
            <p:nvPr/>
          </p:nvSpPr>
          <p:spPr>
            <a:xfrm>
              <a:off x="5458325" y="4903950"/>
              <a:ext cx="121400" cy="121400"/>
            </a:xfrm>
            <a:custGeom>
              <a:rect b="b" l="l" r="r" t="t"/>
              <a:pathLst>
                <a:path extrusionOk="0" h="4856"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3" name="Google Shape;3303;p11"/>
            <p:cNvSpPr/>
            <p:nvPr/>
          </p:nvSpPr>
          <p:spPr>
            <a:xfrm>
              <a:off x="5608825" y="23812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4" name="Google Shape;3304;p11"/>
            <p:cNvSpPr/>
            <p:nvPr/>
          </p:nvSpPr>
          <p:spPr>
            <a:xfrm>
              <a:off x="5608825" y="539125"/>
              <a:ext cx="121400" cy="121425"/>
            </a:xfrm>
            <a:custGeom>
              <a:rect b="b" l="l" r="r" t="t"/>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5" name="Google Shape;3305;p11"/>
            <p:cNvSpPr/>
            <p:nvPr/>
          </p:nvSpPr>
          <p:spPr>
            <a:xfrm>
              <a:off x="5608825" y="68965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6" name="Google Shape;3306;p11"/>
            <p:cNvSpPr/>
            <p:nvPr/>
          </p:nvSpPr>
          <p:spPr>
            <a:xfrm>
              <a:off x="5608825" y="8401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7" name="Google Shape;3307;p11"/>
            <p:cNvSpPr/>
            <p:nvPr/>
          </p:nvSpPr>
          <p:spPr>
            <a:xfrm>
              <a:off x="5608825" y="9906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8" name="Google Shape;3308;p11"/>
            <p:cNvSpPr/>
            <p:nvPr/>
          </p:nvSpPr>
          <p:spPr>
            <a:xfrm>
              <a:off x="5608825" y="114117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9" name="Google Shape;3309;p11"/>
            <p:cNvSpPr/>
            <p:nvPr/>
          </p:nvSpPr>
          <p:spPr>
            <a:xfrm>
              <a:off x="5608825" y="129170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0" name="Google Shape;3310;p11"/>
            <p:cNvSpPr/>
            <p:nvPr/>
          </p:nvSpPr>
          <p:spPr>
            <a:xfrm>
              <a:off x="5608825" y="1442200"/>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1" name="Google Shape;3311;p11"/>
            <p:cNvSpPr/>
            <p:nvPr/>
          </p:nvSpPr>
          <p:spPr>
            <a:xfrm>
              <a:off x="5608825" y="1592700"/>
              <a:ext cx="121400" cy="121425"/>
            </a:xfrm>
            <a:custGeom>
              <a:rect b="b" l="l" r="r" t="t"/>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2" name="Google Shape;3312;p11"/>
            <p:cNvSpPr/>
            <p:nvPr/>
          </p:nvSpPr>
          <p:spPr>
            <a:xfrm>
              <a:off x="5608825" y="1743225"/>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3" name="Google Shape;3313;p11"/>
            <p:cNvSpPr/>
            <p:nvPr/>
          </p:nvSpPr>
          <p:spPr>
            <a:xfrm>
              <a:off x="5608825" y="189372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4" name="Google Shape;3314;p11"/>
            <p:cNvSpPr/>
            <p:nvPr/>
          </p:nvSpPr>
          <p:spPr>
            <a:xfrm>
              <a:off x="5608825" y="204425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5" name="Google Shape;3315;p11"/>
            <p:cNvSpPr/>
            <p:nvPr/>
          </p:nvSpPr>
          <p:spPr>
            <a:xfrm>
              <a:off x="5608825" y="21947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6" name="Google Shape;3316;p11"/>
            <p:cNvSpPr/>
            <p:nvPr/>
          </p:nvSpPr>
          <p:spPr>
            <a:xfrm>
              <a:off x="5608825" y="249577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7" name="Google Shape;3317;p11"/>
            <p:cNvSpPr/>
            <p:nvPr/>
          </p:nvSpPr>
          <p:spPr>
            <a:xfrm>
              <a:off x="5608825" y="2646275"/>
              <a:ext cx="121400" cy="121425"/>
            </a:xfrm>
            <a:custGeom>
              <a:rect b="b" l="l" r="r" t="t"/>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8" name="Google Shape;3318;p11"/>
            <p:cNvSpPr/>
            <p:nvPr/>
          </p:nvSpPr>
          <p:spPr>
            <a:xfrm>
              <a:off x="5608825" y="2947300"/>
              <a:ext cx="121400" cy="121425"/>
            </a:xfrm>
            <a:custGeom>
              <a:rect b="b" l="l" r="r" t="t"/>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9" name="Google Shape;3319;p11"/>
            <p:cNvSpPr/>
            <p:nvPr/>
          </p:nvSpPr>
          <p:spPr>
            <a:xfrm>
              <a:off x="5608825" y="309782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0" name="Google Shape;3320;p11"/>
            <p:cNvSpPr/>
            <p:nvPr/>
          </p:nvSpPr>
          <p:spPr>
            <a:xfrm>
              <a:off x="5608825" y="324832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1" name="Google Shape;3321;p11"/>
            <p:cNvSpPr/>
            <p:nvPr/>
          </p:nvSpPr>
          <p:spPr>
            <a:xfrm>
              <a:off x="5608825" y="339885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2" name="Google Shape;3322;p11"/>
            <p:cNvSpPr/>
            <p:nvPr/>
          </p:nvSpPr>
          <p:spPr>
            <a:xfrm>
              <a:off x="5608825" y="35493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3" name="Google Shape;3323;p11"/>
            <p:cNvSpPr/>
            <p:nvPr/>
          </p:nvSpPr>
          <p:spPr>
            <a:xfrm>
              <a:off x="5608825" y="36998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4" name="Google Shape;3324;p11"/>
            <p:cNvSpPr/>
            <p:nvPr/>
          </p:nvSpPr>
          <p:spPr>
            <a:xfrm>
              <a:off x="5608825" y="3850375"/>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5" name="Google Shape;3325;p11"/>
            <p:cNvSpPr/>
            <p:nvPr/>
          </p:nvSpPr>
          <p:spPr>
            <a:xfrm>
              <a:off x="5608825" y="4000875"/>
              <a:ext cx="121400" cy="121425"/>
            </a:xfrm>
            <a:custGeom>
              <a:rect b="b" l="l" r="r" t="t"/>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6" name="Google Shape;3326;p11"/>
            <p:cNvSpPr/>
            <p:nvPr/>
          </p:nvSpPr>
          <p:spPr>
            <a:xfrm>
              <a:off x="5608825" y="430190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7" name="Google Shape;3327;p11"/>
            <p:cNvSpPr/>
            <p:nvPr/>
          </p:nvSpPr>
          <p:spPr>
            <a:xfrm>
              <a:off x="5608825" y="445242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8" name="Google Shape;3328;p11"/>
            <p:cNvSpPr/>
            <p:nvPr/>
          </p:nvSpPr>
          <p:spPr>
            <a:xfrm>
              <a:off x="5608825" y="460292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9" name="Google Shape;3329;p11"/>
            <p:cNvSpPr/>
            <p:nvPr/>
          </p:nvSpPr>
          <p:spPr>
            <a:xfrm>
              <a:off x="5608825" y="475345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0" name="Google Shape;3330;p11"/>
            <p:cNvSpPr/>
            <p:nvPr/>
          </p:nvSpPr>
          <p:spPr>
            <a:xfrm>
              <a:off x="5608825" y="49039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1" name="Google Shape;3331;p11"/>
            <p:cNvSpPr/>
            <p:nvPr/>
          </p:nvSpPr>
          <p:spPr>
            <a:xfrm>
              <a:off x="5608825" y="5054450"/>
              <a:ext cx="121400" cy="121425"/>
            </a:xfrm>
            <a:custGeom>
              <a:rect b="b" l="l" r="r" t="t"/>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2" name="Google Shape;3332;p11"/>
            <p:cNvSpPr/>
            <p:nvPr/>
          </p:nvSpPr>
          <p:spPr>
            <a:xfrm>
              <a:off x="5608825" y="5204975"/>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3" name="Google Shape;3333;p11"/>
            <p:cNvSpPr/>
            <p:nvPr/>
          </p:nvSpPr>
          <p:spPr>
            <a:xfrm>
              <a:off x="5608825" y="535547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4" name="Google Shape;3334;p11"/>
            <p:cNvSpPr/>
            <p:nvPr/>
          </p:nvSpPr>
          <p:spPr>
            <a:xfrm>
              <a:off x="5759350" y="23812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5" name="Google Shape;3335;p11"/>
            <p:cNvSpPr/>
            <p:nvPr/>
          </p:nvSpPr>
          <p:spPr>
            <a:xfrm>
              <a:off x="5759350" y="840150"/>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6" name="Google Shape;3336;p11"/>
            <p:cNvSpPr/>
            <p:nvPr/>
          </p:nvSpPr>
          <p:spPr>
            <a:xfrm>
              <a:off x="5759350" y="114117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7" name="Google Shape;3337;p11"/>
            <p:cNvSpPr/>
            <p:nvPr/>
          </p:nvSpPr>
          <p:spPr>
            <a:xfrm>
              <a:off x="5759350" y="1442200"/>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8" name="Google Shape;3338;p11"/>
            <p:cNvSpPr/>
            <p:nvPr/>
          </p:nvSpPr>
          <p:spPr>
            <a:xfrm>
              <a:off x="5759350" y="189372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9" name="Google Shape;3339;p11"/>
            <p:cNvSpPr/>
            <p:nvPr/>
          </p:nvSpPr>
          <p:spPr>
            <a:xfrm>
              <a:off x="5759350" y="249577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0" name="Google Shape;3340;p11"/>
            <p:cNvSpPr/>
            <p:nvPr/>
          </p:nvSpPr>
          <p:spPr>
            <a:xfrm>
              <a:off x="5759350" y="2646275"/>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1" name="Google Shape;3341;p11"/>
            <p:cNvSpPr/>
            <p:nvPr/>
          </p:nvSpPr>
          <p:spPr>
            <a:xfrm>
              <a:off x="5759350" y="369987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2" name="Google Shape;3342;p11"/>
            <p:cNvSpPr/>
            <p:nvPr/>
          </p:nvSpPr>
          <p:spPr>
            <a:xfrm>
              <a:off x="5759350" y="4151400"/>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3" name="Google Shape;3343;p11"/>
            <p:cNvSpPr/>
            <p:nvPr/>
          </p:nvSpPr>
          <p:spPr>
            <a:xfrm>
              <a:off x="5759350" y="4903950"/>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4" name="Google Shape;3344;p11"/>
            <p:cNvSpPr/>
            <p:nvPr/>
          </p:nvSpPr>
          <p:spPr>
            <a:xfrm>
              <a:off x="5759350" y="535547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5" name="Google Shape;3345;p11"/>
            <p:cNvSpPr/>
            <p:nvPr/>
          </p:nvSpPr>
          <p:spPr>
            <a:xfrm>
              <a:off x="5909850" y="68965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6" name="Google Shape;3346;p11"/>
            <p:cNvSpPr/>
            <p:nvPr/>
          </p:nvSpPr>
          <p:spPr>
            <a:xfrm>
              <a:off x="5909850" y="189372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7" name="Google Shape;3347;p11"/>
            <p:cNvSpPr/>
            <p:nvPr/>
          </p:nvSpPr>
          <p:spPr>
            <a:xfrm>
              <a:off x="5909850" y="2796800"/>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8" name="Google Shape;3348;p11"/>
            <p:cNvSpPr/>
            <p:nvPr/>
          </p:nvSpPr>
          <p:spPr>
            <a:xfrm>
              <a:off x="6060375" y="47534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9" name="Google Shape;3349;p11"/>
            <p:cNvSpPr/>
            <p:nvPr/>
          </p:nvSpPr>
          <p:spPr>
            <a:xfrm>
              <a:off x="6210875" y="2646275"/>
              <a:ext cx="121400" cy="121425"/>
            </a:xfrm>
            <a:custGeom>
              <a:rect b="b" l="l" r="r" t="t"/>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0" name="Google Shape;3350;p11"/>
            <p:cNvSpPr/>
            <p:nvPr/>
          </p:nvSpPr>
          <p:spPr>
            <a:xfrm>
              <a:off x="6210875" y="5204975"/>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1" name="Google Shape;3351;p11"/>
            <p:cNvSpPr/>
            <p:nvPr/>
          </p:nvSpPr>
          <p:spPr>
            <a:xfrm>
              <a:off x="6511900" y="990675"/>
              <a:ext cx="121400" cy="121400"/>
            </a:xfrm>
            <a:custGeom>
              <a:rect b="b" l="l" r="r" t="t"/>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52" name="Google Shape;3352;p11"/>
          <p:cNvGrpSpPr/>
          <p:nvPr/>
        </p:nvGrpSpPr>
        <p:grpSpPr>
          <a:xfrm rot="10800000">
            <a:off x="7682451" y="28707"/>
            <a:ext cx="994639" cy="4940182"/>
            <a:chOff x="5759350" y="388625"/>
            <a:chExt cx="1024450" cy="5088250"/>
          </a:xfrm>
        </p:grpSpPr>
        <p:sp>
          <p:nvSpPr>
            <p:cNvPr id="3353" name="Google Shape;3353;p11"/>
            <p:cNvSpPr/>
            <p:nvPr/>
          </p:nvSpPr>
          <p:spPr>
            <a:xfrm>
              <a:off x="5759350" y="539125"/>
              <a:ext cx="121400" cy="121425"/>
            </a:xfrm>
            <a:custGeom>
              <a:rect b="b" l="l" r="r" t="t"/>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4" name="Google Shape;3354;p11"/>
            <p:cNvSpPr/>
            <p:nvPr/>
          </p:nvSpPr>
          <p:spPr>
            <a:xfrm>
              <a:off x="5759350" y="1291700"/>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5" name="Google Shape;3355;p11"/>
            <p:cNvSpPr/>
            <p:nvPr/>
          </p:nvSpPr>
          <p:spPr>
            <a:xfrm>
              <a:off x="5759350" y="2796800"/>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6" name="Google Shape;3356;p11"/>
            <p:cNvSpPr/>
            <p:nvPr/>
          </p:nvSpPr>
          <p:spPr>
            <a:xfrm>
              <a:off x="5759350" y="3398850"/>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7" name="Google Shape;3357;p11"/>
            <p:cNvSpPr/>
            <p:nvPr/>
          </p:nvSpPr>
          <p:spPr>
            <a:xfrm>
              <a:off x="5759350" y="3549350"/>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8" name="Google Shape;3358;p11"/>
            <p:cNvSpPr/>
            <p:nvPr/>
          </p:nvSpPr>
          <p:spPr>
            <a:xfrm>
              <a:off x="5759350" y="4301900"/>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9" name="Google Shape;3359;p11"/>
            <p:cNvSpPr/>
            <p:nvPr/>
          </p:nvSpPr>
          <p:spPr>
            <a:xfrm>
              <a:off x="5759350" y="5204975"/>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0" name="Google Shape;3360;p11"/>
            <p:cNvSpPr/>
            <p:nvPr/>
          </p:nvSpPr>
          <p:spPr>
            <a:xfrm>
              <a:off x="5909850" y="388625"/>
              <a:ext cx="121400" cy="121400"/>
            </a:xfrm>
            <a:custGeom>
              <a:rect b="b" l="l" r="r" t="t"/>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1" name="Google Shape;3361;p11"/>
            <p:cNvSpPr/>
            <p:nvPr/>
          </p:nvSpPr>
          <p:spPr>
            <a:xfrm>
              <a:off x="5909850" y="1141175"/>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2" name="Google Shape;3362;p11"/>
            <p:cNvSpPr/>
            <p:nvPr/>
          </p:nvSpPr>
          <p:spPr>
            <a:xfrm>
              <a:off x="5909850" y="1291700"/>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3" name="Google Shape;3363;p11"/>
            <p:cNvSpPr/>
            <p:nvPr/>
          </p:nvSpPr>
          <p:spPr>
            <a:xfrm>
              <a:off x="5909850" y="1442200"/>
              <a:ext cx="121400" cy="121400"/>
            </a:xfrm>
            <a:custGeom>
              <a:rect b="b" l="l" r="r" t="t"/>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4" name="Google Shape;3364;p11"/>
            <p:cNvSpPr/>
            <p:nvPr/>
          </p:nvSpPr>
          <p:spPr>
            <a:xfrm>
              <a:off x="5909850" y="1743225"/>
              <a:ext cx="121400" cy="121400"/>
            </a:xfrm>
            <a:custGeom>
              <a:rect b="b" l="l" r="r" t="t"/>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5" name="Google Shape;3365;p11"/>
            <p:cNvSpPr/>
            <p:nvPr/>
          </p:nvSpPr>
          <p:spPr>
            <a:xfrm>
              <a:off x="5909850" y="2044250"/>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6" name="Google Shape;3366;p11"/>
            <p:cNvSpPr/>
            <p:nvPr/>
          </p:nvSpPr>
          <p:spPr>
            <a:xfrm>
              <a:off x="5909850" y="2646275"/>
              <a:ext cx="121400" cy="121425"/>
            </a:xfrm>
            <a:custGeom>
              <a:rect b="b" l="l" r="r" t="t"/>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7" name="Google Shape;3367;p11"/>
            <p:cNvSpPr/>
            <p:nvPr/>
          </p:nvSpPr>
          <p:spPr>
            <a:xfrm>
              <a:off x="5909850" y="2947300"/>
              <a:ext cx="121400" cy="121425"/>
            </a:xfrm>
            <a:custGeom>
              <a:rect b="b" l="l" r="r" t="t"/>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8" name="Google Shape;3368;p11"/>
            <p:cNvSpPr/>
            <p:nvPr/>
          </p:nvSpPr>
          <p:spPr>
            <a:xfrm>
              <a:off x="5909850" y="3097825"/>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9" name="Google Shape;3369;p11"/>
            <p:cNvSpPr/>
            <p:nvPr/>
          </p:nvSpPr>
          <p:spPr>
            <a:xfrm>
              <a:off x="5909850" y="3248325"/>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0" name="Google Shape;3370;p11"/>
            <p:cNvSpPr/>
            <p:nvPr/>
          </p:nvSpPr>
          <p:spPr>
            <a:xfrm>
              <a:off x="5909850" y="3549350"/>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1" name="Google Shape;3371;p11"/>
            <p:cNvSpPr/>
            <p:nvPr/>
          </p:nvSpPr>
          <p:spPr>
            <a:xfrm>
              <a:off x="5909850" y="3699875"/>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2" name="Google Shape;3372;p11"/>
            <p:cNvSpPr/>
            <p:nvPr/>
          </p:nvSpPr>
          <p:spPr>
            <a:xfrm>
              <a:off x="5909850" y="3850375"/>
              <a:ext cx="121400" cy="121400"/>
            </a:xfrm>
            <a:custGeom>
              <a:rect b="b" l="l" r="r" t="t"/>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3" name="Google Shape;3373;p11"/>
            <p:cNvSpPr/>
            <p:nvPr/>
          </p:nvSpPr>
          <p:spPr>
            <a:xfrm>
              <a:off x="5909850" y="4000875"/>
              <a:ext cx="121400" cy="121425"/>
            </a:xfrm>
            <a:custGeom>
              <a:rect b="b" l="l" r="r" t="t"/>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4" name="Google Shape;3374;p11"/>
            <p:cNvSpPr/>
            <p:nvPr/>
          </p:nvSpPr>
          <p:spPr>
            <a:xfrm>
              <a:off x="5909850" y="4301900"/>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5" name="Google Shape;3375;p11"/>
            <p:cNvSpPr/>
            <p:nvPr/>
          </p:nvSpPr>
          <p:spPr>
            <a:xfrm>
              <a:off x="5909850" y="4452425"/>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6" name="Google Shape;3376;p11"/>
            <p:cNvSpPr/>
            <p:nvPr/>
          </p:nvSpPr>
          <p:spPr>
            <a:xfrm>
              <a:off x="5909850" y="4903950"/>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7" name="Google Shape;3377;p11"/>
            <p:cNvSpPr/>
            <p:nvPr/>
          </p:nvSpPr>
          <p:spPr>
            <a:xfrm>
              <a:off x="5909850" y="5054450"/>
              <a:ext cx="121400" cy="121425"/>
            </a:xfrm>
            <a:custGeom>
              <a:rect b="b" l="l" r="r" t="t"/>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8" name="Google Shape;3378;p11"/>
            <p:cNvSpPr/>
            <p:nvPr/>
          </p:nvSpPr>
          <p:spPr>
            <a:xfrm>
              <a:off x="5909850" y="5204975"/>
              <a:ext cx="121400" cy="121400"/>
            </a:xfrm>
            <a:custGeom>
              <a:rect b="b" l="l" r="r" t="t"/>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9" name="Google Shape;3379;p11"/>
            <p:cNvSpPr/>
            <p:nvPr/>
          </p:nvSpPr>
          <p:spPr>
            <a:xfrm>
              <a:off x="6060375" y="539125"/>
              <a:ext cx="121400" cy="121425"/>
            </a:xfrm>
            <a:custGeom>
              <a:rect b="b" l="l" r="r" t="t"/>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0" name="Google Shape;3380;p11"/>
            <p:cNvSpPr/>
            <p:nvPr/>
          </p:nvSpPr>
          <p:spPr>
            <a:xfrm>
              <a:off x="6060375" y="689650"/>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1" name="Google Shape;3381;p11"/>
            <p:cNvSpPr/>
            <p:nvPr/>
          </p:nvSpPr>
          <p:spPr>
            <a:xfrm>
              <a:off x="6060375" y="990675"/>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2" name="Google Shape;3382;p11"/>
            <p:cNvSpPr/>
            <p:nvPr/>
          </p:nvSpPr>
          <p:spPr>
            <a:xfrm>
              <a:off x="6060375" y="1291700"/>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3" name="Google Shape;3383;p11"/>
            <p:cNvSpPr/>
            <p:nvPr/>
          </p:nvSpPr>
          <p:spPr>
            <a:xfrm>
              <a:off x="6060375" y="1442200"/>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4" name="Google Shape;3384;p11"/>
            <p:cNvSpPr/>
            <p:nvPr/>
          </p:nvSpPr>
          <p:spPr>
            <a:xfrm>
              <a:off x="6060375" y="1592700"/>
              <a:ext cx="121400" cy="121425"/>
            </a:xfrm>
            <a:custGeom>
              <a:rect b="b" l="l" r="r" t="t"/>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5" name="Google Shape;3385;p11"/>
            <p:cNvSpPr/>
            <p:nvPr/>
          </p:nvSpPr>
          <p:spPr>
            <a:xfrm>
              <a:off x="6060375" y="1743225"/>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6" name="Google Shape;3386;p11"/>
            <p:cNvSpPr/>
            <p:nvPr/>
          </p:nvSpPr>
          <p:spPr>
            <a:xfrm>
              <a:off x="6060375" y="2194750"/>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7" name="Google Shape;3387;p11"/>
            <p:cNvSpPr/>
            <p:nvPr/>
          </p:nvSpPr>
          <p:spPr>
            <a:xfrm>
              <a:off x="6060375" y="2345275"/>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8" name="Google Shape;3388;p11"/>
            <p:cNvSpPr/>
            <p:nvPr/>
          </p:nvSpPr>
          <p:spPr>
            <a:xfrm>
              <a:off x="6060375" y="2495775"/>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9" name="Google Shape;3389;p11"/>
            <p:cNvSpPr/>
            <p:nvPr/>
          </p:nvSpPr>
          <p:spPr>
            <a:xfrm>
              <a:off x="6060375" y="2646275"/>
              <a:ext cx="121400" cy="121425"/>
            </a:xfrm>
            <a:custGeom>
              <a:rect b="b" l="l" r="r" t="t"/>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0" name="Google Shape;3390;p11"/>
            <p:cNvSpPr/>
            <p:nvPr/>
          </p:nvSpPr>
          <p:spPr>
            <a:xfrm>
              <a:off x="6060375" y="2796800"/>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1" name="Google Shape;3391;p11"/>
            <p:cNvSpPr/>
            <p:nvPr/>
          </p:nvSpPr>
          <p:spPr>
            <a:xfrm>
              <a:off x="6060375" y="2947300"/>
              <a:ext cx="121400" cy="121425"/>
            </a:xfrm>
            <a:custGeom>
              <a:rect b="b" l="l" r="r" t="t"/>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2" name="Google Shape;3392;p11"/>
            <p:cNvSpPr/>
            <p:nvPr/>
          </p:nvSpPr>
          <p:spPr>
            <a:xfrm>
              <a:off x="6060375" y="3097825"/>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3" name="Google Shape;3393;p11"/>
            <p:cNvSpPr/>
            <p:nvPr/>
          </p:nvSpPr>
          <p:spPr>
            <a:xfrm>
              <a:off x="6060375" y="3248325"/>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4" name="Google Shape;3394;p11"/>
            <p:cNvSpPr/>
            <p:nvPr/>
          </p:nvSpPr>
          <p:spPr>
            <a:xfrm>
              <a:off x="6060375" y="3398850"/>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5" name="Google Shape;3395;p11"/>
            <p:cNvSpPr/>
            <p:nvPr/>
          </p:nvSpPr>
          <p:spPr>
            <a:xfrm>
              <a:off x="6060375" y="3549350"/>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6" name="Google Shape;3396;p11"/>
            <p:cNvSpPr/>
            <p:nvPr/>
          </p:nvSpPr>
          <p:spPr>
            <a:xfrm>
              <a:off x="6060375" y="3850375"/>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7" name="Google Shape;3397;p11"/>
            <p:cNvSpPr/>
            <p:nvPr/>
          </p:nvSpPr>
          <p:spPr>
            <a:xfrm>
              <a:off x="6060375" y="4151400"/>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8" name="Google Shape;3398;p11"/>
            <p:cNvSpPr/>
            <p:nvPr/>
          </p:nvSpPr>
          <p:spPr>
            <a:xfrm>
              <a:off x="6060375" y="4301900"/>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9" name="Google Shape;3399;p11"/>
            <p:cNvSpPr/>
            <p:nvPr/>
          </p:nvSpPr>
          <p:spPr>
            <a:xfrm>
              <a:off x="6060375" y="4452425"/>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0" name="Google Shape;3400;p11"/>
            <p:cNvSpPr/>
            <p:nvPr/>
          </p:nvSpPr>
          <p:spPr>
            <a:xfrm>
              <a:off x="6060375" y="4602925"/>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1" name="Google Shape;3401;p11"/>
            <p:cNvSpPr/>
            <p:nvPr/>
          </p:nvSpPr>
          <p:spPr>
            <a:xfrm>
              <a:off x="6060375" y="4903950"/>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2" name="Google Shape;3402;p11"/>
            <p:cNvSpPr/>
            <p:nvPr/>
          </p:nvSpPr>
          <p:spPr>
            <a:xfrm>
              <a:off x="6060375" y="5054450"/>
              <a:ext cx="121400" cy="121425"/>
            </a:xfrm>
            <a:custGeom>
              <a:rect b="b" l="l" r="r" t="t"/>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3" name="Google Shape;3403;p11"/>
            <p:cNvSpPr/>
            <p:nvPr/>
          </p:nvSpPr>
          <p:spPr>
            <a:xfrm>
              <a:off x="6060375" y="5204975"/>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4" name="Google Shape;3404;p11"/>
            <p:cNvSpPr/>
            <p:nvPr/>
          </p:nvSpPr>
          <p:spPr>
            <a:xfrm>
              <a:off x="6060375" y="5355475"/>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5" name="Google Shape;3405;p11"/>
            <p:cNvSpPr/>
            <p:nvPr/>
          </p:nvSpPr>
          <p:spPr>
            <a:xfrm>
              <a:off x="6210875" y="539125"/>
              <a:ext cx="121400" cy="121425"/>
            </a:xfrm>
            <a:custGeom>
              <a:rect b="b" l="l" r="r" t="t"/>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6" name="Google Shape;3406;p11"/>
            <p:cNvSpPr/>
            <p:nvPr/>
          </p:nvSpPr>
          <p:spPr>
            <a:xfrm>
              <a:off x="6210875" y="990675"/>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7" name="Google Shape;3407;p11"/>
            <p:cNvSpPr/>
            <p:nvPr/>
          </p:nvSpPr>
          <p:spPr>
            <a:xfrm>
              <a:off x="6210875" y="1141175"/>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8" name="Google Shape;3408;p11"/>
            <p:cNvSpPr/>
            <p:nvPr/>
          </p:nvSpPr>
          <p:spPr>
            <a:xfrm>
              <a:off x="6210875" y="1291700"/>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9" name="Google Shape;3409;p11"/>
            <p:cNvSpPr/>
            <p:nvPr/>
          </p:nvSpPr>
          <p:spPr>
            <a:xfrm>
              <a:off x="6210875" y="1592700"/>
              <a:ext cx="121400" cy="121425"/>
            </a:xfrm>
            <a:custGeom>
              <a:rect b="b" l="l" r="r" t="t"/>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0" name="Google Shape;3410;p11"/>
            <p:cNvSpPr/>
            <p:nvPr/>
          </p:nvSpPr>
          <p:spPr>
            <a:xfrm>
              <a:off x="6210875" y="1893725"/>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1" name="Google Shape;3411;p11"/>
            <p:cNvSpPr/>
            <p:nvPr/>
          </p:nvSpPr>
          <p:spPr>
            <a:xfrm>
              <a:off x="6210875" y="2044250"/>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2" name="Google Shape;3412;p11"/>
            <p:cNvSpPr/>
            <p:nvPr/>
          </p:nvSpPr>
          <p:spPr>
            <a:xfrm>
              <a:off x="6210875" y="2194750"/>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3" name="Google Shape;3413;p11"/>
            <p:cNvSpPr/>
            <p:nvPr/>
          </p:nvSpPr>
          <p:spPr>
            <a:xfrm>
              <a:off x="6210875" y="2495775"/>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4" name="Google Shape;3414;p11"/>
            <p:cNvSpPr/>
            <p:nvPr/>
          </p:nvSpPr>
          <p:spPr>
            <a:xfrm>
              <a:off x="6210875" y="2796800"/>
              <a:ext cx="121400" cy="121400"/>
            </a:xfrm>
            <a:custGeom>
              <a:rect b="b" l="l" r="r" t="t"/>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5" name="Google Shape;3415;p11"/>
            <p:cNvSpPr/>
            <p:nvPr/>
          </p:nvSpPr>
          <p:spPr>
            <a:xfrm>
              <a:off x="6210875" y="3097825"/>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6" name="Google Shape;3416;p11"/>
            <p:cNvSpPr/>
            <p:nvPr/>
          </p:nvSpPr>
          <p:spPr>
            <a:xfrm>
              <a:off x="6210875" y="3398850"/>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7" name="Google Shape;3417;p11"/>
            <p:cNvSpPr/>
            <p:nvPr/>
          </p:nvSpPr>
          <p:spPr>
            <a:xfrm>
              <a:off x="6210875" y="3549350"/>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8" name="Google Shape;3418;p11"/>
            <p:cNvSpPr/>
            <p:nvPr/>
          </p:nvSpPr>
          <p:spPr>
            <a:xfrm>
              <a:off x="6210875" y="4000875"/>
              <a:ext cx="121400" cy="121425"/>
            </a:xfrm>
            <a:custGeom>
              <a:rect b="b" l="l" r="r" t="t"/>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9" name="Google Shape;3419;p11"/>
            <p:cNvSpPr/>
            <p:nvPr/>
          </p:nvSpPr>
          <p:spPr>
            <a:xfrm>
              <a:off x="6210875" y="4151400"/>
              <a:ext cx="121400" cy="121400"/>
            </a:xfrm>
            <a:custGeom>
              <a:rect b="b" l="l" r="r" t="t"/>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0" name="Google Shape;3420;p11"/>
            <p:cNvSpPr/>
            <p:nvPr/>
          </p:nvSpPr>
          <p:spPr>
            <a:xfrm>
              <a:off x="6210875" y="4301900"/>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1" name="Google Shape;3421;p11"/>
            <p:cNvSpPr/>
            <p:nvPr/>
          </p:nvSpPr>
          <p:spPr>
            <a:xfrm>
              <a:off x="6210875" y="4452425"/>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2" name="Google Shape;3422;p11"/>
            <p:cNvSpPr/>
            <p:nvPr/>
          </p:nvSpPr>
          <p:spPr>
            <a:xfrm>
              <a:off x="6210875" y="4602925"/>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3" name="Google Shape;3423;p11"/>
            <p:cNvSpPr/>
            <p:nvPr/>
          </p:nvSpPr>
          <p:spPr>
            <a:xfrm>
              <a:off x="6210875" y="4903950"/>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4" name="Google Shape;3424;p11"/>
            <p:cNvSpPr/>
            <p:nvPr/>
          </p:nvSpPr>
          <p:spPr>
            <a:xfrm>
              <a:off x="6210875" y="5054450"/>
              <a:ext cx="121400" cy="121425"/>
            </a:xfrm>
            <a:custGeom>
              <a:rect b="b" l="l" r="r" t="t"/>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5" name="Google Shape;3425;p11"/>
            <p:cNvSpPr/>
            <p:nvPr/>
          </p:nvSpPr>
          <p:spPr>
            <a:xfrm>
              <a:off x="6361375" y="38862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6" name="Google Shape;3426;p11"/>
            <p:cNvSpPr/>
            <p:nvPr/>
          </p:nvSpPr>
          <p:spPr>
            <a:xfrm>
              <a:off x="6361375" y="539125"/>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7" name="Google Shape;3427;p11"/>
            <p:cNvSpPr/>
            <p:nvPr/>
          </p:nvSpPr>
          <p:spPr>
            <a:xfrm>
              <a:off x="6361375" y="99067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8" name="Google Shape;3428;p11"/>
            <p:cNvSpPr/>
            <p:nvPr/>
          </p:nvSpPr>
          <p:spPr>
            <a:xfrm>
              <a:off x="6361375" y="129170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9" name="Google Shape;3429;p11"/>
            <p:cNvSpPr/>
            <p:nvPr/>
          </p:nvSpPr>
          <p:spPr>
            <a:xfrm>
              <a:off x="6361375" y="1592700"/>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0" name="Google Shape;3430;p11"/>
            <p:cNvSpPr/>
            <p:nvPr/>
          </p:nvSpPr>
          <p:spPr>
            <a:xfrm>
              <a:off x="6361375" y="20442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1" name="Google Shape;3431;p11"/>
            <p:cNvSpPr/>
            <p:nvPr/>
          </p:nvSpPr>
          <p:spPr>
            <a:xfrm>
              <a:off x="6361375" y="234527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2" name="Google Shape;3432;p11"/>
            <p:cNvSpPr/>
            <p:nvPr/>
          </p:nvSpPr>
          <p:spPr>
            <a:xfrm>
              <a:off x="6361375" y="2796800"/>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3" name="Google Shape;3433;p11"/>
            <p:cNvSpPr/>
            <p:nvPr/>
          </p:nvSpPr>
          <p:spPr>
            <a:xfrm>
              <a:off x="6361375" y="309782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4" name="Google Shape;3434;p11"/>
            <p:cNvSpPr/>
            <p:nvPr/>
          </p:nvSpPr>
          <p:spPr>
            <a:xfrm>
              <a:off x="6361375" y="324832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5" name="Google Shape;3435;p11"/>
            <p:cNvSpPr/>
            <p:nvPr/>
          </p:nvSpPr>
          <p:spPr>
            <a:xfrm>
              <a:off x="6361375" y="35493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6" name="Google Shape;3436;p11"/>
            <p:cNvSpPr/>
            <p:nvPr/>
          </p:nvSpPr>
          <p:spPr>
            <a:xfrm>
              <a:off x="6361375" y="369987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7" name="Google Shape;3437;p11"/>
            <p:cNvSpPr/>
            <p:nvPr/>
          </p:nvSpPr>
          <p:spPr>
            <a:xfrm>
              <a:off x="6361375" y="385037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8" name="Google Shape;3438;p11"/>
            <p:cNvSpPr/>
            <p:nvPr/>
          </p:nvSpPr>
          <p:spPr>
            <a:xfrm>
              <a:off x="6361375" y="4151400"/>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9" name="Google Shape;3439;p11"/>
            <p:cNvSpPr/>
            <p:nvPr/>
          </p:nvSpPr>
          <p:spPr>
            <a:xfrm>
              <a:off x="6361375" y="430190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0" name="Google Shape;3440;p11"/>
            <p:cNvSpPr/>
            <p:nvPr/>
          </p:nvSpPr>
          <p:spPr>
            <a:xfrm>
              <a:off x="6361375" y="47534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1" name="Google Shape;3441;p11"/>
            <p:cNvSpPr/>
            <p:nvPr/>
          </p:nvSpPr>
          <p:spPr>
            <a:xfrm>
              <a:off x="6361375" y="5054450"/>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2" name="Google Shape;3442;p11"/>
            <p:cNvSpPr/>
            <p:nvPr/>
          </p:nvSpPr>
          <p:spPr>
            <a:xfrm>
              <a:off x="6361375" y="520497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3" name="Google Shape;3443;p11"/>
            <p:cNvSpPr/>
            <p:nvPr/>
          </p:nvSpPr>
          <p:spPr>
            <a:xfrm>
              <a:off x="6511900" y="388625"/>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4" name="Google Shape;3444;p11"/>
            <p:cNvSpPr/>
            <p:nvPr/>
          </p:nvSpPr>
          <p:spPr>
            <a:xfrm>
              <a:off x="6511900" y="1291700"/>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5" name="Google Shape;3445;p11"/>
            <p:cNvSpPr/>
            <p:nvPr/>
          </p:nvSpPr>
          <p:spPr>
            <a:xfrm>
              <a:off x="6511900" y="2044250"/>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6" name="Google Shape;3446;p11"/>
            <p:cNvSpPr/>
            <p:nvPr/>
          </p:nvSpPr>
          <p:spPr>
            <a:xfrm>
              <a:off x="6511900" y="2796800"/>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7" name="Google Shape;3447;p11"/>
            <p:cNvSpPr/>
            <p:nvPr/>
          </p:nvSpPr>
          <p:spPr>
            <a:xfrm>
              <a:off x="6511900" y="369987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8" name="Google Shape;3448;p11"/>
            <p:cNvSpPr/>
            <p:nvPr/>
          </p:nvSpPr>
          <p:spPr>
            <a:xfrm>
              <a:off x="6511900" y="445242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9" name="Google Shape;3449;p11"/>
            <p:cNvSpPr/>
            <p:nvPr/>
          </p:nvSpPr>
          <p:spPr>
            <a:xfrm>
              <a:off x="6511900" y="460292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0" name="Google Shape;3450;p11"/>
            <p:cNvSpPr/>
            <p:nvPr/>
          </p:nvSpPr>
          <p:spPr>
            <a:xfrm>
              <a:off x="6511900" y="5204975"/>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1" name="Google Shape;3451;p11"/>
            <p:cNvSpPr/>
            <p:nvPr/>
          </p:nvSpPr>
          <p:spPr>
            <a:xfrm>
              <a:off x="6662400" y="689650"/>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2" name="Google Shape;3452;p11"/>
            <p:cNvSpPr/>
            <p:nvPr/>
          </p:nvSpPr>
          <p:spPr>
            <a:xfrm>
              <a:off x="6662400" y="1592700"/>
              <a:ext cx="121400" cy="121425"/>
            </a:xfrm>
            <a:custGeom>
              <a:rect b="b" l="l" r="r" t="t"/>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3" name="Google Shape;3453;p11"/>
            <p:cNvSpPr/>
            <p:nvPr/>
          </p:nvSpPr>
          <p:spPr>
            <a:xfrm>
              <a:off x="6662400" y="2646275"/>
              <a:ext cx="121400" cy="121425"/>
            </a:xfrm>
            <a:custGeom>
              <a:rect b="b" l="l" r="r" t="t"/>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54" name="Google Shape;3454;p11"/>
          <p:cNvGrpSpPr/>
          <p:nvPr/>
        </p:nvGrpSpPr>
        <p:grpSpPr>
          <a:xfrm rot="10800000">
            <a:off x="7682451" y="28707"/>
            <a:ext cx="1140783" cy="5086302"/>
            <a:chOff x="5608825" y="238125"/>
            <a:chExt cx="1174975" cy="5238750"/>
          </a:xfrm>
        </p:grpSpPr>
        <p:sp>
          <p:nvSpPr>
            <p:cNvPr id="3455" name="Google Shape;3455;p11"/>
            <p:cNvSpPr/>
            <p:nvPr/>
          </p:nvSpPr>
          <p:spPr>
            <a:xfrm>
              <a:off x="5608825" y="388625"/>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6" name="Google Shape;3456;p11"/>
            <p:cNvSpPr/>
            <p:nvPr/>
          </p:nvSpPr>
          <p:spPr>
            <a:xfrm>
              <a:off x="5608825" y="234527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7" name="Google Shape;3457;p11"/>
            <p:cNvSpPr/>
            <p:nvPr/>
          </p:nvSpPr>
          <p:spPr>
            <a:xfrm>
              <a:off x="5608825" y="2796800"/>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8" name="Google Shape;3458;p11"/>
            <p:cNvSpPr/>
            <p:nvPr/>
          </p:nvSpPr>
          <p:spPr>
            <a:xfrm>
              <a:off x="5608825" y="4151400"/>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9" name="Google Shape;3459;p11"/>
            <p:cNvSpPr/>
            <p:nvPr/>
          </p:nvSpPr>
          <p:spPr>
            <a:xfrm>
              <a:off x="5759350" y="388625"/>
              <a:ext cx="121400" cy="121400"/>
            </a:xfrm>
            <a:custGeom>
              <a:rect b="b" l="l" r="r" t="t"/>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0" name="Google Shape;3460;p11"/>
            <p:cNvSpPr/>
            <p:nvPr/>
          </p:nvSpPr>
          <p:spPr>
            <a:xfrm>
              <a:off x="5759350" y="689650"/>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1" name="Google Shape;3461;p11"/>
            <p:cNvSpPr/>
            <p:nvPr/>
          </p:nvSpPr>
          <p:spPr>
            <a:xfrm>
              <a:off x="5759350" y="99067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2" name="Google Shape;3462;p11"/>
            <p:cNvSpPr/>
            <p:nvPr/>
          </p:nvSpPr>
          <p:spPr>
            <a:xfrm>
              <a:off x="5759350" y="1592700"/>
              <a:ext cx="121400" cy="121425"/>
            </a:xfrm>
            <a:custGeom>
              <a:rect b="b" l="l" r="r" t="t"/>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3" name="Google Shape;3463;p11"/>
            <p:cNvSpPr/>
            <p:nvPr/>
          </p:nvSpPr>
          <p:spPr>
            <a:xfrm>
              <a:off x="5759350" y="1743225"/>
              <a:ext cx="121400" cy="121400"/>
            </a:xfrm>
            <a:custGeom>
              <a:rect b="b" l="l" r="r" t="t"/>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4" name="Google Shape;3464;p11"/>
            <p:cNvSpPr/>
            <p:nvPr/>
          </p:nvSpPr>
          <p:spPr>
            <a:xfrm>
              <a:off x="5759350" y="2044250"/>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5" name="Google Shape;3465;p11"/>
            <p:cNvSpPr/>
            <p:nvPr/>
          </p:nvSpPr>
          <p:spPr>
            <a:xfrm>
              <a:off x="5759350" y="2194750"/>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6" name="Google Shape;3466;p11"/>
            <p:cNvSpPr/>
            <p:nvPr/>
          </p:nvSpPr>
          <p:spPr>
            <a:xfrm>
              <a:off x="5759350" y="234527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7" name="Google Shape;3467;p11"/>
            <p:cNvSpPr/>
            <p:nvPr/>
          </p:nvSpPr>
          <p:spPr>
            <a:xfrm>
              <a:off x="5759350" y="2947300"/>
              <a:ext cx="121400" cy="121425"/>
            </a:xfrm>
            <a:custGeom>
              <a:rect b="b" l="l" r="r" t="t"/>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8" name="Google Shape;3468;p11"/>
            <p:cNvSpPr/>
            <p:nvPr/>
          </p:nvSpPr>
          <p:spPr>
            <a:xfrm>
              <a:off x="5759350" y="309782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9" name="Google Shape;3469;p11"/>
            <p:cNvSpPr/>
            <p:nvPr/>
          </p:nvSpPr>
          <p:spPr>
            <a:xfrm>
              <a:off x="5759350" y="324832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0" name="Google Shape;3470;p11"/>
            <p:cNvSpPr/>
            <p:nvPr/>
          </p:nvSpPr>
          <p:spPr>
            <a:xfrm>
              <a:off x="5759350" y="3850375"/>
              <a:ext cx="121400" cy="121400"/>
            </a:xfrm>
            <a:custGeom>
              <a:rect b="b" l="l" r="r" t="t"/>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1" name="Google Shape;3471;p11"/>
            <p:cNvSpPr/>
            <p:nvPr/>
          </p:nvSpPr>
          <p:spPr>
            <a:xfrm>
              <a:off x="5759350" y="4000875"/>
              <a:ext cx="121400" cy="121425"/>
            </a:xfrm>
            <a:custGeom>
              <a:rect b="b" l="l" r="r" t="t"/>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2" name="Google Shape;3472;p11"/>
            <p:cNvSpPr/>
            <p:nvPr/>
          </p:nvSpPr>
          <p:spPr>
            <a:xfrm>
              <a:off x="5759350" y="445242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3" name="Google Shape;3473;p11"/>
            <p:cNvSpPr/>
            <p:nvPr/>
          </p:nvSpPr>
          <p:spPr>
            <a:xfrm>
              <a:off x="5759350" y="460292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4" name="Google Shape;3474;p11"/>
            <p:cNvSpPr/>
            <p:nvPr/>
          </p:nvSpPr>
          <p:spPr>
            <a:xfrm>
              <a:off x="5759350" y="4753450"/>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5" name="Google Shape;3475;p11"/>
            <p:cNvSpPr/>
            <p:nvPr/>
          </p:nvSpPr>
          <p:spPr>
            <a:xfrm>
              <a:off x="5759350" y="5054450"/>
              <a:ext cx="121400" cy="121425"/>
            </a:xfrm>
            <a:custGeom>
              <a:rect b="b" l="l" r="r" t="t"/>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6" name="Google Shape;3476;p11"/>
            <p:cNvSpPr/>
            <p:nvPr/>
          </p:nvSpPr>
          <p:spPr>
            <a:xfrm>
              <a:off x="5909850" y="23812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7" name="Google Shape;3477;p11"/>
            <p:cNvSpPr/>
            <p:nvPr/>
          </p:nvSpPr>
          <p:spPr>
            <a:xfrm>
              <a:off x="5909850" y="539125"/>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8" name="Google Shape;3478;p11"/>
            <p:cNvSpPr/>
            <p:nvPr/>
          </p:nvSpPr>
          <p:spPr>
            <a:xfrm>
              <a:off x="5909850" y="8401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9" name="Google Shape;3479;p11"/>
            <p:cNvSpPr/>
            <p:nvPr/>
          </p:nvSpPr>
          <p:spPr>
            <a:xfrm>
              <a:off x="5909850" y="99067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0" name="Google Shape;3480;p11"/>
            <p:cNvSpPr/>
            <p:nvPr/>
          </p:nvSpPr>
          <p:spPr>
            <a:xfrm>
              <a:off x="5909850" y="1592700"/>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1" name="Google Shape;3481;p11"/>
            <p:cNvSpPr/>
            <p:nvPr/>
          </p:nvSpPr>
          <p:spPr>
            <a:xfrm>
              <a:off x="5909850" y="21947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2" name="Google Shape;3482;p11"/>
            <p:cNvSpPr/>
            <p:nvPr/>
          </p:nvSpPr>
          <p:spPr>
            <a:xfrm>
              <a:off x="5909850" y="234527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3" name="Google Shape;3483;p11"/>
            <p:cNvSpPr/>
            <p:nvPr/>
          </p:nvSpPr>
          <p:spPr>
            <a:xfrm>
              <a:off x="5909850" y="249577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4" name="Google Shape;3484;p11"/>
            <p:cNvSpPr/>
            <p:nvPr/>
          </p:nvSpPr>
          <p:spPr>
            <a:xfrm>
              <a:off x="5909850" y="33988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5" name="Google Shape;3485;p11"/>
            <p:cNvSpPr/>
            <p:nvPr/>
          </p:nvSpPr>
          <p:spPr>
            <a:xfrm>
              <a:off x="5909850" y="4151400"/>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6" name="Google Shape;3486;p11"/>
            <p:cNvSpPr/>
            <p:nvPr/>
          </p:nvSpPr>
          <p:spPr>
            <a:xfrm>
              <a:off x="5909850" y="460292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7" name="Google Shape;3487;p11"/>
            <p:cNvSpPr/>
            <p:nvPr/>
          </p:nvSpPr>
          <p:spPr>
            <a:xfrm>
              <a:off x="5909850" y="47534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8" name="Google Shape;3488;p11"/>
            <p:cNvSpPr/>
            <p:nvPr/>
          </p:nvSpPr>
          <p:spPr>
            <a:xfrm>
              <a:off x="5909850" y="535547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9" name="Google Shape;3489;p11"/>
            <p:cNvSpPr/>
            <p:nvPr/>
          </p:nvSpPr>
          <p:spPr>
            <a:xfrm>
              <a:off x="6060375" y="23812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0" name="Google Shape;3490;p11"/>
            <p:cNvSpPr/>
            <p:nvPr/>
          </p:nvSpPr>
          <p:spPr>
            <a:xfrm>
              <a:off x="6060375" y="388625"/>
              <a:ext cx="121400" cy="121400"/>
            </a:xfrm>
            <a:custGeom>
              <a:rect b="b" l="l" r="r" t="t"/>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1" name="Google Shape;3491;p11"/>
            <p:cNvSpPr/>
            <p:nvPr/>
          </p:nvSpPr>
          <p:spPr>
            <a:xfrm>
              <a:off x="6060375" y="840150"/>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2" name="Google Shape;3492;p11"/>
            <p:cNvSpPr/>
            <p:nvPr/>
          </p:nvSpPr>
          <p:spPr>
            <a:xfrm>
              <a:off x="6060375" y="114117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3" name="Google Shape;3493;p11"/>
            <p:cNvSpPr/>
            <p:nvPr/>
          </p:nvSpPr>
          <p:spPr>
            <a:xfrm>
              <a:off x="6060375" y="189372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4" name="Google Shape;3494;p11"/>
            <p:cNvSpPr/>
            <p:nvPr/>
          </p:nvSpPr>
          <p:spPr>
            <a:xfrm>
              <a:off x="6060375" y="2044250"/>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5" name="Google Shape;3495;p11"/>
            <p:cNvSpPr/>
            <p:nvPr/>
          </p:nvSpPr>
          <p:spPr>
            <a:xfrm>
              <a:off x="6060375" y="369987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6" name="Google Shape;3496;p11"/>
            <p:cNvSpPr/>
            <p:nvPr/>
          </p:nvSpPr>
          <p:spPr>
            <a:xfrm>
              <a:off x="6060375" y="4000875"/>
              <a:ext cx="121400" cy="121425"/>
            </a:xfrm>
            <a:custGeom>
              <a:rect b="b" l="l" r="r" t="t"/>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7" name="Google Shape;3497;p11"/>
            <p:cNvSpPr/>
            <p:nvPr/>
          </p:nvSpPr>
          <p:spPr>
            <a:xfrm>
              <a:off x="6210875" y="23812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8" name="Google Shape;3498;p11"/>
            <p:cNvSpPr/>
            <p:nvPr/>
          </p:nvSpPr>
          <p:spPr>
            <a:xfrm>
              <a:off x="6210875" y="6896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9" name="Google Shape;3499;p11"/>
            <p:cNvSpPr/>
            <p:nvPr/>
          </p:nvSpPr>
          <p:spPr>
            <a:xfrm>
              <a:off x="6210875" y="234527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0" name="Google Shape;3500;p11"/>
            <p:cNvSpPr/>
            <p:nvPr/>
          </p:nvSpPr>
          <p:spPr>
            <a:xfrm>
              <a:off x="6210875" y="324832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1" name="Google Shape;3501;p11"/>
            <p:cNvSpPr/>
            <p:nvPr/>
          </p:nvSpPr>
          <p:spPr>
            <a:xfrm>
              <a:off x="6210875" y="369987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2" name="Google Shape;3502;p11"/>
            <p:cNvSpPr/>
            <p:nvPr/>
          </p:nvSpPr>
          <p:spPr>
            <a:xfrm>
              <a:off x="6361375" y="1442200"/>
              <a:ext cx="121425" cy="121400"/>
            </a:xfrm>
            <a:custGeom>
              <a:rect b="b" l="l" r="r" t="t"/>
              <a:pathLst>
                <a:path extrusionOk="0" h="4856" w="4857">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3" name="Google Shape;3503;p11"/>
            <p:cNvSpPr/>
            <p:nvPr/>
          </p:nvSpPr>
          <p:spPr>
            <a:xfrm>
              <a:off x="6361375" y="2646275"/>
              <a:ext cx="121425" cy="121425"/>
            </a:xfrm>
            <a:custGeom>
              <a:rect b="b" l="l" r="r" t="t"/>
              <a:pathLst>
                <a:path extrusionOk="0" h="4857" w="4857">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4" name="Google Shape;3504;p11"/>
            <p:cNvSpPr/>
            <p:nvPr/>
          </p:nvSpPr>
          <p:spPr>
            <a:xfrm>
              <a:off x="6662400" y="49039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05" name="Google Shape;3505;p11"/>
          <p:cNvSpPr txBox="1"/>
          <p:nvPr>
            <p:ph idx="12" type="sldNum"/>
          </p:nvPr>
        </p:nvSpPr>
        <p:spPr>
          <a:xfrm>
            <a:off x="91531" y="4720201"/>
            <a:ext cx="548700" cy="393600"/>
          </a:xfrm>
          <a:prstGeom prst="rect">
            <a:avLst/>
          </a:prstGeom>
        </p:spPr>
        <p:txBody>
          <a:bodyPr anchorCtr="0" anchor="ctr" bIns="91425" lIns="91425" spcFirstLastPara="1" rIns="91425" wrap="square" tIns="91425">
            <a:noAutofit/>
          </a:bodyPr>
          <a:lstStyle>
            <a:lvl1pPr lvl="0">
              <a:buNone/>
              <a:defRPr>
                <a:solidFill>
                  <a:srgbClr val="80BFB7"/>
                </a:solidFill>
              </a:defRPr>
            </a:lvl1pPr>
            <a:lvl2pPr lvl="1">
              <a:buNone/>
              <a:defRPr>
                <a:solidFill>
                  <a:srgbClr val="80BFB7"/>
                </a:solidFill>
              </a:defRPr>
            </a:lvl2pPr>
            <a:lvl3pPr lvl="2">
              <a:buNone/>
              <a:defRPr>
                <a:solidFill>
                  <a:srgbClr val="80BFB7"/>
                </a:solidFill>
              </a:defRPr>
            </a:lvl3pPr>
            <a:lvl4pPr lvl="3">
              <a:buNone/>
              <a:defRPr>
                <a:solidFill>
                  <a:srgbClr val="80BFB7"/>
                </a:solidFill>
              </a:defRPr>
            </a:lvl4pPr>
            <a:lvl5pPr lvl="4">
              <a:buNone/>
              <a:defRPr>
                <a:solidFill>
                  <a:srgbClr val="80BFB7"/>
                </a:solidFill>
              </a:defRPr>
            </a:lvl5pPr>
            <a:lvl6pPr lvl="5">
              <a:buNone/>
              <a:defRPr>
                <a:solidFill>
                  <a:srgbClr val="80BFB7"/>
                </a:solidFill>
              </a:defRPr>
            </a:lvl6pPr>
            <a:lvl7pPr lvl="6">
              <a:buNone/>
              <a:defRPr>
                <a:solidFill>
                  <a:srgbClr val="80BFB7"/>
                </a:solidFill>
              </a:defRPr>
            </a:lvl7pPr>
            <a:lvl8pPr lvl="7">
              <a:buNone/>
              <a:defRPr>
                <a:solidFill>
                  <a:srgbClr val="80BFB7"/>
                </a:solidFill>
              </a:defRPr>
            </a:lvl8pPr>
            <a:lvl9pPr lvl="8">
              <a:buNone/>
              <a:defRPr>
                <a:solidFill>
                  <a:srgbClr val="80BFB7"/>
                </a:solidFil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background">
  <p:cSld name="BLANK_1_1">
    <p:bg>
      <p:bgPr>
        <a:solidFill>
          <a:srgbClr val="1D1D1B"/>
        </a:solidFill>
      </p:bgPr>
    </p:bg>
    <p:spTree>
      <p:nvGrpSpPr>
        <p:cNvPr id="3506" name="Shape 3506"/>
        <p:cNvGrpSpPr/>
        <p:nvPr/>
      </p:nvGrpSpPr>
      <p:grpSpPr>
        <a:xfrm>
          <a:off x="0" y="0"/>
          <a:ext cx="0" cy="0"/>
          <a:chOff x="0" y="0"/>
          <a:chExt cx="0" cy="0"/>
        </a:xfrm>
      </p:grpSpPr>
      <p:grpSp>
        <p:nvGrpSpPr>
          <p:cNvPr id="3507" name="Google Shape;3507;p12"/>
          <p:cNvGrpSpPr/>
          <p:nvPr/>
        </p:nvGrpSpPr>
        <p:grpSpPr>
          <a:xfrm>
            <a:off x="7828607" y="28698"/>
            <a:ext cx="1286904" cy="5086302"/>
            <a:chOff x="6367294" y="28698"/>
            <a:chExt cx="1286904" cy="5086302"/>
          </a:xfrm>
        </p:grpSpPr>
        <p:sp>
          <p:nvSpPr>
            <p:cNvPr id="3508" name="Google Shape;3508;p12"/>
            <p:cNvSpPr/>
            <p:nvPr/>
          </p:nvSpPr>
          <p:spPr>
            <a:xfrm rot="10800000">
              <a:off x="7536331" y="613204"/>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9" name="Google Shape;3509;p12"/>
            <p:cNvSpPr/>
            <p:nvPr/>
          </p:nvSpPr>
          <p:spPr>
            <a:xfrm rot="10800000">
              <a:off x="7244066" y="2659036"/>
              <a:ext cx="117867" cy="117892"/>
            </a:xfrm>
            <a:custGeom>
              <a:rect b="b" l="l" r="r" t="t"/>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0" name="Google Shape;3510;p12"/>
            <p:cNvSpPr/>
            <p:nvPr/>
          </p:nvSpPr>
          <p:spPr>
            <a:xfrm rot="10800000">
              <a:off x="7244066" y="174818"/>
              <a:ext cx="117867" cy="117867"/>
            </a:xfrm>
            <a:custGeom>
              <a:rect b="b" l="l" r="r" t="t"/>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1" name="Google Shape;3511;p12"/>
            <p:cNvSpPr/>
            <p:nvPr/>
          </p:nvSpPr>
          <p:spPr>
            <a:xfrm rot="10800000">
              <a:off x="6659535" y="4266482"/>
              <a:ext cx="117892" cy="117867"/>
            </a:xfrm>
            <a:custGeom>
              <a:rect b="b" l="l" r="r" t="t"/>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2" name="Google Shape;3512;p12"/>
            <p:cNvSpPr/>
            <p:nvPr/>
          </p:nvSpPr>
          <p:spPr>
            <a:xfrm rot="10800000">
              <a:off x="7536331" y="4704867"/>
              <a:ext cx="117867" cy="117892"/>
            </a:xfrm>
            <a:custGeom>
              <a:rect b="b" l="l" r="r" t="t"/>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3" name="Google Shape;3513;p12"/>
            <p:cNvSpPr/>
            <p:nvPr/>
          </p:nvSpPr>
          <p:spPr>
            <a:xfrm rot="10800000">
              <a:off x="7536331" y="4558747"/>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4" name="Google Shape;3514;p12"/>
            <p:cNvSpPr/>
            <p:nvPr/>
          </p:nvSpPr>
          <p:spPr>
            <a:xfrm rot="10800000">
              <a:off x="7536331" y="4266482"/>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5" name="Google Shape;3515;p12"/>
            <p:cNvSpPr/>
            <p:nvPr/>
          </p:nvSpPr>
          <p:spPr>
            <a:xfrm rot="10800000">
              <a:off x="7536331" y="3974217"/>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6" name="Google Shape;3516;p12"/>
            <p:cNvSpPr/>
            <p:nvPr/>
          </p:nvSpPr>
          <p:spPr>
            <a:xfrm rot="10800000">
              <a:off x="7536331" y="3828096"/>
              <a:ext cx="117867" cy="117867"/>
            </a:xfrm>
            <a:custGeom>
              <a:rect b="b" l="l" r="r" t="t"/>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7" name="Google Shape;3517;p12"/>
            <p:cNvSpPr/>
            <p:nvPr/>
          </p:nvSpPr>
          <p:spPr>
            <a:xfrm rot="10800000">
              <a:off x="7536331" y="3681951"/>
              <a:ext cx="117867" cy="117892"/>
            </a:xfrm>
            <a:custGeom>
              <a:rect b="b" l="l" r="r" t="t"/>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8" name="Google Shape;3518;p12"/>
            <p:cNvSpPr/>
            <p:nvPr/>
          </p:nvSpPr>
          <p:spPr>
            <a:xfrm rot="10800000">
              <a:off x="7536331" y="3535831"/>
              <a:ext cx="117867" cy="117867"/>
            </a:xfrm>
            <a:custGeom>
              <a:rect b="b" l="l" r="r" t="t"/>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9" name="Google Shape;3519;p12"/>
            <p:cNvSpPr/>
            <p:nvPr/>
          </p:nvSpPr>
          <p:spPr>
            <a:xfrm rot="10800000">
              <a:off x="7536331" y="3097445"/>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0" name="Google Shape;3520;p12"/>
            <p:cNvSpPr/>
            <p:nvPr/>
          </p:nvSpPr>
          <p:spPr>
            <a:xfrm rot="10800000">
              <a:off x="7536331" y="2951301"/>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1" name="Google Shape;3521;p12"/>
            <p:cNvSpPr/>
            <p:nvPr/>
          </p:nvSpPr>
          <p:spPr>
            <a:xfrm rot="10800000">
              <a:off x="7536331" y="2805180"/>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2" name="Google Shape;3522;p12"/>
            <p:cNvSpPr/>
            <p:nvPr/>
          </p:nvSpPr>
          <p:spPr>
            <a:xfrm rot="10800000">
              <a:off x="7536331" y="2659036"/>
              <a:ext cx="117867" cy="117892"/>
            </a:xfrm>
            <a:custGeom>
              <a:rect b="b" l="l" r="r" t="t"/>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3" name="Google Shape;3523;p12"/>
            <p:cNvSpPr/>
            <p:nvPr/>
          </p:nvSpPr>
          <p:spPr>
            <a:xfrm rot="10800000">
              <a:off x="7536331" y="2512915"/>
              <a:ext cx="117867" cy="117867"/>
            </a:xfrm>
            <a:custGeom>
              <a:rect b="b" l="l" r="r" t="t"/>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4" name="Google Shape;3524;p12"/>
            <p:cNvSpPr/>
            <p:nvPr/>
          </p:nvSpPr>
          <p:spPr>
            <a:xfrm rot="10800000">
              <a:off x="7536331" y="2366770"/>
              <a:ext cx="117867" cy="117892"/>
            </a:xfrm>
            <a:custGeom>
              <a:rect b="b" l="l" r="r" t="t"/>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5" name="Google Shape;3525;p12"/>
            <p:cNvSpPr/>
            <p:nvPr/>
          </p:nvSpPr>
          <p:spPr>
            <a:xfrm rot="10800000">
              <a:off x="7536331" y="2220650"/>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6" name="Google Shape;3526;p12"/>
            <p:cNvSpPr/>
            <p:nvPr/>
          </p:nvSpPr>
          <p:spPr>
            <a:xfrm rot="10800000">
              <a:off x="7536331" y="2074529"/>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7" name="Google Shape;3527;p12"/>
            <p:cNvSpPr/>
            <p:nvPr/>
          </p:nvSpPr>
          <p:spPr>
            <a:xfrm rot="10800000">
              <a:off x="7536331" y="1928385"/>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8" name="Google Shape;3528;p12"/>
            <p:cNvSpPr/>
            <p:nvPr/>
          </p:nvSpPr>
          <p:spPr>
            <a:xfrm rot="10800000">
              <a:off x="7536331" y="1782264"/>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9" name="Google Shape;3529;p12"/>
            <p:cNvSpPr/>
            <p:nvPr/>
          </p:nvSpPr>
          <p:spPr>
            <a:xfrm rot="10800000">
              <a:off x="7536331" y="1489999"/>
              <a:ext cx="117867" cy="117867"/>
            </a:xfrm>
            <a:custGeom>
              <a:rect b="b" l="l" r="r" t="t"/>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0" name="Google Shape;3530;p12"/>
            <p:cNvSpPr/>
            <p:nvPr/>
          </p:nvSpPr>
          <p:spPr>
            <a:xfrm rot="10800000">
              <a:off x="7536331" y="1197734"/>
              <a:ext cx="117867" cy="117867"/>
            </a:xfrm>
            <a:custGeom>
              <a:rect b="b" l="l" r="r" t="t"/>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1" name="Google Shape;3531;p12"/>
            <p:cNvSpPr/>
            <p:nvPr/>
          </p:nvSpPr>
          <p:spPr>
            <a:xfrm rot="10800000">
              <a:off x="7536331" y="1051613"/>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2" name="Google Shape;3532;p12"/>
            <p:cNvSpPr/>
            <p:nvPr/>
          </p:nvSpPr>
          <p:spPr>
            <a:xfrm rot="10800000">
              <a:off x="7536331" y="905469"/>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3" name="Google Shape;3533;p12"/>
            <p:cNvSpPr/>
            <p:nvPr/>
          </p:nvSpPr>
          <p:spPr>
            <a:xfrm rot="10800000">
              <a:off x="7536331" y="759348"/>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4" name="Google Shape;3534;p12"/>
            <p:cNvSpPr/>
            <p:nvPr/>
          </p:nvSpPr>
          <p:spPr>
            <a:xfrm rot="10800000">
              <a:off x="7536331" y="467083"/>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5" name="Google Shape;3535;p12"/>
            <p:cNvSpPr/>
            <p:nvPr/>
          </p:nvSpPr>
          <p:spPr>
            <a:xfrm rot="10800000">
              <a:off x="7536331" y="320938"/>
              <a:ext cx="117867" cy="117892"/>
            </a:xfrm>
            <a:custGeom>
              <a:rect b="b" l="l" r="r" t="t"/>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6" name="Google Shape;3536;p12"/>
            <p:cNvSpPr/>
            <p:nvPr/>
          </p:nvSpPr>
          <p:spPr>
            <a:xfrm rot="10800000">
              <a:off x="7536331" y="174818"/>
              <a:ext cx="117867" cy="117867"/>
            </a:xfrm>
            <a:custGeom>
              <a:rect b="b" l="l" r="r" t="t"/>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7" name="Google Shape;3537;p12"/>
            <p:cNvSpPr/>
            <p:nvPr/>
          </p:nvSpPr>
          <p:spPr>
            <a:xfrm rot="10800000">
              <a:off x="7536331" y="28698"/>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8" name="Google Shape;3538;p12"/>
            <p:cNvSpPr/>
            <p:nvPr/>
          </p:nvSpPr>
          <p:spPr>
            <a:xfrm rot="10800000">
              <a:off x="7390210" y="4851012"/>
              <a:ext cx="117867" cy="117867"/>
            </a:xfrm>
            <a:custGeom>
              <a:rect b="b" l="l" r="r" t="t"/>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9" name="Google Shape;3539;p12"/>
            <p:cNvSpPr/>
            <p:nvPr/>
          </p:nvSpPr>
          <p:spPr>
            <a:xfrm rot="10800000">
              <a:off x="7390210" y="4558747"/>
              <a:ext cx="117867" cy="117867"/>
            </a:xfrm>
            <a:custGeom>
              <a:rect b="b" l="l" r="r" t="t"/>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0" name="Google Shape;3540;p12"/>
            <p:cNvSpPr/>
            <p:nvPr/>
          </p:nvSpPr>
          <p:spPr>
            <a:xfrm rot="10800000">
              <a:off x="7390210" y="4412627"/>
              <a:ext cx="117867" cy="117867"/>
            </a:xfrm>
            <a:custGeom>
              <a:rect b="b" l="l" r="r" t="t"/>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1" name="Google Shape;3541;p12"/>
            <p:cNvSpPr/>
            <p:nvPr/>
          </p:nvSpPr>
          <p:spPr>
            <a:xfrm rot="10800000">
              <a:off x="7390210" y="4266482"/>
              <a:ext cx="117867" cy="117867"/>
            </a:xfrm>
            <a:custGeom>
              <a:rect b="b" l="l" r="r" t="t"/>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2" name="Google Shape;3542;p12"/>
            <p:cNvSpPr/>
            <p:nvPr/>
          </p:nvSpPr>
          <p:spPr>
            <a:xfrm rot="10800000">
              <a:off x="7390210" y="4120361"/>
              <a:ext cx="117867" cy="117867"/>
            </a:xfrm>
            <a:custGeom>
              <a:rect b="b" l="l" r="r" t="t"/>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3" name="Google Shape;3543;p12"/>
            <p:cNvSpPr/>
            <p:nvPr/>
          </p:nvSpPr>
          <p:spPr>
            <a:xfrm rot="10800000">
              <a:off x="7390210" y="3828096"/>
              <a:ext cx="117867" cy="117867"/>
            </a:xfrm>
            <a:custGeom>
              <a:rect b="b" l="l" r="r" t="t"/>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4" name="Google Shape;3544;p12"/>
            <p:cNvSpPr/>
            <p:nvPr/>
          </p:nvSpPr>
          <p:spPr>
            <a:xfrm rot="10800000">
              <a:off x="7390210" y="3535831"/>
              <a:ext cx="117867" cy="117867"/>
            </a:xfrm>
            <a:custGeom>
              <a:rect b="b" l="l" r="r" t="t"/>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5" name="Google Shape;3545;p12"/>
            <p:cNvSpPr/>
            <p:nvPr/>
          </p:nvSpPr>
          <p:spPr>
            <a:xfrm rot="10800000">
              <a:off x="7390210" y="3389711"/>
              <a:ext cx="117867" cy="117867"/>
            </a:xfrm>
            <a:custGeom>
              <a:rect b="b" l="l" r="r" t="t"/>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6" name="Google Shape;3546;p12"/>
            <p:cNvSpPr/>
            <p:nvPr/>
          </p:nvSpPr>
          <p:spPr>
            <a:xfrm rot="10800000">
              <a:off x="7390210" y="3243566"/>
              <a:ext cx="117867" cy="117867"/>
            </a:xfrm>
            <a:custGeom>
              <a:rect b="b" l="l" r="r" t="t"/>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7" name="Google Shape;3547;p12"/>
            <p:cNvSpPr/>
            <p:nvPr/>
          </p:nvSpPr>
          <p:spPr>
            <a:xfrm rot="10800000">
              <a:off x="7390210" y="2951301"/>
              <a:ext cx="117867" cy="117867"/>
            </a:xfrm>
            <a:custGeom>
              <a:rect b="b" l="l" r="r" t="t"/>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8" name="Google Shape;3548;p12"/>
            <p:cNvSpPr/>
            <p:nvPr/>
          </p:nvSpPr>
          <p:spPr>
            <a:xfrm rot="10800000">
              <a:off x="7390210" y="2805180"/>
              <a:ext cx="117867" cy="117867"/>
            </a:xfrm>
            <a:custGeom>
              <a:rect b="b" l="l" r="r" t="t"/>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9" name="Google Shape;3549;p12"/>
            <p:cNvSpPr/>
            <p:nvPr/>
          </p:nvSpPr>
          <p:spPr>
            <a:xfrm rot="10800000">
              <a:off x="7390210" y="2659036"/>
              <a:ext cx="117867" cy="117892"/>
            </a:xfrm>
            <a:custGeom>
              <a:rect b="b" l="l" r="r" t="t"/>
              <a:pathLst>
                <a:path extrusionOk="0" h="4857"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0" name="Google Shape;3550;p12"/>
            <p:cNvSpPr/>
            <p:nvPr/>
          </p:nvSpPr>
          <p:spPr>
            <a:xfrm rot="10800000">
              <a:off x="7390210" y="2512915"/>
              <a:ext cx="117867" cy="117867"/>
            </a:xfrm>
            <a:custGeom>
              <a:rect b="b" l="l" r="r" t="t"/>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1" name="Google Shape;3551;p12"/>
            <p:cNvSpPr/>
            <p:nvPr/>
          </p:nvSpPr>
          <p:spPr>
            <a:xfrm rot="10800000">
              <a:off x="7390210" y="2366770"/>
              <a:ext cx="117867" cy="117892"/>
            </a:xfrm>
            <a:custGeom>
              <a:rect b="b" l="l" r="r" t="t"/>
              <a:pathLst>
                <a:path extrusionOk="0" h="4857"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2" name="Google Shape;3552;p12"/>
            <p:cNvSpPr/>
            <p:nvPr/>
          </p:nvSpPr>
          <p:spPr>
            <a:xfrm rot="10800000">
              <a:off x="7390210" y="2220650"/>
              <a:ext cx="117867" cy="117867"/>
            </a:xfrm>
            <a:custGeom>
              <a:rect b="b" l="l" r="r" t="t"/>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3" name="Google Shape;3553;p12"/>
            <p:cNvSpPr/>
            <p:nvPr/>
          </p:nvSpPr>
          <p:spPr>
            <a:xfrm rot="10800000">
              <a:off x="7390210" y="2074529"/>
              <a:ext cx="117867" cy="117867"/>
            </a:xfrm>
            <a:custGeom>
              <a:rect b="b" l="l" r="r" t="t"/>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4" name="Google Shape;3554;p12"/>
            <p:cNvSpPr/>
            <p:nvPr/>
          </p:nvSpPr>
          <p:spPr>
            <a:xfrm rot="10800000">
              <a:off x="7390210" y="1782264"/>
              <a:ext cx="117867" cy="117867"/>
            </a:xfrm>
            <a:custGeom>
              <a:rect b="b" l="l" r="r" t="t"/>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5" name="Google Shape;3555;p12"/>
            <p:cNvSpPr/>
            <p:nvPr/>
          </p:nvSpPr>
          <p:spPr>
            <a:xfrm rot="10800000">
              <a:off x="7390210" y="1489999"/>
              <a:ext cx="117867" cy="117867"/>
            </a:xfrm>
            <a:custGeom>
              <a:rect b="b" l="l" r="r" t="t"/>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6" name="Google Shape;3556;p12"/>
            <p:cNvSpPr/>
            <p:nvPr/>
          </p:nvSpPr>
          <p:spPr>
            <a:xfrm rot="10800000">
              <a:off x="7390210" y="1343854"/>
              <a:ext cx="117867" cy="117892"/>
            </a:xfrm>
            <a:custGeom>
              <a:rect b="b" l="l" r="r" t="t"/>
              <a:pathLst>
                <a:path extrusionOk="0" h="4857"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7" name="Google Shape;3557;p12"/>
            <p:cNvSpPr/>
            <p:nvPr/>
          </p:nvSpPr>
          <p:spPr>
            <a:xfrm rot="10800000">
              <a:off x="7390210" y="1197734"/>
              <a:ext cx="117867" cy="117867"/>
            </a:xfrm>
            <a:custGeom>
              <a:rect b="b" l="l" r="r" t="t"/>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8" name="Google Shape;3558;p12"/>
            <p:cNvSpPr/>
            <p:nvPr/>
          </p:nvSpPr>
          <p:spPr>
            <a:xfrm rot="10800000">
              <a:off x="7390210" y="1051613"/>
              <a:ext cx="117867" cy="117867"/>
            </a:xfrm>
            <a:custGeom>
              <a:rect b="b" l="l" r="r" t="t"/>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9" name="Google Shape;3559;p12"/>
            <p:cNvSpPr/>
            <p:nvPr/>
          </p:nvSpPr>
          <p:spPr>
            <a:xfrm rot="10800000">
              <a:off x="7390210" y="759348"/>
              <a:ext cx="117867" cy="117867"/>
            </a:xfrm>
            <a:custGeom>
              <a:rect b="b" l="l" r="r" t="t"/>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0" name="Google Shape;3560;p12"/>
            <p:cNvSpPr/>
            <p:nvPr/>
          </p:nvSpPr>
          <p:spPr>
            <a:xfrm rot="10800000">
              <a:off x="7390210" y="613204"/>
              <a:ext cx="117867" cy="117867"/>
            </a:xfrm>
            <a:custGeom>
              <a:rect b="b" l="l" r="r" t="t"/>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1" name="Google Shape;3561;p12"/>
            <p:cNvSpPr/>
            <p:nvPr/>
          </p:nvSpPr>
          <p:spPr>
            <a:xfrm rot="10800000">
              <a:off x="7390210" y="320938"/>
              <a:ext cx="117867" cy="117892"/>
            </a:xfrm>
            <a:custGeom>
              <a:rect b="b" l="l" r="r" t="t"/>
              <a:pathLst>
                <a:path extrusionOk="0" h="4857"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2" name="Google Shape;3562;p12"/>
            <p:cNvSpPr/>
            <p:nvPr/>
          </p:nvSpPr>
          <p:spPr>
            <a:xfrm rot="10800000">
              <a:off x="7390210" y="28698"/>
              <a:ext cx="117867" cy="117867"/>
            </a:xfrm>
            <a:custGeom>
              <a:rect b="b" l="l" r="r" t="t"/>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3" name="Google Shape;3563;p12"/>
            <p:cNvSpPr/>
            <p:nvPr/>
          </p:nvSpPr>
          <p:spPr>
            <a:xfrm rot="10800000">
              <a:off x="7244066" y="4704867"/>
              <a:ext cx="117867" cy="117892"/>
            </a:xfrm>
            <a:custGeom>
              <a:rect b="b" l="l" r="r" t="t"/>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4" name="Google Shape;3564;p12"/>
            <p:cNvSpPr/>
            <p:nvPr/>
          </p:nvSpPr>
          <p:spPr>
            <a:xfrm rot="10800000">
              <a:off x="7244066" y="4266482"/>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5" name="Google Shape;3565;p12"/>
            <p:cNvSpPr/>
            <p:nvPr/>
          </p:nvSpPr>
          <p:spPr>
            <a:xfrm rot="10800000">
              <a:off x="7244066" y="4120361"/>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6" name="Google Shape;3566;p12"/>
            <p:cNvSpPr/>
            <p:nvPr/>
          </p:nvSpPr>
          <p:spPr>
            <a:xfrm rot="10800000">
              <a:off x="7244066" y="3974217"/>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7" name="Google Shape;3567;p12"/>
            <p:cNvSpPr/>
            <p:nvPr/>
          </p:nvSpPr>
          <p:spPr>
            <a:xfrm rot="10800000">
              <a:off x="7244066" y="3681951"/>
              <a:ext cx="117867" cy="117892"/>
            </a:xfrm>
            <a:custGeom>
              <a:rect b="b" l="l" r="r" t="t"/>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8" name="Google Shape;3568;p12"/>
            <p:cNvSpPr/>
            <p:nvPr/>
          </p:nvSpPr>
          <p:spPr>
            <a:xfrm rot="10800000">
              <a:off x="7244066" y="3389711"/>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9" name="Google Shape;3569;p12"/>
            <p:cNvSpPr/>
            <p:nvPr/>
          </p:nvSpPr>
          <p:spPr>
            <a:xfrm rot="10800000">
              <a:off x="7244066" y="3243566"/>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0" name="Google Shape;3570;p12"/>
            <p:cNvSpPr/>
            <p:nvPr/>
          </p:nvSpPr>
          <p:spPr>
            <a:xfrm rot="10800000">
              <a:off x="7244066" y="3097445"/>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1" name="Google Shape;3571;p12"/>
            <p:cNvSpPr/>
            <p:nvPr/>
          </p:nvSpPr>
          <p:spPr>
            <a:xfrm rot="10800000">
              <a:off x="7244066" y="2805180"/>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2" name="Google Shape;3572;p12"/>
            <p:cNvSpPr/>
            <p:nvPr/>
          </p:nvSpPr>
          <p:spPr>
            <a:xfrm rot="10800000">
              <a:off x="7244066" y="2512915"/>
              <a:ext cx="117867" cy="117867"/>
            </a:xfrm>
            <a:custGeom>
              <a:rect b="b" l="l" r="r" t="t"/>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3" name="Google Shape;3573;p12"/>
            <p:cNvSpPr/>
            <p:nvPr/>
          </p:nvSpPr>
          <p:spPr>
            <a:xfrm rot="10800000">
              <a:off x="7244066" y="2220650"/>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4" name="Google Shape;3574;p12"/>
            <p:cNvSpPr/>
            <p:nvPr/>
          </p:nvSpPr>
          <p:spPr>
            <a:xfrm rot="10800000">
              <a:off x="7244066" y="1928385"/>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5" name="Google Shape;3575;p12"/>
            <p:cNvSpPr/>
            <p:nvPr/>
          </p:nvSpPr>
          <p:spPr>
            <a:xfrm rot="10800000">
              <a:off x="7244066" y="1782264"/>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6" name="Google Shape;3576;p12"/>
            <p:cNvSpPr/>
            <p:nvPr/>
          </p:nvSpPr>
          <p:spPr>
            <a:xfrm rot="10800000">
              <a:off x="7244066" y="1343854"/>
              <a:ext cx="117867" cy="117892"/>
            </a:xfrm>
            <a:custGeom>
              <a:rect b="b" l="l" r="r" t="t"/>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7" name="Google Shape;3577;p12"/>
            <p:cNvSpPr/>
            <p:nvPr/>
          </p:nvSpPr>
          <p:spPr>
            <a:xfrm rot="10800000">
              <a:off x="7244066" y="1197734"/>
              <a:ext cx="117867" cy="117867"/>
            </a:xfrm>
            <a:custGeom>
              <a:rect b="b" l="l" r="r" t="t"/>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8" name="Google Shape;3578;p12"/>
            <p:cNvSpPr/>
            <p:nvPr/>
          </p:nvSpPr>
          <p:spPr>
            <a:xfrm rot="10800000">
              <a:off x="7244066" y="1051613"/>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9" name="Google Shape;3579;p12"/>
            <p:cNvSpPr/>
            <p:nvPr/>
          </p:nvSpPr>
          <p:spPr>
            <a:xfrm rot="10800000">
              <a:off x="7244066" y="905469"/>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0" name="Google Shape;3580;p12"/>
            <p:cNvSpPr/>
            <p:nvPr/>
          </p:nvSpPr>
          <p:spPr>
            <a:xfrm rot="10800000">
              <a:off x="7244066" y="759348"/>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1" name="Google Shape;3581;p12"/>
            <p:cNvSpPr/>
            <p:nvPr/>
          </p:nvSpPr>
          <p:spPr>
            <a:xfrm rot="10800000">
              <a:off x="7244066" y="467083"/>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2" name="Google Shape;3582;p12"/>
            <p:cNvSpPr/>
            <p:nvPr/>
          </p:nvSpPr>
          <p:spPr>
            <a:xfrm rot="10800000">
              <a:off x="7244066" y="320938"/>
              <a:ext cx="117867" cy="117892"/>
            </a:xfrm>
            <a:custGeom>
              <a:rect b="b" l="l" r="r" t="t"/>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3" name="Google Shape;3583;p12"/>
            <p:cNvSpPr/>
            <p:nvPr/>
          </p:nvSpPr>
          <p:spPr>
            <a:xfrm rot="10800000">
              <a:off x="7097945" y="4997133"/>
              <a:ext cx="117867" cy="117867"/>
            </a:xfrm>
            <a:custGeom>
              <a:rect b="b" l="l" r="r" t="t"/>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4" name="Google Shape;3584;p12"/>
            <p:cNvSpPr/>
            <p:nvPr/>
          </p:nvSpPr>
          <p:spPr>
            <a:xfrm rot="10800000">
              <a:off x="7097945" y="4558747"/>
              <a:ext cx="117867" cy="117867"/>
            </a:xfrm>
            <a:custGeom>
              <a:rect b="b" l="l" r="r" t="t"/>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5" name="Google Shape;3585;p12"/>
            <p:cNvSpPr/>
            <p:nvPr/>
          </p:nvSpPr>
          <p:spPr>
            <a:xfrm rot="10800000">
              <a:off x="7097945" y="4266482"/>
              <a:ext cx="117867" cy="117867"/>
            </a:xfrm>
            <a:custGeom>
              <a:rect b="b" l="l" r="r" t="t"/>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6" name="Google Shape;3586;p12"/>
            <p:cNvSpPr/>
            <p:nvPr/>
          </p:nvSpPr>
          <p:spPr>
            <a:xfrm rot="10800000">
              <a:off x="7097945" y="3828096"/>
              <a:ext cx="117867" cy="117867"/>
            </a:xfrm>
            <a:custGeom>
              <a:rect b="b" l="l" r="r" t="t"/>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7" name="Google Shape;3587;p12"/>
            <p:cNvSpPr/>
            <p:nvPr/>
          </p:nvSpPr>
          <p:spPr>
            <a:xfrm rot="10800000">
              <a:off x="7097945" y="3681951"/>
              <a:ext cx="117867" cy="117892"/>
            </a:xfrm>
            <a:custGeom>
              <a:rect b="b" l="l" r="r" t="t"/>
              <a:pathLst>
                <a:path extrusionOk="0" h="4857"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8" name="Google Shape;3588;p12"/>
            <p:cNvSpPr/>
            <p:nvPr/>
          </p:nvSpPr>
          <p:spPr>
            <a:xfrm rot="10800000">
              <a:off x="7097945" y="3097445"/>
              <a:ext cx="117867" cy="117867"/>
            </a:xfrm>
            <a:custGeom>
              <a:rect b="b" l="l" r="r" t="t"/>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9" name="Google Shape;3589;p12"/>
            <p:cNvSpPr/>
            <p:nvPr/>
          </p:nvSpPr>
          <p:spPr>
            <a:xfrm rot="10800000">
              <a:off x="7097945" y="2951301"/>
              <a:ext cx="117867" cy="117867"/>
            </a:xfrm>
            <a:custGeom>
              <a:rect b="b" l="l" r="r" t="t"/>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0" name="Google Shape;3590;p12"/>
            <p:cNvSpPr/>
            <p:nvPr/>
          </p:nvSpPr>
          <p:spPr>
            <a:xfrm rot="10800000">
              <a:off x="7097945" y="2659036"/>
              <a:ext cx="117867" cy="117892"/>
            </a:xfrm>
            <a:custGeom>
              <a:rect b="b" l="l" r="r" t="t"/>
              <a:pathLst>
                <a:path extrusionOk="0" h="4857"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1" name="Google Shape;3591;p12"/>
            <p:cNvSpPr/>
            <p:nvPr/>
          </p:nvSpPr>
          <p:spPr>
            <a:xfrm rot="10800000">
              <a:off x="7097945" y="2512915"/>
              <a:ext cx="117867" cy="117867"/>
            </a:xfrm>
            <a:custGeom>
              <a:rect b="b" l="l" r="r" t="t"/>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2" name="Google Shape;3592;p12"/>
            <p:cNvSpPr/>
            <p:nvPr/>
          </p:nvSpPr>
          <p:spPr>
            <a:xfrm rot="10800000">
              <a:off x="7097945" y="2366770"/>
              <a:ext cx="117867" cy="117892"/>
            </a:xfrm>
            <a:custGeom>
              <a:rect b="b" l="l" r="r" t="t"/>
              <a:pathLst>
                <a:path extrusionOk="0" h="4857"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3" name="Google Shape;3593;p12"/>
            <p:cNvSpPr/>
            <p:nvPr/>
          </p:nvSpPr>
          <p:spPr>
            <a:xfrm rot="10800000">
              <a:off x="7097945" y="2220650"/>
              <a:ext cx="117867" cy="117867"/>
            </a:xfrm>
            <a:custGeom>
              <a:rect b="b" l="l" r="r" t="t"/>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4" name="Google Shape;3594;p12"/>
            <p:cNvSpPr/>
            <p:nvPr/>
          </p:nvSpPr>
          <p:spPr>
            <a:xfrm rot="10800000">
              <a:off x="7097945" y="1782264"/>
              <a:ext cx="117867" cy="117867"/>
            </a:xfrm>
            <a:custGeom>
              <a:rect b="b" l="l" r="r" t="t"/>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5" name="Google Shape;3595;p12"/>
            <p:cNvSpPr/>
            <p:nvPr/>
          </p:nvSpPr>
          <p:spPr>
            <a:xfrm rot="10800000">
              <a:off x="7097945" y="1636120"/>
              <a:ext cx="117867" cy="117867"/>
            </a:xfrm>
            <a:custGeom>
              <a:rect b="b" l="l" r="r" t="t"/>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6" name="Google Shape;3596;p12"/>
            <p:cNvSpPr/>
            <p:nvPr/>
          </p:nvSpPr>
          <p:spPr>
            <a:xfrm rot="10800000">
              <a:off x="7097945" y="1489999"/>
              <a:ext cx="117867" cy="117867"/>
            </a:xfrm>
            <a:custGeom>
              <a:rect b="b" l="l" r="r" t="t"/>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7" name="Google Shape;3597;p12"/>
            <p:cNvSpPr/>
            <p:nvPr/>
          </p:nvSpPr>
          <p:spPr>
            <a:xfrm rot="10800000">
              <a:off x="7097945" y="1197734"/>
              <a:ext cx="117867" cy="117867"/>
            </a:xfrm>
            <a:custGeom>
              <a:rect b="b" l="l" r="r" t="t"/>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8" name="Google Shape;3598;p12"/>
            <p:cNvSpPr/>
            <p:nvPr/>
          </p:nvSpPr>
          <p:spPr>
            <a:xfrm rot="10800000">
              <a:off x="7097945" y="467083"/>
              <a:ext cx="117867" cy="117867"/>
            </a:xfrm>
            <a:custGeom>
              <a:rect b="b" l="l" r="r" t="t"/>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9" name="Google Shape;3599;p12"/>
            <p:cNvSpPr/>
            <p:nvPr/>
          </p:nvSpPr>
          <p:spPr>
            <a:xfrm rot="10800000">
              <a:off x="7097945" y="174818"/>
              <a:ext cx="117867" cy="117867"/>
            </a:xfrm>
            <a:custGeom>
              <a:rect b="b" l="l" r="r" t="t"/>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0" name="Google Shape;3600;p12"/>
            <p:cNvSpPr/>
            <p:nvPr/>
          </p:nvSpPr>
          <p:spPr>
            <a:xfrm rot="10800000">
              <a:off x="7097945" y="28698"/>
              <a:ext cx="117867" cy="117867"/>
            </a:xfrm>
            <a:custGeom>
              <a:rect b="b" l="l" r="r" t="t"/>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1" name="Google Shape;3601;p12"/>
            <p:cNvSpPr/>
            <p:nvPr/>
          </p:nvSpPr>
          <p:spPr>
            <a:xfrm rot="10800000">
              <a:off x="6951800" y="4851012"/>
              <a:ext cx="117892" cy="117867"/>
            </a:xfrm>
            <a:custGeom>
              <a:rect b="b" l="l" r="r" t="t"/>
              <a:pathLst>
                <a:path extrusionOk="0" h="4856" w="4857">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2" name="Google Shape;3602;p12"/>
            <p:cNvSpPr/>
            <p:nvPr/>
          </p:nvSpPr>
          <p:spPr>
            <a:xfrm rot="10800000">
              <a:off x="6951800" y="4704867"/>
              <a:ext cx="117892" cy="117892"/>
            </a:xfrm>
            <a:custGeom>
              <a:rect b="b" l="l" r="r" t="t"/>
              <a:pathLst>
                <a:path extrusionOk="0" h="4857" w="4857">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3" name="Google Shape;3603;p12"/>
            <p:cNvSpPr/>
            <p:nvPr/>
          </p:nvSpPr>
          <p:spPr>
            <a:xfrm rot="10800000">
              <a:off x="6951800" y="4266482"/>
              <a:ext cx="117892" cy="117867"/>
            </a:xfrm>
            <a:custGeom>
              <a:rect b="b" l="l" r="r" t="t"/>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4" name="Google Shape;3604;p12"/>
            <p:cNvSpPr/>
            <p:nvPr/>
          </p:nvSpPr>
          <p:spPr>
            <a:xfrm rot="10800000">
              <a:off x="6951800" y="3974217"/>
              <a:ext cx="117892" cy="117867"/>
            </a:xfrm>
            <a:custGeom>
              <a:rect b="b" l="l" r="r" t="t"/>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5" name="Google Shape;3605;p12"/>
            <p:cNvSpPr/>
            <p:nvPr/>
          </p:nvSpPr>
          <p:spPr>
            <a:xfrm rot="10800000">
              <a:off x="6951800" y="3681951"/>
              <a:ext cx="117892" cy="117892"/>
            </a:xfrm>
            <a:custGeom>
              <a:rect b="b" l="l" r="r" t="t"/>
              <a:pathLst>
                <a:path extrusionOk="0" h="4857" w="4857">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6" name="Google Shape;3606;p12"/>
            <p:cNvSpPr/>
            <p:nvPr/>
          </p:nvSpPr>
          <p:spPr>
            <a:xfrm rot="10800000">
              <a:off x="6951800" y="3243566"/>
              <a:ext cx="117892" cy="117867"/>
            </a:xfrm>
            <a:custGeom>
              <a:rect b="b" l="l" r="r" t="t"/>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7" name="Google Shape;3607;p12"/>
            <p:cNvSpPr/>
            <p:nvPr/>
          </p:nvSpPr>
          <p:spPr>
            <a:xfrm rot="10800000">
              <a:off x="6951800" y="2951301"/>
              <a:ext cx="117892" cy="117867"/>
            </a:xfrm>
            <a:custGeom>
              <a:rect b="b" l="l" r="r" t="t"/>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8" name="Google Shape;3608;p12"/>
            <p:cNvSpPr/>
            <p:nvPr/>
          </p:nvSpPr>
          <p:spPr>
            <a:xfrm rot="10800000">
              <a:off x="6951800" y="2512915"/>
              <a:ext cx="117892" cy="117867"/>
            </a:xfrm>
            <a:custGeom>
              <a:rect b="b" l="l" r="r" t="t"/>
              <a:pathLst>
                <a:path extrusionOk="0" h="4856" w="4857">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9" name="Google Shape;3609;p12"/>
            <p:cNvSpPr/>
            <p:nvPr/>
          </p:nvSpPr>
          <p:spPr>
            <a:xfrm rot="10800000">
              <a:off x="6951800" y="2220650"/>
              <a:ext cx="117892" cy="117867"/>
            </a:xfrm>
            <a:custGeom>
              <a:rect b="b" l="l" r="r" t="t"/>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0" name="Google Shape;3610;p12"/>
            <p:cNvSpPr/>
            <p:nvPr/>
          </p:nvSpPr>
          <p:spPr>
            <a:xfrm rot="10800000">
              <a:off x="6951800" y="2074529"/>
              <a:ext cx="117892" cy="117867"/>
            </a:xfrm>
            <a:custGeom>
              <a:rect b="b" l="l" r="r" t="t"/>
              <a:pathLst>
                <a:path extrusionOk="0" h="4856" w="4857">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1" name="Google Shape;3611;p12"/>
            <p:cNvSpPr/>
            <p:nvPr/>
          </p:nvSpPr>
          <p:spPr>
            <a:xfrm rot="10800000">
              <a:off x="6951800" y="1782264"/>
              <a:ext cx="117892" cy="117867"/>
            </a:xfrm>
            <a:custGeom>
              <a:rect b="b" l="l" r="r" t="t"/>
              <a:pathLst>
                <a:path extrusionOk="0" h="4856" w="4857">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2" name="Google Shape;3612;p12"/>
            <p:cNvSpPr/>
            <p:nvPr/>
          </p:nvSpPr>
          <p:spPr>
            <a:xfrm rot="10800000">
              <a:off x="6951800" y="1636120"/>
              <a:ext cx="117892" cy="117867"/>
            </a:xfrm>
            <a:custGeom>
              <a:rect b="b" l="l" r="r" t="t"/>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3" name="Google Shape;3613;p12"/>
            <p:cNvSpPr/>
            <p:nvPr/>
          </p:nvSpPr>
          <p:spPr>
            <a:xfrm rot="10800000">
              <a:off x="6951800" y="1489999"/>
              <a:ext cx="117892" cy="117867"/>
            </a:xfrm>
            <a:custGeom>
              <a:rect b="b" l="l" r="r" t="t"/>
              <a:pathLst>
                <a:path extrusionOk="0" h="4856" w="4857">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4" name="Google Shape;3614;p12"/>
            <p:cNvSpPr/>
            <p:nvPr/>
          </p:nvSpPr>
          <p:spPr>
            <a:xfrm rot="10800000">
              <a:off x="6951800" y="1197734"/>
              <a:ext cx="117892" cy="117867"/>
            </a:xfrm>
            <a:custGeom>
              <a:rect b="b" l="l" r="r" t="t"/>
              <a:pathLst>
                <a:path extrusionOk="0" h="4856" w="4857">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5" name="Google Shape;3615;p12"/>
            <p:cNvSpPr/>
            <p:nvPr/>
          </p:nvSpPr>
          <p:spPr>
            <a:xfrm rot="10800000">
              <a:off x="6951800" y="1051613"/>
              <a:ext cx="117892" cy="117867"/>
            </a:xfrm>
            <a:custGeom>
              <a:rect b="b" l="l" r="r" t="t"/>
              <a:pathLst>
                <a:path extrusionOk="0" h="4856" w="4857">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6" name="Google Shape;3616;p12"/>
            <p:cNvSpPr/>
            <p:nvPr/>
          </p:nvSpPr>
          <p:spPr>
            <a:xfrm rot="10800000">
              <a:off x="6951800" y="613204"/>
              <a:ext cx="117892" cy="117867"/>
            </a:xfrm>
            <a:custGeom>
              <a:rect b="b" l="l" r="r" t="t"/>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7" name="Google Shape;3617;p12"/>
            <p:cNvSpPr/>
            <p:nvPr/>
          </p:nvSpPr>
          <p:spPr>
            <a:xfrm rot="10800000">
              <a:off x="6951800" y="320938"/>
              <a:ext cx="117892" cy="117892"/>
            </a:xfrm>
            <a:custGeom>
              <a:rect b="b" l="l" r="r" t="t"/>
              <a:pathLst>
                <a:path extrusionOk="0" h="4857" w="4857">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8" name="Google Shape;3618;p12"/>
            <p:cNvSpPr/>
            <p:nvPr/>
          </p:nvSpPr>
          <p:spPr>
            <a:xfrm rot="10800000">
              <a:off x="6951800" y="174818"/>
              <a:ext cx="117892" cy="117867"/>
            </a:xfrm>
            <a:custGeom>
              <a:rect b="b" l="l" r="r" t="t"/>
              <a:pathLst>
                <a:path extrusionOk="0" h="4856" w="4857">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9" name="Google Shape;3619;p12"/>
            <p:cNvSpPr/>
            <p:nvPr/>
          </p:nvSpPr>
          <p:spPr>
            <a:xfrm rot="10800000">
              <a:off x="6805680" y="4997133"/>
              <a:ext cx="117867" cy="117867"/>
            </a:xfrm>
            <a:custGeom>
              <a:rect b="b" l="l" r="r" t="t"/>
              <a:pathLst>
                <a:path extrusionOk="0" h="4856" w="4856">
                  <a:moveTo>
                    <a:pt x="0" y="0"/>
                  </a:moveTo>
                  <a:lnTo>
                    <a:pt x="0"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0" name="Google Shape;3620;p12"/>
            <p:cNvSpPr/>
            <p:nvPr/>
          </p:nvSpPr>
          <p:spPr>
            <a:xfrm rot="10800000">
              <a:off x="6805680" y="4558747"/>
              <a:ext cx="117867" cy="117867"/>
            </a:xfrm>
            <a:custGeom>
              <a:rect b="b" l="l" r="r" t="t"/>
              <a:pathLst>
                <a:path extrusionOk="0" h="4856" w="4856">
                  <a:moveTo>
                    <a:pt x="0" y="0"/>
                  </a:moveTo>
                  <a:lnTo>
                    <a:pt x="0"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1" name="Google Shape;3621;p12"/>
            <p:cNvSpPr/>
            <p:nvPr/>
          </p:nvSpPr>
          <p:spPr>
            <a:xfrm rot="10800000">
              <a:off x="6805680" y="4120361"/>
              <a:ext cx="117867" cy="117867"/>
            </a:xfrm>
            <a:custGeom>
              <a:rect b="b" l="l" r="r" t="t"/>
              <a:pathLst>
                <a:path extrusionOk="0" h="4856" w="4856">
                  <a:moveTo>
                    <a:pt x="0" y="1"/>
                  </a:moveTo>
                  <a:lnTo>
                    <a:pt x="0"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2" name="Google Shape;3622;p12"/>
            <p:cNvSpPr/>
            <p:nvPr/>
          </p:nvSpPr>
          <p:spPr>
            <a:xfrm rot="10800000">
              <a:off x="6805680" y="3535831"/>
              <a:ext cx="117867" cy="117867"/>
            </a:xfrm>
            <a:custGeom>
              <a:rect b="b" l="l" r="r" t="t"/>
              <a:pathLst>
                <a:path extrusionOk="0" h="4856" w="4856">
                  <a:moveTo>
                    <a:pt x="0" y="0"/>
                  </a:moveTo>
                  <a:lnTo>
                    <a:pt x="0"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3" name="Google Shape;3623;p12"/>
            <p:cNvSpPr/>
            <p:nvPr/>
          </p:nvSpPr>
          <p:spPr>
            <a:xfrm rot="10800000">
              <a:off x="6805680" y="2951301"/>
              <a:ext cx="117867" cy="117867"/>
            </a:xfrm>
            <a:custGeom>
              <a:rect b="b" l="l" r="r" t="t"/>
              <a:pathLst>
                <a:path extrusionOk="0" h="4856" w="4856">
                  <a:moveTo>
                    <a:pt x="0" y="0"/>
                  </a:moveTo>
                  <a:lnTo>
                    <a:pt x="0"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4" name="Google Shape;3624;p12"/>
            <p:cNvSpPr/>
            <p:nvPr/>
          </p:nvSpPr>
          <p:spPr>
            <a:xfrm rot="10800000">
              <a:off x="6805680" y="2220650"/>
              <a:ext cx="117867" cy="117867"/>
            </a:xfrm>
            <a:custGeom>
              <a:rect b="b" l="l" r="r" t="t"/>
              <a:pathLst>
                <a:path extrusionOk="0" h="4856" w="4856">
                  <a:moveTo>
                    <a:pt x="0" y="0"/>
                  </a:moveTo>
                  <a:lnTo>
                    <a:pt x="0"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5" name="Google Shape;3625;p12"/>
            <p:cNvSpPr/>
            <p:nvPr/>
          </p:nvSpPr>
          <p:spPr>
            <a:xfrm rot="10800000">
              <a:off x="6805680" y="1051613"/>
              <a:ext cx="117867" cy="117867"/>
            </a:xfrm>
            <a:custGeom>
              <a:rect b="b" l="l" r="r" t="t"/>
              <a:pathLst>
                <a:path extrusionOk="0" h="4856" w="4856">
                  <a:moveTo>
                    <a:pt x="0" y="1"/>
                  </a:moveTo>
                  <a:lnTo>
                    <a:pt x="0"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6" name="Google Shape;3626;p12"/>
            <p:cNvSpPr/>
            <p:nvPr/>
          </p:nvSpPr>
          <p:spPr>
            <a:xfrm rot="10800000">
              <a:off x="6805680" y="905469"/>
              <a:ext cx="117867" cy="117867"/>
            </a:xfrm>
            <a:custGeom>
              <a:rect b="b" l="l" r="r" t="t"/>
              <a:pathLst>
                <a:path extrusionOk="0" h="4856" w="4856">
                  <a:moveTo>
                    <a:pt x="0" y="0"/>
                  </a:moveTo>
                  <a:lnTo>
                    <a:pt x="0"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7" name="Google Shape;3627;p12"/>
            <p:cNvSpPr/>
            <p:nvPr/>
          </p:nvSpPr>
          <p:spPr>
            <a:xfrm rot="10800000">
              <a:off x="6805680" y="28698"/>
              <a:ext cx="117867" cy="117867"/>
            </a:xfrm>
            <a:custGeom>
              <a:rect b="b" l="l" r="r" t="t"/>
              <a:pathLst>
                <a:path extrusionOk="0" h="4856" w="4856">
                  <a:moveTo>
                    <a:pt x="0" y="1"/>
                  </a:moveTo>
                  <a:lnTo>
                    <a:pt x="0"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8" name="Google Shape;3628;p12"/>
            <p:cNvSpPr/>
            <p:nvPr/>
          </p:nvSpPr>
          <p:spPr>
            <a:xfrm rot="10800000">
              <a:off x="6659535" y="4851012"/>
              <a:ext cx="117892" cy="117867"/>
            </a:xfrm>
            <a:custGeom>
              <a:rect b="b" l="l" r="r" t="t"/>
              <a:pathLst>
                <a:path extrusionOk="0" h="4856" w="4857">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9" name="Google Shape;3629;p12"/>
            <p:cNvSpPr/>
            <p:nvPr/>
          </p:nvSpPr>
          <p:spPr>
            <a:xfrm rot="10800000">
              <a:off x="6659535" y="3974217"/>
              <a:ext cx="117892" cy="117867"/>
            </a:xfrm>
            <a:custGeom>
              <a:rect b="b" l="l" r="r" t="t"/>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0" name="Google Shape;3630;p12"/>
            <p:cNvSpPr/>
            <p:nvPr/>
          </p:nvSpPr>
          <p:spPr>
            <a:xfrm rot="10800000">
              <a:off x="6659535" y="3243566"/>
              <a:ext cx="117892" cy="117867"/>
            </a:xfrm>
            <a:custGeom>
              <a:rect b="b" l="l" r="r" t="t"/>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1" name="Google Shape;3631;p12"/>
            <p:cNvSpPr/>
            <p:nvPr/>
          </p:nvSpPr>
          <p:spPr>
            <a:xfrm rot="10800000">
              <a:off x="6659535" y="2512915"/>
              <a:ext cx="117892" cy="117867"/>
            </a:xfrm>
            <a:custGeom>
              <a:rect b="b" l="l" r="r" t="t"/>
              <a:pathLst>
                <a:path extrusionOk="0" h="4856" w="4857">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2" name="Google Shape;3632;p12"/>
            <p:cNvSpPr/>
            <p:nvPr/>
          </p:nvSpPr>
          <p:spPr>
            <a:xfrm rot="10800000">
              <a:off x="6659535" y="1636120"/>
              <a:ext cx="117892" cy="117867"/>
            </a:xfrm>
            <a:custGeom>
              <a:rect b="b" l="l" r="r" t="t"/>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3" name="Google Shape;3633;p12"/>
            <p:cNvSpPr/>
            <p:nvPr/>
          </p:nvSpPr>
          <p:spPr>
            <a:xfrm rot="10800000">
              <a:off x="6659535" y="905469"/>
              <a:ext cx="117892" cy="117867"/>
            </a:xfrm>
            <a:custGeom>
              <a:rect b="b" l="l" r="r" t="t"/>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4" name="Google Shape;3634;p12"/>
            <p:cNvSpPr/>
            <p:nvPr/>
          </p:nvSpPr>
          <p:spPr>
            <a:xfrm rot="10800000">
              <a:off x="6659535" y="759348"/>
              <a:ext cx="117892" cy="117867"/>
            </a:xfrm>
            <a:custGeom>
              <a:rect b="b" l="l" r="r" t="t"/>
              <a:pathLst>
                <a:path extrusionOk="0" h="4856" w="4857">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5" name="Google Shape;3635;p12"/>
            <p:cNvSpPr/>
            <p:nvPr/>
          </p:nvSpPr>
          <p:spPr>
            <a:xfrm rot="10800000">
              <a:off x="6659535" y="174818"/>
              <a:ext cx="117892" cy="117867"/>
            </a:xfrm>
            <a:custGeom>
              <a:rect b="b" l="l" r="r" t="t"/>
              <a:pathLst>
                <a:path extrusionOk="0" h="4856" w="4857">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6" name="Google Shape;3636;p12"/>
            <p:cNvSpPr/>
            <p:nvPr/>
          </p:nvSpPr>
          <p:spPr>
            <a:xfrm rot="10800000">
              <a:off x="6513415" y="4997133"/>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7" name="Google Shape;3637;p12"/>
            <p:cNvSpPr/>
            <p:nvPr/>
          </p:nvSpPr>
          <p:spPr>
            <a:xfrm rot="10800000">
              <a:off x="6513415" y="3974217"/>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8" name="Google Shape;3638;p12"/>
            <p:cNvSpPr/>
            <p:nvPr/>
          </p:nvSpPr>
          <p:spPr>
            <a:xfrm rot="10800000">
              <a:off x="6513415" y="2074529"/>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9" name="Google Shape;3639;p12"/>
            <p:cNvSpPr/>
            <p:nvPr/>
          </p:nvSpPr>
          <p:spPr>
            <a:xfrm rot="10800000">
              <a:off x="6513415" y="1489999"/>
              <a:ext cx="117867" cy="117867"/>
            </a:xfrm>
            <a:custGeom>
              <a:rect b="b" l="l" r="r" t="t"/>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0" name="Google Shape;3640;p12"/>
            <p:cNvSpPr/>
            <p:nvPr/>
          </p:nvSpPr>
          <p:spPr>
            <a:xfrm rot="10800000">
              <a:off x="6513415" y="905469"/>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1" name="Google Shape;3641;p12"/>
            <p:cNvSpPr/>
            <p:nvPr/>
          </p:nvSpPr>
          <p:spPr>
            <a:xfrm rot="10800000">
              <a:off x="6513415" y="174818"/>
              <a:ext cx="117867" cy="117867"/>
            </a:xfrm>
            <a:custGeom>
              <a:rect b="b" l="l" r="r" t="t"/>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2" name="Google Shape;3642;p12"/>
            <p:cNvSpPr/>
            <p:nvPr/>
          </p:nvSpPr>
          <p:spPr>
            <a:xfrm rot="10800000">
              <a:off x="6367294" y="4558747"/>
              <a:ext cx="117867" cy="117867"/>
            </a:xfrm>
            <a:custGeom>
              <a:rect b="b" l="l" r="r" t="t"/>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3" name="Google Shape;3643;p12"/>
            <p:cNvSpPr/>
            <p:nvPr/>
          </p:nvSpPr>
          <p:spPr>
            <a:xfrm rot="10800000">
              <a:off x="6367294" y="3681951"/>
              <a:ext cx="117867" cy="117892"/>
            </a:xfrm>
            <a:custGeom>
              <a:rect b="b" l="l" r="r" t="t"/>
              <a:pathLst>
                <a:path extrusionOk="0" h="4857"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4" name="Google Shape;3644;p12"/>
            <p:cNvSpPr/>
            <p:nvPr/>
          </p:nvSpPr>
          <p:spPr>
            <a:xfrm rot="10800000">
              <a:off x="6367294" y="2659036"/>
              <a:ext cx="117867" cy="117892"/>
            </a:xfrm>
            <a:custGeom>
              <a:rect b="b" l="l" r="r" t="t"/>
              <a:pathLst>
                <a:path extrusionOk="0" h="4857"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5" name="Google Shape;3645;p12"/>
            <p:cNvSpPr/>
            <p:nvPr/>
          </p:nvSpPr>
          <p:spPr>
            <a:xfrm rot="10800000">
              <a:off x="7536331" y="4997133"/>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6" name="Google Shape;3646;p12"/>
            <p:cNvSpPr/>
            <p:nvPr/>
          </p:nvSpPr>
          <p:spPr>
            <a:xfrm rot="10800000">
              <a:off x="7536331" y="4851012"/>
              <a:ext cx="117867" cy="117867"/>
            </a:xfrm>
            <a:custGeom>
              <a:rect b="b" l="l" r="r" t="t"/>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7" name="Google Shape;3647;p12"/>
            <p:cNvSpPr/>
            <p:nvPr/>
          </p:nvSpPr>
          <p:spPr>
            <a:xfrm rot="10800000">
              <a:off x="7536331" y="4412627"/>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8" name="Google Shape;3648;p12"/>
            <p:cNvSpPr/>
            <p:nvPr/>
          </p:nvSpPr>
          <p:spPr>
            <a:xfrm rot="10800000">
              <a:off x="7536331" y="4120361"/>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9" name="Google Shape;3649;p12"/>
            <p:cNvSpPr/>
            <p:nvPr/>
          </p:nvSpPr>
          <p:spPr>
            <a:xfrm rot="10800000">
              <a:off x="7536331" y="3389711"/>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0" name="Google Shape;3650;p12"/>
            <p:cNvSpPr/>
            <p:nvPr/>
          </p:nvSpPr>
          <p:spPr>
            <a:xfrm rot="10800000">
              <a:off x="7536331" y="3243566"/>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1" name="Google Shape;3651;p12"/>
            <p:cNvSpPr/>
            <p:nvPr/>
          </p:nvSpPr>
          <p:spPr>
            <a:xfrm rot="10800000">
              <a:off x="7536331" y="1636120"/>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2" name="Google Shape;3652;p12"/>
            <p:cNvSpPr/>
            <p:nvPr/>
          </p:nvSpPr>
          <p:spPr>
            <a:xfrm rot="10800000">
              <a:off x="7536331" y="1343854"/>
              <a:ext cx="117867" cy="117892"/>
            </a:xfrm>
            <a:custGeom>
              <a:rect b="b" l="l" r="r" t="t"/>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3" name="Google Shape;3653;p12"/>
            <p:cNvSpPr/>
            <p:nvPr/>
          </p:nvSpPr>
          <p:spPr>
            <a:xfrm rot="10800000">
              <a:off x="7390210" y="4997133"/>
              <a:ext cx="117867" cy="117867"/>
            </a:xfrm>
            <a:custGeom>
              <a:rect b="b" l="l" r="r" t="t"/>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4" name="Google Shape;3654;p12"/>
            <p:cNvSpPr/>
            <p:nvPr/>
          </p:nvSpPr>
          <p:spPr>
            <a:xfrm rot="10800000">
              <a:off x="7390210" y="3974217"/>
              <a:ext cx="117867" cy="117867"/>
            </a:xfrm>
            <a:custGeom>
              <a:rect b="b" l="l" r="r" t="t"/>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5" name="Google Shape;3655;p12"/>
            <p:cNvSpPr/>
            <p:nvPr/>
          </p:nvSpPr>
          <p:spPr>
            <a:xfrm rot="10800000">
              <a:off x="7390210" y="3097445"/>
              <a:ext cx="117867" cy="117867"/>
            </a:xfrm>
            <a:custGeom>
              <a:rect b="b" l="l" r="r" t="t"/>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6" name="Google Shape;3656;p12"/>
            <p:cNvSpPr/>
            <p:nvPr/>
          </p:nvSpPr>
          <p:spPr>
            <a:xfrm rot="10800000">
              <a:off x="7390210" y="1636120"/>
              <a:ext cx="117867" cy="117867"/>
            </a:xfrm>
            <a:custGeom>
              <a:rect b="b" l="l" r="r" t="t"/>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7" name="Google Shape;3657;p12"/>
            <p:cNvSpPr/>
            <p:nvPr/>
          </p:nvSpPr>
          <p:spPr>
            <a:xfrm rot="10800000">
              <a:off x="7390210" y="467083"/>
              <a:ext cx="117867" cy="117867"/>
            </a:xfrm>
            <a:custGeom>
              <a:rect b="b" l="l" r="r" t="t"/>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8" name="Google Shape;3658;p12"/>
            <p:cNvSpPr/>
            <p:nvPr/>
          </p:nvSpPr>
          <p:spPr>
            <a:xfrm rot="10800000">
              <a:off x="7244066" y="4997133"/>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9" name="Google Shape;3659;p12"/>
            <p:cNvSpPr/>
            <p:nvPr/>
          </p:nvSpPr>
          <p:spPr>
            <a:xfrm rot="10800000">
              <a:off x="7244066" y="4558747"/>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0" name="Google Shape;3660;p12"/>
            <p:cNvSpPr/>
            <p:nvPr/>
          </p:nvSpPr>
          <p:spPr>
            <a:xfrm rot="10800000">
              <a:off x="7244066" y="2951301"/>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1" name="Google Shape;3661;p12"/>
            <p:cNvSpPr/>
            <p:nvPr/>
          </p:nvSpPr>
          <p:spPr>
            <a:xfrm rot="10800000">
              <a:off x="7244066" y="2074529"/>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2" name="Google Shape;3662;p12"/>
            <p:cNvSpPr/>
            <p:nvPr/>
          </p:nvSpPr>
          <p:spPr>
            <a:xfrm rot="10800000">
              <a:off x="7244066" y="1636120"/>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3" name="Google Shape;3663;p12"/>
            <p:cNvSpPr/>
            <p:nvPr/>
          </p:nvSpPr>
          <p:spPr>
            <a:xfrm rot="10800000">
              <a:off x="7097945" y="1051613"/>
              <a:ext cx="117867" cy="117867"/>
            </a:xfrm>
            <a:custGeom>
              <a:rect b="b" l="l" r="r" t="t"/>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4" name="Google Shape;3664;p12"/>
            <p:cNvSpPr/>
            <p:nvPr/>
          </p:nvSpPr>
          <p:spPr>
            <a:xfrm rot="10800000">
              <a:off x="6951800" y="3828096"/>
              <a:ext cx="117892" cy="117867"/>
            </a:xfrm>
            <a:custGeom>
              <a:rect b="b" l="l" r="r" t="t"/>
              <a:pathLst>
                <a:path extrusionOk="0" h="4856" w="4857">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5" name="Google Shape;3665;p12"/>
            <p:cNvSpPr/>
            <p:nvPr/>
          </p:nvSpPr>
          <p:spPr>
            <a:xfrm rot="10800000">
              <a:off x="6951800" y="2659036"/>
              <a:ext cx="117892" cy="117892"/>
            </a:xfrm>
            <a:custGeom>
              <a:rect b="b" l="l" r="r" t="t"/>
              <a:pathLst>
                <a:path extrusionOk="0" h="4857" w="4857">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6" name="Google Shape;3666;p12"/>
            <p:cNvSpPr/>
            <p:nvPr/>
          </p:nvSpPr>
          <p:spPr>
            <a:xfrm rot="10800000">
              <a:off x="6805680" y="320938"/>
              <a:ext cx="117867" cy="117892"/>
            </a:xfrm>
            <a:custGeom>
              <a:rect b="b" l="l" r="r" t="t"/>
              <a:pathLst>
                <a:path extrusionOk="0" h="4857" w="4856">
                  <a:moveTo>
                    <a:pt x="0" y="1"/>
                  </a:moveTo>
                  <a:lnTo>
                    <a:pt x="0"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7" name="Google Shape;3667;p12"/>
            <p:cNvSpPr/>
            <p:nvPr/>
          </p:nvSpPr>
          <p:spPr>
            <a:xfrm rot="10800000">
              <a:off x="6513415" y="2805180"/>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8" name="Google Shape;3668;p12"/>
            <p:cNvSpPr/>
            <p:nvPr/>
          </p:nvSpPr>
          <p:spPr>
            <a:xfrm rot="10800000">
              <a:off x="6367294" y="467083"/>
              <a:ext cx="117867" cy="117867"/>
            </a:xfrm>
            <a:custGeom>
              <a:rect b="b" l="l" r="r" t="t"/>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69" name="Google Shape;3669;p12"/>
          <p:cNvGrpSpPr/>
          <p:nvPr/>
        </p:nvGrpSpPr>
        <p:grpSpPr>
          <a:xfrm rot="10800000">
            <a:off x="28739" y="28698"/>
            <a:ext cx="1286904" cy="5086302"/>
            <a:chOff x="6367294" y="28698"/>
            <a:chExt cx="1286904" cy="5086302"/>
          </a:xfrm>
        </p:grpSpPr>
        <p:sp>
          <p:nvSpPr>
            <p:cNvPr id="3670" name="Google Shape;3670;p12"/>
            <p:cNvSpPr/>
            <p:nvPr/>
          </p:nvSpPr>
          <p:spPr>
            <a:xfrm rot="10800000">
              <a:off x="7536331" y="613204"/>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1" name="Google Shape;3671;p12"/>
            <p:cNvSpPr/>
            <p:nvPr/>
          </p:nvSpPr>
          <p:spPr>
            <a:xfrm rot="10800000">
              <a:off x="7244066" y="2659036"/>
              <a:ext cx="117867" cy="117892"/>
            </a:xfrm>
            <a:custGeom>
              <a:rect b="b" l="l" r="r" t="t"/>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2" name="Google Shape;3672;p12"/>
            <p:cNvSpPr/>
            <p:nvPr/>
          </p:nvSpPr>
          <p:spPr>
            <a:xfrm rot="10800000">
              <a:off x="7244066" y="174818"/>
              <a:ext cx="117867" cy="117867"/>
            </a:xfrm>
            <a:custGeom>
              <a:rect b="b" l="l" r="r" t="t"/>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3" name="Google Shape;3673;p12"/>
            <p:cNvSpPr/>
            <p:nvPr/>
          </p:nvSpPr>
          <p:spPr>
            <a:xfrm rot="10800000">
              <a:off x="6659535" y="4266482"/>
              <a:ext cx="117892" cy="117867"/>
            </a:xfrm>
            <a:custGeom>
              <a:rect b="b" l="l" r="r" t="t"/>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4" name="Google Shape;3674;p12"/>
            <p:cNvSpPr/>
            <p:nvPr/>
          </p:nvSpPr>
          <p:spPr>
            <a:xfrm rot="10800000">
              <a:off x="7536331" y="4704867"/>
              <a:ext cx="117867" cy="117892"/>
            </a:xfrm>
            <a:custGeom>
              <a:rect b="b" l="l" r="r" t="t"/>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5" name="Google Shape;3675;p12"/>
            <p:cNvSpPr/>
            <p:nvPr/>
          </p:nvSpPr>
          <p:spPr>
            <a:xfrm rot="10800000">
              <a:off x="7536331" y="4558747"/>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6" name="Google Shape;3676;p12"/>
            <p:cNvSpPr/>
            <p:nvPr/>
          </p:nvSpPr>
          <p:spPr>
            <a:xfrm rot="10800000">
              <a:off x="7536331" y="4266482"/>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7" name="Google Shape;3677;p12"/>
            <p:cNvSpPr/>
            <p:nvPr/>
          </p:nvSpPr>
          <p:spPr>
            <a:xfrm rot="10800000">
              <a:off x="7536331" y="3974217"/>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8" name="Google Shape;3678;p12"/>
            <p:cNvSpPr/>
            <p:nvPr/>
          </p:nvSpPr>
          <p:spPr>
            <a:xfrm rot="10800000">
              <a:off x="7536331" y="3828096"/>
              <a:ext cx="117867" cy="117867"/>
            </a:xfrm>
            <a:custGeom>
              <a:rect b="b" l="l" r="r" t="t"/>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9" name="Google Shape;3679;p12"/>
            <p:cNvSpPr/>
            <p:nvPr/>
          </p:nvSpPr>
          <p:spPr>
            <a:xfrm rot="10800000">
              <a:off x="7536331" y="3681951"/>
              <a:ext cx="117867" cy="117892"/>
            </a:xfrm>
            <a:custGeom>
              <a:rect b="b" l="l" r="r" t="t"/>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0" name="Google Shape;3680;p12"/>
            <p:cNvSpPr/>
            <p:nvPr/>
          </p:nvSpPr>
          <p:spPr>
            <a:xfrm rot="10800000">
              <a:off x="7536331" y="3535831"/>
              <a:ext cx="117867" cy="117867"/>
            </a:xfrm>
            <a:custGeom>
              <a:rect b="b" l="l" r="r" t="t"/>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1" name="Google Shape;3681;p12"/>
            <p:cNvSpPr/>
            <p:nvPr/>
          </p:nvSpPr>
          <p:spPr>
            <a:xfrm rot="10800000">
              <a:off x="7536331" y="3097445"/>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2" name="Google Shape;3682;p12"/>
            <p:cNvSpPr/>
            <p:nvPr/>
          </p:nvSpPr>
          <p:spPr>
            <a:xfrm rot="10800000">
              <a:off x="7536331" y="2951301"/>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3" name="Google Shape;3683;p12"/>
            <p:cNvSpPr/>
            <p:nvPr/>
          </p:nvSpPr>
          <p:spPr>
            <a:xfrm rot="10800000">
              <a:off x="7536331" y="2805180"/>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4" name="Google Shape;3684;p12"/>
            <p:cNvSpPr/>
            <p:nvPr/>
          </p:nvSpPr>
          <p:spPr>
            <a:xfrm rot="10800000">
              <a:off x="7536331" y="2659036"/>
              <a:ext cx="117867" cy="117892"/>
            </a:xfrm>
            <a:custGeom>
              <a:rect b="b" l="l" r="r" t="t"/>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5" name="Google Shape;3685;p12"/>
            <p:cNvSpPr/>
            <p:nvPr/>
          </p:nvSpPr>
          <p:spPr>
            <a:xfrm rot="10800000">
              <a:off x="7536331" y="2512915"/>
              <a:ext cx="117867" cy="117867"/>
            </a:xfrm>
            <a:custGeom>
              <a:rect b="b" l="l" r="r" t="t"/>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6" name="Google Shape;3686;p12"/>
            <p:cNvSpPr/>
            <p:nvPr/>
          </p:nvSpPr>
          <p:spPr>
            <a:xfrm rot="10800000">
              <a:off x="7536331" y="2366770"/>
              <a:ext cx="117867" cy="117892"/>
            </a:xfrm>
            <a:custGeom>
              <a:rect b="b" l="l" r="r" t="t"/>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7" name="Google Shape;3687;p12"/>
            <p:cNvSpPr/>
            <p:nvPr/>
          </p:nvSpPr>
          <p:spPr>
            <a:xfrm rot="10800000">
              <a:off x="7536331" y="2220650"/>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8" name="Google Shape;3688;p12"/>
            <p:cNvSpPr/>
            <p:nvPr/>
          </p:nvSpPr>
          <p:spPr>
            <a:xfrm rot="10800000">
              <a:off x="7536331" y="2074529"/>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9" name="Google Shape;3689;p12"/>
            <p:cNvSpPr/>
            <p:nvPr/>
          </p:nvSpPr>
          <p:spPr>
            <a:xfrm rot="10800000">
              <a:off x="7536331" y="1928385"/>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0" name="Google Shape;3690;p12"/>
            <p:cNvSpPr/>
            <p:nvPr/>
          </p:nvSpPr>
          <p:spPr>
            <a:xfrm rot="10800000">
              <a:off x="7536331" y="1782264"/>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1" name="Google Shape;3691;p12"/>
            <p:cNvSpPr/>
            <p:nvPr/>
          </p:nvSpPr>
          <p:spPr>
            <a:xfrm rot="10800000">
              <a:off x="7536331" y="1489999"/>
              <a:ext cx="117867" cy="117867"/>
            </a:xfrm>
            <a:custGeom>
              <a:rect b="b" l="l" r="r" t="t"/>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2" name="Google Shape;3692;p12"/>
            <p:cNvSpPr/>
            <p:nvPr/>
          </p:nvSpPr>
          <p:spPr>
            <a:xfrm rot="10800000">
              <a:off x="7536331" y="1197734"/>
              <a:ext cx="117867" cy="117867"/>
            </a:xfrm>
            <a:custGeom>
              <a:rect b="b" l="l" r="r" t="t"/>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3" name="Google Shape;3693;p12"/>
            <p:cNvSpPr/>
            <p:nvPr/>
          </p:nvSpPr>
          <p:spPr>
            <a:xfrm rot="10800000">
              <a:off x="7536331" y="1051613"/>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4" name="Google Shape;3694;p12"/>
            <p:cNvSpPr/>
            <p:nvPr/>
          </p:nvSpPr>
          <p:spPr>
            <a:xfrm rot="10800000">
              <a:off x="7536331" y="905469"/>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5" name="Google Shape;3695;p12"/>
            <p:cNvSpPr/>
            <p:nvPr/>
          </p:nvSpPr>
          <p:spPr>
            <a:xfrm rot="10800000">
              <a:off x="7536331" y="759348"/>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6" name="Google Shape;3696;p12"/>
            <p:cNvSpPr/>
            <p:nvPr/>
          </p:nvSpPr>
          <p:spPr>
            <a:xfrm rot="10800000">
              <a:off x="7536331" y="467083"/>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7" name="Google Shape;3697;p12"/>
            <p:cNvSpPr/>
            <p:nvPr/>
          </p:nvSpPr>
          <p:spPr>
            <a:xfrm rot="10800000">
              <a:off x="7536331" y="320938"/>
              <a:ext cx="117867" cy="117892"/>
            </a:xfrm>
            <a:custGeom>
              <a:rect b="b" l="l" r="r" t="t"/>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8" name="Google Shape;3698;p12"/>
            <p:cNvSpPr/>
            <p:nvPr/>
          </p:nvSpPr>
          <p:spPr>
            <a:xfrm rot="10800000">
              <a:off x="7536331" y="174818"/>
              <a:ext cx="117867" cy="117867"/>
            </a:xfrm>
            <a:custGeom>
              <a:rect b="b" l="l" r="r" t="t"/>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9" name="Google Shape;3699;p12"/>
            <p:cNvSpPr/>
            <p:nvPr/>
          </p:nvSpPr>
          <p:spPr>
            <a:xfrm rot="10800000">
              <a:off x="7536331" y="28698"/>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0" name="Google Shape;3700;p12"/>
            <p:cNvSpPr/>
            <p:nvPr/>
          </p:nvSpPr>
          <p:spPr>
            <a:xfrm rot="10800000">
              <a:off x="7390210" y="4851012"/>
              <a:ext cx="117867" cy="117867"/>
            </a:xfrm>
            <a:custGeom>
              <a:rect b="b" l="l" r="r" t="t"/>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1" name="Google Shape;3701;p12"/>
            <p:cNvSpPr/>
            <p:nvPr/>
          </p:nvSpPr>
          <p:spPr>
            <a:xfrm rot="10800000">
              <a:off x="7390210" y="4558747"/>
              <a:ext cx="117867" cy="117867"/>
            </a:xfrm>
            <a:custGeom>
              <a:rect b="b" l="l" r="r" t="t"/>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2" name="Google Shape;3702;p12"/>
            <p:cNvSpPr/>
            <p:nvPr/>
          </p:nvSpPr>
          <p:spPr>
            <a:xfrm rot="10800000">
              <a:off x="7390210" y="4412627"/>
              <a:ext cx="117867" cy="117867"/>
            </a:xfrm>
            <a:custGeom>
              <a:rect b="b" l="l" r="r" t="t"/>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3" name="Google Shape;3703;p12"/>
            <p:cNvSpPr/>
            <p:nvPr/>
          </p:nvSpPr>
          <p:spPr>
            <a:xfrm rot="10800000">
              <a:off x="7390210" y="4266482"/>
              <a:ext cx="117867" cy="117867"/>
            </a:xfrm>
            <a:custGeom>
              <a:rect b="b" l="l" r="r" t="t"/>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4" name="Google Shape;3704;p12"/>
            <p:cNvSpPr/>
            <p:nvPr/>
          </p:nvSpPr>
          <p:spPr>
            <a:xfrm rot="10800000">
              <a:off x="7390210" y="4120361"/>
              <a:ext cx="117867" cy="117867"/>
            </a:xfrm>
            <a:custGeom>
              <a:rect b="b" l="l" r="r" t="t"/>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5" name="Google Shape;3705;p12"/>
            <p:cNvSpPr/>
            <p:nvPr/>
          </p:nvSpPr>
          <p:spPr>
            <a:xfrm rot="10800000">
              <a:off x="7390210" y="3828096"/>
              <a:ext cx="117867" cy="117867"/>
            </a:xfrm>
            <a:custGeom>
              <a:rect b="b" l="l" r="r" t="t"/>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6" name="Google Shape;3706;p12"/>
            <p:cNvSpPr/>
            <p:nvPr/>
          </p:nvSpPr>
          <p:spPr>
            <a:xfrm rot="10800000">
              <a:off x="7390210" y="3535831"/>
              <a:ext cx="117867" cy="117867"/>
            </a:xfrm>
            <a:custGeom>
              <a:rect b="b" l="l" r="r" t="t"/>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7" name="Google Shape;3707;p12"/>
            <p:cNvSpPr/>
            <p:nvPr/>
          </p:nvSpPr>
          <p:spPr>
            <a:xfrm rot="10800000">
              <a:off x="7390210" y="3389711"/>
              <a:ext cx="117867" cy="117867"/>
            </a:xfrm>
            <a:custGeom>
              <a:rect b="b" l="l" r="r" t="t"/>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8" name="Google Shape;3708;p12"/>
            <p:cNvSpPr/>
            <p:nvPr/>
          </p:nvSpPr>
          <p:spPr>
            <a:xfrm rot="10800000">
              <a:off x="7390210" y="3243566"/>
              <a:ext cx="117867" cy="117867"/>
            </a:xfrm>
            <a:custGeom>
              <a:rect b="b" l="l" r="r" t="t"/>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9" name="Google Shape;3709;p12"/>
            <p:cNvSpPr/>
            <p:nvPr/>
          </p:nvSpPr>
          <p:spPr>
            <a:xfrm rot="10800000">
              <a:off x="7390210" y="2951301"/>
              <a:ext cx="117867" cy="117867"/>
            </a:xfrm>
            <a:custGeom>
              <a:rect b="b" l="l" r="r" t="t"/>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0" name="Google Shape;3710;p12"/>
            <p:cNvSpPr/>
            <p:nvPr/>
          </p:nvSpPr>
          <p:spPr>
            <a:xfrm rot="10800000">
              <a:off x="7390210" y="2805180"/>
              <a:ext cx="117867" cy="117867"/>
            </a:xfrm>
            <a:custGeom>
              <a:rect b="b" l="l" r="r" t="t"/>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1" name="Google Shape;3711;p12"/>
            <p:cNvSpPr/>
            <p:nvPr/>
          </p:nvSpPr>
          <p:spPr>
            <a:xfrm rot="10800000">
              <a:off x="7390210" y="2659036"/>
              <a:ext cx="117867" cy="117892"/>
            </a:xfrm>
            <a:custGeom>
              <a:rect b="b" l="l" r="r" t="t"/>
              <a:pathLst>
                <a:path extrusionOk="0" h="4857"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2" name="Google Shape;3712;p12"/>
            <p:cNvSpPr/>
            <p:nvPr/>
          </p:nvSpPr>
          <p:spPr>
            <a:xfrm rot="10800000">
              <a:off x="7390210" y="2512915"/>
              <a:ext cx="117867" cy="117867"/>
            </a:xfrm>
            <a:custGeom>
              <a:rect b="b" l="l" r="r" t="t"/>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3" name="Google Shape;3713;p12"/>
            <p:cNvSpPr/>
            <p:nvPr/>
          </p:nvSpPr>
          <p:spPr>
            <a:xfrm rot="10800000">
              <a:off x="7390210" y="2366770"/>
              <a:ext cx="117867" cy="117892"/>
            </a:xfrm>
            <a:custGeom>
              <a:rect b="b" l="l" r="r" t="t"/>
              <a:pathLst>
                <a:path extrusionOk="0" h="4857"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4" name="Google Shape;3714;p12"/>
            <p:cNvSpPr/>
            <p:nvPr/>
          </p:nvSpPr>
          <p:spPr>
            <a:xfrm rot="10800000">
              <a:off x="7390210" y="2220650"/>
              <a:ext cx="117867" cy="117867"/>
            </a:xfrm>
            <a:custGeom>
              <a:rect b="b" l="l" r="r" t="t"/>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5" name="Google Shape;3715;p12"/>
            <p:cNvSpPr/>
            <p:nvPr/>
          </p:nvSpPr>
          <p:spPr>
            <a:xfrm rot="10800000">
              <a:off x="7390210" y="2074529"/>
              <a:ext cx="117867" cy="117867"/>
            </a:xfrm>
            <a:custGeom>
              <a:rect b="b" l="l" r="r" t="t"/>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6" name="Google Shape;3716;p12"/>
            <p:cNvSpPr/>
            <p:nvPr/>
          </p:nvSpPr>
          <p:spPr>
            <a:xfrm rot="10800000">
              <a:off x="7390210" y="1782264"/>
              <a:ext cx="117867" cy="117867"/>
            </a:xfrm>
            <a:custGeom>
              <a:rect b="b" l="l" r="r" t="t"/>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7" name="Google Shape;3717;p12"/>
            <p:cNvSpPr/>
            <p:nvPr/>
          </p:nvSpPr>
          <p:spPr>
            <a:xfrm rot="10800000">
              <a:off x="7390210" y="1489999"/>
              <a:ext cx="117867" cy="117867"/>
            </a:xfrm>
            <a:custGeom>
              <a:rect b="b" l="l" r="r" t="t"/>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8" name="Google Shape;3718;p12"/>
            <p:cNvSpPr/>
            <p:nvPr/>
          </p:nvSpPr>
          <p:spPr>
            <a:xfrm rot="10800000">
              <a:off x="7390210" y="1343854"/>
              <a:ext cx="117867" cy="117892"/>
            </a:xfrm>
            <a:custGeom>
              <a:rect b="b" l="l" r="r" t="t"/>
              <a:pathLst>
                <a:path extrusionOk="0" h="4857"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9" name="Google Shape;3719;p12"/>
            <p:cNvSpPr/>
            <p:nvPr/>
          </p:nvSpPr>
          <p:spPr>
            <a:xfrm rot="10800000">
              <a:off x="7390210" y="1197734"/>
              <a:ext cx="117867" cy="117867"/>
            </a:xfrm>
            <a:custGeom>
              <a:rect b="b" l="l" r="r" t="t"/>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0" name="Google Shape;3720;p12"/>
            <p:cNvSpPr/>
            <p:nvPr/>
          </p:nvSpPr>
          <p:spPr>
            <a:xfrm rot="10800000">
              <a:off x="7390210" y="1051613"/>
              <a:ext cx="117867" cy="117867"/>
            </a:xfrm>
            <a:custGeom>
              <a:rect b="b" l="l" r="r" t="t"/>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1" name="Google Shape;3721;p12"/>
            <p:cNvSpPr/>
            <p:nvPr/>
          </p:nvSpPr>
          <p:spPr>
            <a:xfrm rot="10800000">
              <a:off x="7390210" y="759348"/>
              <a:ext cx="117867" cy="117867"/>
            </a:xfrm>
            <a:custGeom>
              <a:rect b="b" l="l" r="r" t="t"/>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2" name="Google Shape;3722;p12"/>
            <p:cNvSpPr/>
            <p:nvPr/>
          </p:nvSpPr>
          <p:spPr>
            <a:xfrm rot="10800000">
              <a:off x="7390210" y="613204"/>
              <a:ext cx="117867" cy="117867"/>
            </a:xfrm>
            <a:custGeom>
              <a:rect b="b" l="l" r="r" t="t"/>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3" name="Google Shape;3723;p12"/>
            <p:cNvSpPr/>
            <p:nvPr/>
          </p:nvSpPr>
          <p:spPr>
            <a:xfrm rot="10800000">
              <a:off x="7390210" y="320938"/>
              <a:ext cx="117867" cy="117892"/>
            </a:xfrm>
            <a:custGeom>
              <a:rect b="b" l="l" r="r" t="t"/>
              <a:pathLst>
                <a:path extrusionOk="0" h="4857"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4" name="Google Shape;3724;p12"/>
            <p:cNvSpPr/>
            <p:nvPr/>
          </p:nvSpPr>
          <p:spPr>
            <a:xfrm rot="10800000">
              <a:off x="7390210" y="28698"/>
              <a:ext cx="117867" cy="117867"/>
            </a:xfrm>
            <a:custGeom>
              <a:rect b="b" l="l" r="r" t="t"/>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5" name="Google Shape;3725;p12"/>
            <p:cNvSpPr/>
            <p:nvPr/>
          </p:nvSpPr>
          <p:spPr>
            <a:xfrm rot="10800000">
              <a:off x="7244066" y="4704867"/>
              <a:ext cx="117867" cy="117892"/>
            </a:xfrm>
            <a:custGeom>
              <a:rect b="b" l="l" r="r" t="t"/>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6" name="Google Shape;3726;p12"/>
            <p:cNvSpPr/>
            <p:nvPr/>
          </p:nvSpPr>
          <p:spPr>
            <a:xfrm rot="10800000">
              <a:off x="7244066" y="4266482"/>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7" name="Google Shape;3727;p12"/>
            <p:cNvSpPr/>
            <p:nvPr/>
          </p:nvSpPr>
          <p:spPr>
            <a:xfrm rot="10800000">
              <a:off x="7244066" y="4120361"/>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8" name="Google Shape;3728;p12"/>
            <p:cNvSpPr/>
            <p:nvPr/>
          </p:nvSpPr>
          <p:spPr>
            <a:xfrm rot="10800000">
              <a:off x="7244066" y="3974217"/>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9" name="Google Shape;3729;p12"/>
            <p:cNvSpPr/>
            <p:nvPr/>
          </p:nvSpPr>
          <p:spPr>
            <a:xfrm rot="10800000">
              <a:off x="7244066" y="3681951"/>
              <a:ext cx="117867" cy="117892"/>
            </a:xfrm>
            <a:custGeom>
              <a:rect b="b" l="l" r="r" t="t"/>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0" name="Google Shape;3730;p12"/>
            <p:cNvSpPr/>
            <p:nvPr/>
          </p:nvSpPr>
          <p:spPr>
            <a:xfrm rot="10800000">
              <a:off x="7244066" y="3389711"/>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1" name="Google Shape;3731;p12"/>
            <p:cNvSpPr/>
            <p:nvPr/>
          </p:nvSpPr>
          <p:spPr>
            <a:xfrm rot="10800000">
              <a:off x="7244066" y="3243566"/>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2" name="Google Shape;3732;p12"/>
            <p:cNvSpPr/>
            <p:nvPr/>
          </p:nvSpPr>
          <p:spPr>
            <a:xfrm rot="10800000">
              <a:off x="7244066" y="3097445"/>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3" name="Google Shape;3733;p12"/>
            <p:cNvSpPr/>
            <p:nvPr/>
          </p:nvSpPr>
          <p:spPr>
            <a:xfrm rot="10800000">
              <a:off x="7244066" y="2805180"/>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4" name="Google Shape;3734;p12"/>
            <p:cNvSpPr/>
            <p:nvPr/>
          </p:nvSpPr>
          <p:spPr>
            <a:xfrm rot="10800000">
              <a:off x="7244066" y="2512915"/>
              <a:ext cx="117867" cy="117867"/>
            </a:xfrm>
            <a:custGeom>
              <a:rect b="b" l="l" r="r" t="t"/>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5" name="Google Shape;3735;p12"/>
            <p:cNvSpPr/>
            <p:nvPr/>
          </p:nvSpPr>
          <p:spPr>
            <a:xfrm rot="10800000">
              <a:off x="7244066" y="2220650"/>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6" name="Google Shape;3736;p12"/>
            <p:cNvSpPr/>
            <p:nvPr/>
          </p:nvSpPr>
          <p:spPr>
            <a:xfrm rot="10800000">
              <a:off x="7244066" y="1928385"/>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7" name="Google Shape;3737;p12"/>
            <p:cNvSpPr/>
            <p:nvPr/>
          </p:nvSpPr>
          <p:spPr>
            <a:xfrm rot="10800000">
              <a:off x="7244066" y="1782264"/>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8" name="Google Shape;3738;p12"/>
            <p:cNvSpPr/>
            <p:nvPr/>
          </p:nvSpPr>
          <p:spPr>
            <a:xfrm rot="10800000">
              <a:off x="7244066" y="1343854"/>
              <a:ext cx="117867" cy="117892"/>
            </a:xfrm>
            <a:custGeom>
              <a:rect b="b" l="l" r="r" t="t"/>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9" name="Google Shape;3739;p12"/>
            <p:cNvSpPr/>
            <p:nvPr/>
          </p:nvSpPr>
          <p:spPr>
            <a:xfrm rot="10800000">
              <a:off x="7244066" y="1197734"/>
              <a:ext cx="117867" cy="117867"/>
            </a:xfrm>
            <a:custGeom>
              <a:rect b="b" l="l" r="r" t="t"/>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0" name="Google Shape;3740;p12"/>
            <p:cNvSpPr/>
            <p:nvPr/>
          </p:nvSpPr>
          <p:spPr>
            <a:xfrm rot="10800000">
              <a:off x="7244066" y="1051613"/>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1" name="Google Shape;3741;p12"/>
            <p:cNvSpPr/>
            <p:nvPr/>
          </p:nvSpPr>
          <p:spPr>
            <a:xfrm rot="10800000">
              <a:off x="7244066" y="905469"/>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2" name="Google Shape;3742;p12"/>
            <p:cNvSpPr/>
            <p:nvPr/>
          </p:nvSpPr>
          <p:spPr>
            <a:xfrm rot="10800000">
              <a:off x="7244066" y="759348"/>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3" name="Google Shape;3743;p12"/>
            <p:cNvSpPr/>
            <p:nvPr/>
          </p:nvSpPr>
          <p:spPr>
            <a:xfrm rot="10800000">
              <a:off x="7244066" y="467083"/>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4" name="Google Shape;3744;p12"/>
            <p:cNvSpPr/>
            <p:nvPr/>
          </p:nvSpPr>
          <p:spPr>
            <a:xfrm rot="10800000">
              <a:off x="7244066" y="320938"/>
              <a:ext cx="117867" cy="117892"/>
            </a:xfrm>
            <a:custGeom>
              <a:rect b="b" l="l" r="r" t="t"/>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5" name="Google Shape;3745;p12"/>
            <p:cNvSpPr/>
            <p:nvPr/>
          </p:nvSpPr>
          <p:spPr>
            <a:xfrm rot="10800000">
              <a:off x="7097945" y="4997133"/>
              <a:ext cx="117867" cy="117867"/>
            </a:xfrm>
            <a:custGeom>
              <a:rect b="b" l="l" r="r" t="t"/>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6" name="Google Shape;3746;p12"/>
            <p:cNvSpPr/>
            <p:nvPr/>
          </p:nvSpPr>
          <p:spPr>
            <a:xfrm rot="10800000">
              <a:off x="7097945" y="4558747"/>
              <a:ext cx="117867" cy="117867"/>
            </a:xfrm>
            <a:custGeom>
              <a:rect b="b" l="l" r="r" t="t"/>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7" name="Google Shape;3747;p12"/>
            <p:cNvSpPr/>
            <p:nvPr/>
          </p:nvSpPr>
          <p:spPr>
            <a:xfrm rot="10800000">
              <a:off x="7097945" y="4266482"/>
              <a:ext cx="117867" cy="117867"/>
            </a:xfrm>
            <a:custGeom>
              <a:rect b="b" l="l" r="r" t="t"/>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8" name="Google Shape;3748;p12"/>
            <p:cNvSpPr/>
            <p:nvPr/>
          </p:nvSpPr>
          <p:spPr>
            <a:xfrm rot="10800000">
              <a:off x="7097945" y="3828096"/>
              <a:ext cx="117867" cy="117867"/>
            </a:xfrm>
            <a:custGeom>
              <a:rect b="b" l="l" r="r" t="t"/>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9" name="Google Shape;3749;p12"/>
            <p:cNvSpPr/>
            <p:nvPr/>
          </p:nvSpPr>
          <p:spPr>
            <a:xfrm rot="10800000">
              <a:off x="7097945" y="3681951"/>
              <a:ext cx="117867" cy="117892"/>
            </a:xfrm>
            <a:custGeom>
              <a:rect b="b" l="l" r="r" t="t"/>
              <a:pathLst>
                <a:path extrusionOk="0" h="4857"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0" name="Google Shape;3750;p12"/>
            <p:cNvSpPr/>
            <p:nvPr/>
          </p:nvSpPr>
          <p:spPr>
            <a:xfrm rot="10800000">
              <a:off x="7097945" y="3097445"/>
              <a:ext cx="117867" cy="117867"/>
            </a:xfrm>
            <a:custGeom>
              <a:rect b="b" l="l" r="r" t="t"/>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1" name="Google Shape;3751;p12"/>
            <p:cNvSpPr/>
            <p:nvPr/>
          </p:nvSpPr>
          <p:spPr>
            <a:xfrm rot="10800000">
              <a:off x="7097945" y="2951301"/>
              <a:ext cx="117867" cy="117867"/>
            </a:xfrm>
            <a:custGeom>
              <a:rect b="b" l="l" r="r" t="t"/>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2" name="Google Shape;3752;p12"/>
            <p:cNvSpPr/>
            <p:nvPr/>
          </p:nvSpPr>
          <p:spPr>
            <a:xfrm rot="10800000">
              <a:off x="7097945" y="2659036"/>
              <a:ext cx="117867" cy="117892"/>
            </a:xfrm>
            <a:custGeom>
              <a:rect b="b" l="l" r="r" t="t"/>
              <a:pathLst>
                <a:path extrusionOk="0" h="4857"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3" name="Google Shape;3753;p12"/>
            <p:cNvSpPr/>
            <p:nvPr/>
          </p:nvSpPr>
          <p:spPr>
            <a:xfrm rot="10800000">
              <a:off x="7097945" y="2512915"/>
              <a:ext cx="117867" cy="117867"/>
            </a:xfrm>
            <a:custGeom>
              <a:rect b="b" l="l" r="r" t="t"/>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4" name="Google Shape;3754;p12"/>
            <p:cNvSpPr/>
            <p:nvPr/>
          </p:nvSpPr>
          <p:spPr>
            <a:xfrm rot="10800000">
              <a:off x="7097945" y="2366770"/>
              <a:ext cx="117867" cy="117892"/>
            </a:xfrm>
            <a:custGeom>
              <a:rect b="b" l="l" r="r" t="t"/>
              <a:pathLst>
                <a:path extrusionOk="0" h="4857"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5" name="Google Shape;3755;p12"/>
            <p:cNvSpPr/>
            <p:nvPr/>
          </p:nvSpPr>
          <p:spPr>
            <a:xfrm rot="10800000">
              <a:off x="7097945" y="2220650"/>
              <a:ext cx="117867" cy="117867"/>
            </a:xfrm>
            <a:custGeom>
              <a:rect b="b" l="l" r="r" t="t"/>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6" name="Google Shape;3756;p12"/>
            <p:cNvSpPr/>
            <p:nvPr/>
          </p:nvSpPr>
          <p:spPr>
            <a:xfrm rot="10800000">
              <a:off x="7097945" y="1782264"/>
              <a:ext cx="117867" cy="117867"/>
            </a:xfrm>
            <a:custGeom>
              <a:rect b="b" l="l" r="r" t="t"/>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7" name="Google Shape;3757;p12"/>
            <p:cNvSpPr/>
            <p:nvPr/>
          </p:nvSpPr>
          <p:spPr>
            <a:xfrm rot="10800000">
              <a:off x="7097945" y="1636120"/>
              <a:ext cx="117867" cy="117867"/>
            </a:xfrm>
            <a:custGeom>
              <a:rect b="b" l="l" r="r" t="t"/>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8" name="Google Shape;3758;p12"/>
            <p:cNvSpPr/>
            <p:nvPr/>
          </p:nvSpPr>
          <p:spPr>
            <a:xfrm rot="10800000">
              <a:off x="7097945" y="1489999"/>
              <a:ext cx="117867" cy="117867"/>
            </a:xfrm>
            <a:custGeom>
              <a:rect b="b" l="l" r="r" t="t"/>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9" name="Google Shape;3759;p12"/>
            <p:cNvSpPr/>
            <p:nvPr/>
          </p:nvSpPr>
          <p:spPr>
            <a:xfrm rot="10800000">
              <a:off x="7097945" y="1197734"/>
              <a:ext cx="117867" cy="117867"/>
            </a:xfrm>
            <a:custGeom>
              <a:rect b="b" l="l" r="r" t="t"/>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0" name="Google Shape;3760;p12"/>
            <p:cNvSpPr/>
            <p:nvPr/>
          </p:nvSpPr>
          <p:spPr>
            <a:xfrm rot="10800000">
              <a:off x="7097945" y="467083"/>
              <a:ext cx="117867" cy="117867"/>
            </a:xfrm>
            <a:custGeom>
              <a:rect b="b" l="l" r="r" t="t"/>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1" name="Google Shape;3761;p12"/>
            <p:cNvSpPr/>
            <p:nvPr/>
          </p:nvSpPr>
          <p:spPr>
            <a:xfrm rot="10800000">
              <a:off x="7097945" y="174818"/>
              <a:ext cx="117867" cy="117867"/>
            </a:xfrm>
            <a:custGeom>
              <a:rect b="b" l="l" r="r" t="t"/>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2" name="Google Shape;3762;p12"/>
            <p:cNvSpPr/>
            <p:nvPr/>
          </p:nvSpPr>
          <p:spPr>
            <a:xfrm rot="10800000">
              <a:off x="7097945" y="28698"/>
              <a:ext cx="117867" cy="117867"/>
            </a:xfrm>
            <a:custGeom>
              <a:rect b="b" l="l" r="r" t="t"/>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3" name="Google Shape;3763;p12"/>
            <p:cNvSpPr/>
            <p:nvPr/>
          </p:nvSpPr>
          <p:spPr>
            <a:xfrm rot="10800000">
              <a:off x="6951800" y="4851012"/>
              <a:ext cx="117892" cy="117867"/>
            </a:xfrm>
            <a:custGeom>
              <a:rect b="b" l="l" r="r" t="t"/>
              <a:pathLst>
                <a:path extrusionOk="0" h="4856" w="4857">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4" name="Google Shape;3764;p12"/>
            <p:cNvSpPr/>
            <p:nvPr/>
          </p:nvSpPr>
          <p:spPr>
            <a:xfrm rot="10800000">
              <a:off x="6951800" y="4704867"/>
              <a:ext cx="117892" cy="117892"/>
            </a:xfrm>
            <a:custGeom>
              <a:rect b="b" l="l" r="r" t="t"/>
              <a:pathLst>
                <a:path extrusionOk="0" h="4857" w="4857">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5" name="Google Shape;3765;p12"/>
            <p:cNvSpPr/>
            <p:nvPr/>
          </p:nvSpPr>
          <p:spPr>
            <a:xfrm rot="10800000">
              <a:off x="6951800" y="4266482"/>
              <a:ext cx="117892" cy="117867"/>
            </a:xfrm>
            <a:custGeom>
              <a:rect b="b" l="l" r="r" t="t"/>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6" name="Google Shape;3766;p12"/>
            <p:cNvSpPr/>
            <p:nvPr/>
          </p:nvSpPr>
          <p:spPr>
            <a:xfrm rot="10800000">
              <a:off x="6951800" y="3974217"/>
              <a:ext cx="117892" cy="117867"/>
            </a:xfrm>
            <a:custGeom>
              <a:rect b="b" l="l" r="r" t="t"/>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7" name="Google Shape;3767;p12"/>
            <p:cNvSpPr/>
            <p:nvPr/>
          </p:nvSpPr>
          <p:spPr>
            <a:xfrm rot="10800000">
              <a:off x="6951800" y="3681951"/>
              <a:ext cx="117892" cy="117892"/>
            </a:xfrm>
            <a:custGeom>
              <a:rect b="b" l="l" r="r" t="t"/>
              <a:pathLst>
                <a:path extrusionOk="0" h="4857" w="4857">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8" name="Google Shape;3768;p12"/>
            <p:cNvSpPr/>
            <p:nvPr/>
          </p:nvSpPr>
          <p:spPr>
            <a:xfrm rot="10800000">
              <a:off x="6951800" y="3243566"/>
              <a:ext cx="117892" cy="117867"/>
            </a:xfrm>
            <a:custGeom>
              <a:rect b="b" l="l" r="r" t="t"/>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9" name="Google Shape;3769;p12"/>
            <p:cNvSpPr/>
            <p:nvPr/>
          </p:nvSpPr>
          <p:spPr>
            <a:xfrm rot="10800000">
              <a:off x="6951800" y="2951301"/>
              <a:ext cx="117892" cy="117867"/>
            </a:xfrm>
            <a:custGeom>
              <a:rect b="b" l="l" r="r" t="t"/>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0" name="Google Shape;3770;p12"/>
            <p:cNvSpPr/>
            <p:nvPr/>
          </p:nvSpPr>
          <p:spPr>
            <a:xfrm rot="10800000">
              <a:off x="6951800" y="2512915"/>
              <a:ext cx="117892" cy="117867"/>
            </a:xfrm>
            <a:custGeom>
              <a:rect b="b" l="l" r="r" t="t"/>
              <a:pathLst>
                <a:path extrusionOk="0" h="4856" w="4857">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1" name="Google Shape;3771;p12"/>
            <p:cNvSpPr/>
            <p:nvPr/>
          </p:nvSpPr>
          <p:spPr>
            <a:xfrm rot="10800000">
              <a:off x="6951800" y="2220650"/>
              <a:ext cx="117892" cy="117867"/>
            </a:xfrm>
            <a:custGeom>
              <a:rect b="b" l="l" r="r" t="t"/>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2" name="Google Shape;3772;p12"/>
            <p:cNvSpPr/>
            <p:nvPr/>
          </p:nvSpPr>
          <p:spPr>
            <a:xfrm rot="10800000">
              <a:off x="6951800" y="2074529"/>
              <a:ext cx="117892" cy="117867"/>
            </a:xfrm>
            <a:custGeom>
              <a:rect b="b" l="l" r="r" t="t"/>
              <a:pathLst>
                <a:path extrusionOk="0" h="4856" w="4857">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3" name="Google Shape;3773;p12"/>
            <p:cNvSpPr/>
            <p:nvPr/>
          </p:nvSpPr>
          <p:spPr>
            <a:xfrm rot="10800000">
              <a:off x="6951800" y="1782264"/>
              <a:ext cx="117892" cy="117867"/>
            </a:xfrm>
            <a:custGeom>
              <a:rect b="b" l="l" r="r" t="t"/>
              <a:pathLst>
                <a:path extrusionOk="0" h="4856" w="4857">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4" name="Google Shape;3774;p12"/>
            <p:cNvSpPr/>
            <p:nvPr/>
          </p:nvSpPr>
          <p:spPr>
            <a:xfrm rot="10800000">
              <a:off x="6951800" y="1636120"/>
              <a:ext cx="117892" cy="117867"/>
            </a:xfrm>
            <a:custGeom>
              <a:rect b="b" l="l" r="r" t="t"/>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5" name="Google Shape;3775;p12"/>
            <p:cNvSpPr/>
            <p:nvPr/>
          </p:nvSpPr>
          <p:spPr>
            <a:xfrm rot="10800000">
              <a:off x="6951800" y="1489999"/>
              <a:ext cx="117892" cy="117867"/>
            </a:xfrm>
            <a:custGeom>
              <a:rect b="b" l="l" r="r" t="t"/>
              <a:pathLst>
                <a:path extrusionOk="0" h="4856" w="4857">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6" name="Google Shape;3776;p12"/>
            <p:cNvSpPr/>
            <p:nvPr/>
          </p:nvSpPr>
          <p:spPr>
            <a:xfrm rot="10800000">
              <a:off x="6951800" y="1197734"/>
              <a:ext cx="117892" cy="117867"/>
            </a:xfrm>
            <a:custGeom>
              <a:rect b="b" l="l" r="r" t="t"/>
              <a:pathLst>
                <a:path extrusionOk="0" h="4856" w="4857">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7" name="Google Shape;3777;p12"/>
            <p:cNvSpPr/>
            <p:nvPr/>
          </p:nvSpPr>
          <p:spPr>
            <a:xfrm rot="10800000">
              <a:off x="6951800" y="1051613"/>
              <a:ext cx="117892" cy="117867"/>
            </a:xfrm>
            <a:custGeom>
              <a:rect b="b" l="l" r="r" t="t"/>
              <a:pathLst>
                <a:path extrusionOk="0" h="4856" w="4857">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8" name="Google Shape;3778;p12"/>
            <p:cNvSpPr/>
            <p:nvPr/>
          </p:nvSpPr>
          <p:spPr>
            <a:xfrm rot="10800000">
              <a:off x="6951800" y="613204"/>
              <a:ext cx="117892" cy="117867"/>
            </a:xfrm>
            <a:custGeom>
              <a:rect b="b" l="l" r="r" t="t"/>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9" name="Google Shape;3779;p12"/>
            <p:cNvSpPr/>
            <p:nvPr/>
          </p:nvSpPr>
          <p:spPr>
            <a:xfrm rot="10800000">
              <a:off x="6951800" y="320938"/>
              <a:ext cx="117892" cy="117892"/>
            </a:xfrm>
            <a:custGeom>
              <a:rect b="b" l="l" r="r" t="t"/>
              <a:pathLst>
                <a:path extrusionOk="0" h="4857" w="4857">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0" name="Google Shape;3780;p12"/>
            <p:cNvSpPr/>
            <p:nvPr/>
          </p:nvSpPr>
          <p:spPr>
            <a:xfrm rot="10800000">
              <a:off x="6951800" y="174818"/>
              <a:ext cx="117892" cy="117867"/>
            </a:xfrm>
            <a:custGeom>
              <a:rect b="b" l="l" r="r" t="t"/>
              <a:pathLst>
                <a:path extrusionOk="0" h="4856" w="4857">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1" name="Google Shape;3781;p12"/>
            <p:cNvSpPr/>
            <p:nvPr/>
          </p:nvSpPr>
          <p:spPr>
            <a:xfrm rot="10800000">
              <a:off x="6805680" y="4997133"/>
              <a:ext cx="117867" cy="117867"/>
            </a:xfrm>
            <a:custGeom>
              <a:rect b="b" l="l" r="r" t="t"/>
              <a:pathLst>
                <a:path extrusionOk="0" h="4856" w="4856">
                  <a:moveTo>
                    <a:pt x="0" y="0"/>
                  </a:moveTo>
                  <a:lnTo>
                    <a:pt x="0"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2" name="Google Shape;3782;p12"/>
            <p:cNvSpPr/>
            <p:nvPr/>
          </p:nvSpPr>
          <p:spPr>
            <a:xfrm rot="10800000">
              <a:off x="6805680" y="4558747"/>
              <a:ext cx="117867" cy="117867"/>
            </a:xfrm>
            <a:custGeom>
              <a:rect b="b" l="l" r="r" t="t"/>
              <a:pathLst>
                <a:path extrusionOk="0" h="4856" w="4856">
                  <a:moveTo>
                    <a:pt x="0" y="0"/>
                  </a:moveTo>
                  <a:lnTo>
                    <a:pt x="0"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3" name="Google Shape;3783;p12"/>
            <p:cNvSpPr/>
            <p:nvPr/>
          </p:nvSpPr>
          <p:spPr>
            <a:xfrm rot="10800000">
              <a:off x="6805680" y="4120361"/>
              <a:ext cx="117867" cy="117867"/>
            </a:xfrm>
            <a:custGeom>
              <a:rect b="b" l="l" r="r" t="t"/>
              <a:pathLst>
                <a:path extrusionOk="0" h="4856" w="4856">
                  <a:moveTo>
                    <a:pt x="0" y="1"/>
                  </a:moveTo>
                  <a:lnTo>
                    <a:pt x="0"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4" name="Google Shape;3784;p12"/>
            <p:cNvSpPr/>
            <p:nvPr/>
          </p:nvSpPr>
          <p:spPr>
            <a:xfrm rot="10800000">
              <a:off x="6805680" y="3535831"/>
              <a:ext cx="117867" cy="117867"/>
            </a:xfrm>
            <a:custGeom>
              <a:rect b="b" l="l" r="r" t="t"/>
              <a:pathLst>
                <a:path extrusionOk="0" h="4856" w="4856">
                  <a:moveTo>
                    <a:pt x="0" y="0"/>
                  </a:moveTo>
                  <a:lnTo>
                    <a:pt x="0"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5" name="Google Shape;3785;p12"/>
            <p:cNvSpPr/>
            <p:nvPr/>
          </p:nvSpPr>
          <p:spPr>
            <a:xfrm rot="10800000">
              <a:off x="6805680" y="2951301"/>
              <a:ext cx="117867" cy="117867"/>
            </a:xfrm>
            <a:custGeom>
              <a:rect b="b" l="l" r="r" t="t"/>
              <a:pathLst>
                <a:path extrusionOk="0" h="4856" w="4856">
                  <a:moveTo>
                    <a:pt x="0" y="0"/>
                  </a:moveTo>
                  <a:lnTo>
                    <a:pt x="0"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6" name="Google Shape;3786;p12"/>
            <p:cNvSpPr/>
            <p:nvPr/>
          </p:nvSpPr>
          <p:spPr>
            <a:xfrm rot="10800000">
              <a:off x="6805680" y="2220650"/>
              <a:ext cx="117867" cy="117867"/>
            </a:xfrm>
            <a:custGeom>
              <a:rect b="b" l="l" r="r" t="t"/>
              <a:pathLst>
                <a:path extrusionOk="0" h="4856" w="4856">
                  <a:moveTo>
                    <a:pt x="0" y="0"/>
                  </a:moveTo>
                  <a:lnTo>
                    <a:pt x="0"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7" name="Google Shape;3787;p12"/>
            <p:cNvSpPr/>
            <p:nvPr/>
          </p:nvSpPr>
          <p:spPr>
            <a:xfrm rot="10800000">
              <a:off x="6805680" y="1051613"/>
              <a:ext cx="117867" cy="117867"/>
            </a:xfrm>
            <a:custGeom>
              <a:rect b="b" l="l" r="r" t="t"/>
              <a:pathLst>
                <a:path extrusionOk="0" h="4856" w="4856">
                  <a:moveTo>
                    <a:pt x="0" y="1"/>
                  </a:moveTo>
                  <a:lnTo>
                    <a:pt x="0"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8" name="Google Shape;3788;p12"/>
            <p:cNvSpPr/>
            <p:nvPr/>
          </p:nvSpPr>
          <p:spPr>
            <a:xfrm rot="10800000">
              <a:off x="6805680" y="905469"/>
              <a:ext cx="117867" cy="117867"/>
            </a:xfrm>
            <a:custGeom>
              <a:rect b="b" l="l" r="r" t="t"/>
              <a:pathLst>
                <a:path extrusionOk="0" h="4856" w="4856">
                  <a:moveTo>
                    <a:pt x="0" y="0"/>
                  </a:moveTo>
                  <a:lnTo>
                    <a:pt x="0"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9" name="Google Shape;3789;p12"/>
            <p:cNvSpPr/>
            <p:nvPr/>
          </p:nvSpPr>
          <p:spPr>
            <a:xfrm rot="10800000">
              <a:off x="6805680" y="28698"/>
              <a:ext cx="117867" cy="117867"/>
            </a:xfrm>
            <a:custGeom>
              <a:rect b="b" l="l" r="r" t="t"/>
              <a:pathLst>
                <a:path extrusionOk="0" h="4856" w="4856">
                  <a:moveTo>
                    <a:pt x="0" y="1"/>
                  </a:moveTo>
                  <a:lnTo>
                    <a:pt x="0"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0" name="Google Shape;3790;p12"/>
            <p:cNvSpPr/>
            <p:nvPr/>
          </p:nvSpPr>
          <p:spPr>
            <a:xfrm rot="10800000">
              <a:off x="6659535" y="4851012"/>
              <a:ext cx="117892" cy="117867"/>
            </a:xfrm>
            <a:custGeom>
              <a:rect b="b" l="l" r="r" t="t"/>
              <a:pathLst>
                <a:path extrusionOk="0" h="4856" w="4857">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1" name="Google Shape;3791;p12"/>
            <p:cNvSpPr/>
            <p:nvPr/>
          </p:nvSpPr>
          <p:spPr>
            <a:xfrm rot="10800000">
              <a:off x="6659535" y="3974217"/>
              <a:ext cx="117892" cy="117867"/>
            </a:xfrm>
            <a:custGeom>
              <a:rect b="b" l="l" r="r" t="t"/>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2" name="Google Shape;3792;p12"/>
            <p:cNvSpPr/>
            <p:nvPr/>
          </p:nvSpPr>
          <p:spPr>
            <a:xfrm rot="10800000">
              <a:off x="6659535" y="3243566"/>
              <a:ext cx="117892" cy="117867"/>
            </a:xfrm>
            <a:custGeom>
              <a:rect b="b" l="l" r="r" t="t"/>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3" name="Google Shape;3793;p12"/>
            <p:cNvSpPr/>
            <p:nvPr/>
          </p:nvSpPr>
          <p:spPr>
            <a:xfrm rot="10800000">
              <a:off x="6659535" y="2512915"/>
              <a:ext cx="117892" cy="117867"/>
            </a:xfrm>
            <a:custGeom>
              <a:rect b="b" l="l" r="r" t="t"/>
              <a:pathLst>
                <a:path extrusionOk="0" h="4856" w="4857">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4" name="Google Shape;3794;p12"/>
            <p:cNvSpPr/>
            <p:nvPr/>
          </p:nvSpPr>
          <p:spPr>
            <a:xfrm rot="10800000">
              <a:off x="6659535" y="1636120"/>
              <a:ext cx="117892" cy="117867"/>
            </a:xfrm>
            <a:custGeom>
              <a:rect b="b" l="l" r="r" t="t"/>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5" name="Google Shape;3795;p12"/>
            <p:cNvSpPr/>
            <p:nvPr/>
          </p:nvSpPr>
          <p:spPr>
            <a:xfrm rot="10800000">
              <a:off x="6659535" y="905469"/>
              <a:ext cx="117892" cy="117867"/>
            </a:xfrm>
            <a:custGeom>
              <a:rect b="b" l="l" r="r" t="t"/>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6" name="Google Shape;3796;p12"/>
            <p:cNvSpPr/>
            <p:nvPr/>
          </p:nvSpPr>
          <p:spPr>
            <a:xfrm rot="10800000">
              <a:off x="6659535" y="759348"/>
              <a:ext cx="117892" cy="117867"/>
            </a:xfrm>
            <a:custGeom>
              <a:rect b="b" l="l" r="r" t="t"/>
              <a:pathLst>
                <a:path extrusionOk="0" h="4856" w="4857">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7" name="Google Shape;3797;p12"/>
            <p:cNvSpPr/>
            <p:nvPr/>
          </p:nvSpPr>
          <p:spPr>
            <a:xfrm rot="10800000">
              <a:off x="6659535" y="174818"/>
              <a:ext cx="117892" cy="117867"/>
            </a:xfrm>
            <a:custGeom>
              <a:rect b="b" l="l" r="r" t="t"/>
              <a:pathLst>
                <a:path extrusionOk="0" h="4856" w="4857">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8" name="Google Shape;3798;p12"/>
            <p:cNvSpPr/>
            <p:nvPr/>
          </p:nvSpPr>
          <p:spPr>
            <a:xfrm rot="10800000">
              <a:off x="6513415" y="4997133"/>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9" name="Google Shape;3799;p12"/>
            <p:cNvSpPr/>
            <p:nvPr/>
          </p:nvSpPr>
          <p:spPr>
            <a:xfrm rot="10800000">
              <a:off x="6513415" y="3974217"/>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0" name="Google Shape;3800;p12"/>
            <p:cNvSpPr/>
            <p:nvPr/>
          </p:nvSpPr>
          <p:spPr>
            <a:xfrm rot="10800000">
              <a:off x="6513415" y="2074529"/>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1" name="Google Shape;3801;p12"/>
            <p:cNvSpPr/>
            <p:nvPr/>
          </p:nvSpPr>
          <p:spPr>
            <a:xfrm rot="10800000">
              <a:off x="6513415" y="1489999"/>
              <a:ext cx="117867" cy="117867"/>
            </a:xfrm>
            <a:custGeom>
              <a:rect b="b" l="l" r="r" t="t"/>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2" name="Google Shape;3802;p12"/>
            <p:cNvSpPr/>
            <p:nvPr/>
          </p:nvSpPr>
          <p:spPr>
            <a:xfrm rot="10800000">
              <a:off x="6513415" y="905469"/>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3" name="Google Shape;3803;p12"/>
            <p:cNvSpPr/>
            <p:nvPr/>
          </p:nvSpPr>
          <p:spPr>
            <a:xfrm rot="10800000">
              <a:off x="6513415" y="174818"/>
              <a:ext cx="117867" cy="117867"/>
            </a:xfrm>
            <a:custGeom>
              <a:rect b="b" l="l" r="r" t="t"/>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4" name="Google Shape;3804;p12"/>
            <p:cNvSpPr/>
            <p:nvPr/>
          </p:nvSpPr>
          <p:spPr>
            <a:xfrm rot="10800000">
              <a:off x="6367294" y="4558747"/>
              <a:ext cx="117867" cy="117867"/>
            </a:xfrm>
            <a:custGeom>
              <a:rect b="b" l="l" r="r" t="t"/>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5" name="Google Shape;3805;p12"/>
            <p:cNvSpPr/>
            <p:nvPr/>
          </p:nvSpPr>
          <p:spPr>
            <a:xfrm rot="10800000">
              <a:off x="6367294" y="3681951"/>
              <a:ext cx="117867" cy="117892"/>
            </a:xfrm>
            <a:custGeom>
              <a:rect b="b" l="l" r="r" t="t"/>
              <a:pathLst>
                <a:path extrusionOk="0" h="4857"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6" name="Google Shape;3806;p12"/>
            <p:cNvSpPr/>
            <p:nvPr/>
          </p:nvSpPr>
          <p:spPr>
            <a:xfrm rot="10800000">
              <a:off x="6367294" y="2659036"/>
              <a:ext cx="117867" cy="117892"/>
            </a:xfrm>
            <a:custGeom>
              <a:rect b="b" l="l" r="r" t="t"/>
              <a:pathLst>
                <a:path extrusionOk="0" h="4857"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7" name="Google Shape;3807;p12"/>
            <p:cNvSpPr/>
            <p:nvPr/>
          </p:nvSpPr>
          <p:spPr>
            <a:xfrm rot="10800000">
              <a:off x="7536331" y="4997133"/>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8" name="Google Shape;3808;p12"/>
            <p:cNvSpPr/>
            <p:nvPr/>
          </p:nvSpPr>
          <p:spPr>
            <a:xfrm rot="10800000">
              <a:off x="7536331" y="4851012"/>
              <a:ext cx="117867" cy="117867"/>
            </a:xfrm>
            <a:custGeom>
              <a:rect b="b" l="l" r="r" t="t"/>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9" name="Google Shape;3809;p12"/>
            <p:cNvSpPr/>
            <p:nvPr/>
          </p:nvSpPr>
          <p:spPr>
            <a:xfrm rot="10800000">
              <a:off x="7536331" y="4412627"/>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0" name="Google Shape;3810;p12"/>
            <p:cNvSpPr/>
            <p:nvPr/>
          </p:nvSpPr>
          <p:spPr>
            <a:xfrm rot="10800000">
              <a:off x="7536331" y="4120361"/>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1" name="Google Shape;3811;p12"/>
            <p:cNvSpPr/>
            <p:nvPr/>
          </p:nvSpPr>
          <p:spPr>
            <a:xfrm rot="10800000">
              <a:off x="7536331" y="3389711"/>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2" name="Google Shape;3812;p12"/>
            <p:cNvSpPr/>
            <p:nvPr/>
          </p:nvSpPr>
          <p:spPr>
            <a:xfrm rot="10800000">
              <a:off x="7536331" y="3243566"/>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3" name="Google Shape;3813;p12"/>
            <p:cNvSpPr/>
            <p:nvPr/>
          </p:nvSpPr>
          <p:spPr>
            <a:xfrm rot="10800000">
              <a:off x="7536331" y="1636120"/>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4" name="Google Shape;3814;p12"/>
            <p:cNvSpPr/>
            <p:nvPr/>
          </p:nvSpPr>
          <p:spPr>
            <a:xfrm rot="10800000">
              <a:off x="7536331" y="1343854"/>
              <a:ext cx="117867" cy="117892"/>
            </a:xfrm>
            <a:custGeom>
              <a:rect b="b" l="l" r="r" t="t"/>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5" name="Google Shape;3815;p12"/>
            <p:cNvSpPr/>
            <p:nvPr/>
          </p:nvSpPr>
          <p:spPr>
            <a:xfrm rot="10800000">
              <a:off x="7390210" y="4997133"/>
              <a:ext cx="117867" cy="117867"/>
            </a:xfrm>
            <a:custGeom>
              <a:rect b="b" l="l" r="r" t="t"/>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6" name="Google Shape;3816;p12"/>
            <p:cNvSpPr/>
            <p:nvPr/>
          </p:nvSpPr>
          <p:spPr>
            <a:xfrm rot="10800000">
              <a:off x="7390210" y="3974217"/>
              <a:ext cx="117867" cy="117867"/>
            </a:xfrm>
            <a:custGeom>
              <a:rect b="b" l="l" r="r" t="t"/>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7" name="Google Shape;3817;p12"/>
            <p:cNvSpPr/>
            <p:nvPr/>
          </p:nvSpPr>
          <p:spPr>
            <a:xfrm rot="10800000">
              <a:off x="7390210" y="3097445"/>
              <a:ext cx="117867" cy="117867"/>
            </a:xfrm>
            <a:custGeom>
              <a:rect b="b" l="l" r="r" t="t"/>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8" name="Google Shape;3818;p12"/>
            <p:cNvSpPr/>
            <p:nvPr/>
          </p:nvSpPr>
          <p:spPr>
            <a:xfrm rot="10800000">
              <a:off x="7390210" y="1636120"/>
              <a:ext cx="117867" cy="117867"/>
            </a:xfrm>
            <a:custGeom>
              <a:rect b="b" l="l" r="r" t="t"/>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9" name="Google Shape;3819;p12"/>
            <p:cNvSpPr/>
            <p:nvPr/>
          </p:nvSpPr>
          <p:spPr>
            <a:xfrm rot="10800000">
              <a:off x="7390210" y="467083"/>
              <a:ext cx="117867" cy="117867"/>
            </a:xfrm>
            <a:custGeom>
              <a:rect b="b" l="l" r="r" t="t"/>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0" name="Google Shape;3820;p12"/>
            <p:cNvSpPr/>
            <p:nvPr/>
          </p:nvSpPr>
          <p:spPr>
            <a:xfrm rot="10800000">
              <a:off x="7244066" y="4997133"/>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1" name="Google Shape;3821;p12"/>
            <p:cNvSpPr/>
            <p:nvPr/>
          </p:nvSpPr>
          <p:spPr>
            <a:xfrm rot="10800000">
              <a:off x="7244066" y="4558747"/>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2" name="Google Shape;3822;p12"/>
            <p:cNvSpPr/>
            <p:nvPr/>
          </p:nvSpPr>
          <p:spPr>
            <a:xfrm rot="10800000">
              <a:off x="7244066" y="2951301"/>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3" name="Google Shape;3823;p12"/>
            <p:cNvSpPr/>
            <p:nvPr/>
          </p:nvSpPr>
          <p:spPr>
            <a:xfrm rot="10800000">
              <a:off x="7244066" y="2074529"/>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4" name="Google Shape;3824;p12"/>
            <p:cNvSpPr/>
            <p:nvPr/>
          </p:nvSpPr>
          <p:spPr>
            <a:xfrm rot="10800000">
              <a:off x="7244066" y="1636120"/>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5" name="Google Shape;3825;p12"/>
            <p:cNvSpPr/>
            <p:nvPr/>
          </p:nvSpPr>
          <p:spPr>
            <a:xfrm rot="10800000">
              <a:off x="7097945" y="1051613"/>
              <a:ext cx="117867" cy="117867"/>
            </a:xfrm>
            <a:custGeom>
              <a:rect b="b" l="l" r="r" t="t"/>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6" name="Google Shape;3826;p12"/>
            <p:cNvSpPr/>
            <p:nvPr/>
          </p:nvSpPr>
          <p:spPr>
            <a:xfrm rot="10800000">
              <a:off x="6951800" y="3828096"/>
              <a:ext cx="117892" cy="117867"/>
            </a:xfrm>
            <a:custGeom>
              <a:rect b="b" l="l" r="r" t="t"/>
              <a:pathLst>
                <a:path extrusionOk="0" h="4856" w="4857">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7" name="Google Shape;3827;p12"/>
            <p:cNvSpPr/>
            <p:nvPr/>
          </p:nvSpPr>
          <p:spPr>
            <a:xfrm rot="10800000">
              <a:off x="6951800" y="2659036"/>
              <a:ext cx="117892" cy="117892"/>
            </a:xfrm>
            <a:custGeom>
              <a:rect b="b" l="l" r="r" t="t"/>
              <a:pathLst>
                <a:path extrusionOk="0" h="4857" w="4857">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8" name="Google Shape;3828;p12"/>
            <p:cNvSpPr/>
            <p:nvPr/>
          </p:nvSpPr>
          <p:spPr>
            <a:xfrm rot="10800000">
              <a:off x="6805680" y="320938"/>
              <a:ext cx="117867" cy="117892"/>
            </a:xfrm>
            <a:custGeom>
              <a:rect b="b" l="l" r="r" t="t"/>
              <a:pathLst>
                <a:path extrusionOk="0" h="4857" w="4856">
                  <a:moveTo>
                    <a:pt x="0" y="1"/>
                  </a:moveTo>
                  <a:lnTo>
                    <a:pt x="0"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9" name="Google Shape;3829;p12"/>
            <p:cNvSpPr/>
            <p:nvPr/>
          </p:nvSpPr>
          <p:spPr>
            <a:xfrm rot="10800000">
              <a:off x="6513415" y="2805180"/>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0" name="Google Shape;3830;p12"/>
            <p:cNvSpPr/>
            <p:nvPr/>
          </p:nvSpPr>
          <p:spPr>
            <a:xfrm rot="10800000">
              <a:off x="6367294" y="467083"/>
              <a:ext cx="117867" cy="117867"/>
            </a:xfrm>
            <a:custGeom>
              <a:rect b="b" l="l" r="r" t="t"/>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31" name="Google Shape;3831;p12"/>
          <p:cNvSpPr txBox="1"/>
          <p:nvPr>
            <p:ph idx="12" type="sldNum"/>
          </p:nvPr>
        </p:nvSpPr>
        <p:spPr>
          <a:xfrm>
            <a:off x="91531" y="4720201"/>
            <a:ext cx="548700" cy="393600"/>
          </a:xfrm>
          <a:prstGeom prst="rect">
            <a:avLst/>
          </a:prstGeom>
        </p:spPr>
        <p:txBody>
          <a:bodyPr anchorCtr="0" anchor="ctr" bIns="91425" lIns="91425" spcFirstLastPara="1" rIns="91425" wrap="square" tIns="91425">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526" name="Shape 526"/>
        <p:cNvGrpSpPr/>
        <p:nvPr/>
      </p:nvGrpSpPr>
      <p:grpSpPr>
        <a:xfrm>
          <a:off x="0" y="0"/>
          <a:ext cx="0" cy="0"/>
          <a:chOff x="0" y="0"/>
          <a:chExt cx="0" cy="0"/>
        </a:xfrm>
      </p:grpSpPr>
      <p:sp>
        <p:nvSpPr>
          <p:cNvPr id="527" name="Google Shape;527;p3"/>
          <p:cNvSpPr txBox="1"/>
          <p:nvPr>
            <p:ph type="ctrTitle"/>
          </p:nvPr>
        </p:nvSpPr>
        <p:spPr>
          <a:xfrm>
            <a:off x="685800" y="2878750"/>
            <a:ext cx="5268900" cy="1159800"/>
          </a:xfrm>
          <a:prstGeom prst="rect">
            <a:avLst/>
          </a:prstGeom>
        </p:spPr>
        <p:txBody>
          <a:bodyPr anchorCtr="0" anchor="b"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528" name="Google Shape;528;p3"/>
          <p:cNvSpPr txBox="1"/>
          <p:nvPr>
            <p:ph idx="1" type="subTitle"/>
          </p:nvPr>
        </p:nvSpPr>
        <p:spPr>
          <a:xfrm>
            <a:off x="685800" y="3983055"/>
            <a:ext cx="5268900" cy="7848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80BFB7"/>
              </a:buClr>
              <a:buSzPts val="2400"/>
              <a:buNone/>
              <a:defRPr>
                <a:solidFill>
                  <a:srgbClr val="80BFB7"/>
                </a:solidFill>
              </a:defRPr>
            </a:lvl1pPr>
            <a:lvl2pPr lvl="1" rtl="0">
              <a:spcBef>
                <a:spcPts val="0"/>
              </a:spcBef>
              <a:spcAft>
                <a:spcPts val="0"/>
              </a:spcAft>
              <a:buClr>
                <a:srgbClr val="80BFB7"/>
              </a:buClr>
              <a:buSzPts val="3000"/>
              <a:buNone/>
              <a:defRPr sz="3000">
                <a:solidFill>
                  <a:srgbClr val="80BFB7"/>
                </a:solidFill>
              </a:defRPr>
            </a:lvl2pPr>
            <a:lvl3pPr lvl="2" rtl="0">
              <a:spcBef>
                <a:spcPts val="0"/>
              </a:spcBef>
              <a:spcAft>
                <a:spcPts val="0"/>
              </a:spcAft>
              <a:buClr>
                <a:srgbClr val="80BFB7"/>
              </a:buClr>
              <a:buSzPts val="3000"/>
              <a:buNone/>
              <a:defRPr sz="3000">
                <a:solidFill>
                  <a:srgbClr val="80BFB7"/>
                </a:solidFill>
              </a:defRPr>
            </a:lvl3pPr>
            <a:lvl4pPr lvl="3" rtl="0">
              <a:spcBef>
                <a:spcPts val="0"/>
              </a:spcBef>
              <a:spcAft>
                <a:spcPts val="0"/>
              </a:spcAft>
              <a:buClr>
                <a:srgbClr val="80BFB7"/>
              </a:buClr>
              <a:buSzPts val="3000"/>
              <a:buNone/>
              <a:defRPr sz="3000">
                <a:solidFill>
                  <a:srgbClr val="80BFB7"/>
                </a:solidFill>
              </a:defRPr>
            </a:lvl4pPr>
            <a:lvl5pPr lvl="4" rtl="0">
              <a:spcBef>
                <a:spcPts val="0"/>
              </a:spcBef>
              <a:spcAft>
                <a:spcPts val="0"/>
              </a:spcAft>
              <a:buClr>
                <a:srgbClr val="80BFB7"/>
              </a:buClr>
              <a:buSzPts val="3000"/>
              <a:buNone/>
              <a:defRPr sz="3000">
                <a:solidFill>
                  <a:srgbClr val="80BFB7"/>
                </a:solidFill>
              </a:defRPr>
            </a:lvl5pPr>
            <a:lvl6pPr lvl="5" rtl="0">
              <a:spcBef>
                <a:spcPts val="0"/>
              </a:spcBef>
              <a:spcAft>
                <a:spcPts val="0"/>
              </a:spcAft>
              <a:buClr>
                <a:srgbClr val="80BFB7"/>
              </a:buClr>
              <a:buSzPts val="3000"/>
              <a:buNone/>
              <a:defRPr sz="3000">
                <a:solidFill>
                  <a:srgbClr val="80BFB7"/>
                </a:solidFill>
              </a:defRPr>
            </a:lvl6pPr>
            <a:lvl7pPr lvl="6" rtl="0">
              <a:spcBef>
                <a:spcPts val="0"/>
              </a:spcBef>
              <a:spcAft>
                <a:spcPts val="0"/>
              </a:spcAft>
              <a:buClr>
                <a:srgbClr val="80BFB7"/>
              </a:buClr>
              <a:buSzPts val="3000"/>
              <a:buNone/>
              <a:defRPr sz="3000">
                <a:solidFill>
                  <a:srgbClr val="80BFB7"/>
                </a:solidFill>
              </a:defRPr>
            </a:lvl7pPr>
            <a:lvl8pPr lvl="7" rtl="0">
              <a:spcBef>
                <a:spcPts val="0"/>
              </a:spcBef>
              <a:spcAft>
                <a:spcPts val="0"/>
              </a:spcAft>
              <a:buClr>
                <a:srgbClr val="80BFB7"/>
              </a:buClr>
              <a:buSzPts val="3000"/>
              <a:buNone/>
              <a:defRPr sz="3000">
                <a:solidFill>
                  <a:srgbClr val="80BFB7"/>
                </a:solidFill>
              </a:defRPr>
            </a:lvl8pPr>
            <a:lvl9pPr lvl="8" rtl="0">
              <a:spcBef>
                <a:spcPts val="0"/>
              </a:spcBef>
              <a:spcAft>
                <a:spcPts val="0"/>
              </a:spcAft>
              <a:buClr>
                <a:srgbClr val="80BFB7"/>
              </a:buClr>
              <a:buSzPts val="3000"/>
              <a:buNone/>
              <a:defRPr sz="3000">
                <a:solidFill>
                  <a:srgbClr val="80BFB7"/>
                </a:solidFill>
              </a:defRPr>
            </a:lvl9pPr>
          </a:lstStyle>
          <a:p/>
        </p:txBody>
      </p:sp>
      <p:grpSp>
        <p:nvGrpSpPr>
          <p:cNvPr id="529" name="Google Shape;529;p3"/>
          <p:cNvGrpSpPr/>
          <p:nvPr/>
        </p:nvGrpSpPr>
        <p:grpSpPr>
          <a:xfrm rot="10800000">
            <a:off x="8705367" y="28698"/>
            <a:ext cx="410132" cy="5086302"/>
            <a:chOff x="836200" y="238125"/>
            <a:chExt cx="422425" cy="5238750"/>
          </a:xfrm>
        </p:grpSpPr>
        <p:sp>
          <p:nvSpPr>
            <p:cNvPr id="530" name="Google Shape;530;p3"/>
            <p:cNvSpPr/>
            <p:nvPr/>
          </p:nvSpPr>
          <p:spPr>
            <a:xfrm>
              <a:off x="836200" y="238125"/>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3"/>
            <p:cNvSpPr/>
            <p:nvPr/>
          </p:nvSpPr>
          <p:spPr>
            <a:xfrm>
              <a:off x="836200" y="388625"/>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3"/>
            <p:cNvSpPr/>
            <p:nvPr/>
          </p:nvSpPr>
          <p:spPr>
            <a:xfrm>
              <a:off x="836200" y="539125"/>
              <a:ext cx="121400" cy="121425"/>
            </a:xfrm>
            <a:custGeom>
              <a:rect b="b" l="l" r="r" t="t"/>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3"/>
            <p:cNvSpPr/>
            <p:nvPr/>
          </p:nvSpPr>
          <p:spPr>
            <a:xfrm>
              <a:off x="836200" y="689650"/>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3"/>
            <p:cNvSpPr/>
            <p:nvPr/>
          </p:nvSpPr>
          <p:spPr>
            <a:xfrm>
              <a:off x="836200" y="840150"/>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3"/>
            <p:cNvSpPr/>
            <p:nvPr/>
          </p:nvSpPr>
          <p:spPr>
            <a:xfrm>
              <a:off x="836200" y="990675"/>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3"/>
            <p:cNvSpPr/>
            <p:nvPr/>
          </p:nvSpPr>
          <p:spPr>
            <a:xfrm>
              <a:off x="836200" y="1141175"/>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3"/>
            <p:cNvSpPr/>
            <p:nvPr/>
          </p:nvSpPr>
          <p:spPr>
            <a:xfrm>
              <a:off x="836200" y="1291700"/>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3"/>
            <p:cNvSpPr/>
            <p:nvPr/>
          </p:nvSpPr>
          <p:spPr>
            <a:xfrm>
              <a:off x="836200" y="1442200"/>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3"/>
            <p:cNvSpPr/>
            <p:nvPr/>
          </p:nvSpPr>
          <p:spPr>
            <a:xfrm>
              <a:off x="836200" y="1592700"/>
              <a:ext cx="121400" cy="121425"/>
            </a:xfrm>
            <a:custGeom>
              <a:rect b="b" l="l" r="r" t="t"/>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3"/>
            <p:cNvSpPr/>
            <p:nvPr/>
          </p:nvSpPr>
          <p:spPr>
            <a:xfrm>
              <a:off x="836200" y="1743225"/>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3"/>
            <p:cNvSpPr/>
            <p:nvPr/>
          </p:nvSpPr>
          <p:spPr>
            <a:xfrm>
              <a:off x="836200" y="1893725"/>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3"/>
            <p:cNvSpPr/>
            <p:nvPr/>
          </p:nvSpPr>
          <p:spPr>
            <a:xfrm>
              <a:off x="836200" y="2044250"/>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3"/>
            <p:cNvSpPr/>
            <p:nvPr/>
          </p:nvSpPr>
          <p:spPr>
            <a:xfrm>
              <a:off x="836200" y="2194750"/>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3"/>
            <p:cNvSpPr/>
            <p:nvPr/>
          </p:nvSpPr>
          <p:spPr>
            <a:xfrm>
              <a:off x="836200" y="2345275"/>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3"/>
            <p:cNvSpPr/>
            <p:nvPr/>
          </p:nvSpPr>
          <p:spPr>
            <a:xfrm>
              <a:off x="836200" y="2495775"/>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3"/>
            <p:cNvSpPr/>
            <p:nvPr/>
          </p:nvSpPr>
          <p:spPr>
            <a:xfrm>
              <a:off x="836200" y="2646275"/>
              <a:ext cx="121400" cy="121425"/>
            </a:xfrm>
            <a:custGeom>
              <a:rect b="b" l="l" r="r" t="t"/>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3"/>
            <p:cNvSpPr/>
            <p:nvPr/>
          </p:nvSpPr>
          <p:spPr>
            <a:xfrm>
              <a:off x="836200" y="2796800"/>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3"/>
            <p:cNvSpPr/>
            <p:nvPr/>
          </p:nvSpPr>
          <p:spPr>
            <a:xfrm>
              <a:off x="836200" y="2947300"/>
              <a:ext cx="121400" cy="121425"/>
            </a:xfrm>
            <a:custGeom>
              <a:rect b="b" l="l" r="r" t="t"/>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3"/>
            <p:cNvSpPr/>
            <p:nvPr/>
          </p:nvSpPr>
          <p:spPr>
            <a:xfrm>
              <a:off x="836200" y="3097825"/>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3"/>
            <p:cNvSpPr/>
            <p:nvPr/>
          </p:nvSpPr>
          <p:spPr>
            <a:xfrm>
              <a:off x="836200" y="3248325"/>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3"/>
            <p:cNvSpPr/>
            <p:nvPr/>
          </p:nvSpPr>
          <p:spPr>
            <a:xfrm>
              <a:off x="836200" y="3398850"/>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3"/>
            <p:cNvSpPr/>
            <p:nvPr/>
          </p:nvSpPr>
          <p:spPr>
            <a:xfrm>
              <a:off x="836200" y="3549350"/>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3"/>
            <p:cNvSpPr/>
            <p:nvPr/>
          </p:nvSpPr>
          <p:spPr>
            <a:xfrm>
              <a:off x="836200" y="3699875"/>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3"/>
            <p:cNvSpPr/>
            <p:nvPr/>
          </p:nvSpPr>
          <p:spPr>
            <a:xfrm>
              <a:off x="836200" y="3850375"/>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3"/>
            <p:cNvSpPr/>
            <p:nvPr/>
          </p:nvSpPr>
          <p:spPr>
            <a:xfrm>
              <a:off x="836200" y="4000875"/>
              <a:ext cx="121400" cy="121425"/>
            </a:xfrm>
            <a:custGeom>
              <a:rect b="b" l="l" r="r" t="t"/>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3"/>
            <p:cNvSpPr/>
            <p:nvPr/>
          </p:nvSpPr>
          <p:spPr>
            <a:xfrm>
              <a:off x="836200" y="4151400"/>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3"/>
            <p:cNvSpPr/>
            <p:nvPr/>
          </p:nvSpPr>
          <p:spPr>
            <a:xfrm>
              <a:off x="836200" y="4301900"/>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3"/>
            <p:cNvSpPr/>
            <p:nvPr/>
          </p:nvSpPr>
          <p:spPr>
            <a:xfrm>
              <a:off x="836200" y="4452425"/>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3"/>
            <p:cNvSpPr/>
            <p:nvPr/>
          </p:nvSpPr>
          <p:spPr>
            <a:xfrm>
              <a:off x="836200" y="4602925"/>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3"/>
            <p:cNvSpPr/>
            <p:nvPr/>
          </p:nvSpPr>
          <p:spPr>
            <a:xfrm>
              <a:off x="836200" y="4753450"/>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3"/>
            <p:cNvSpPr/>
            <p:nvPr/>
          </p:nvSpPr>
          <p:spPr>
            <a:xfrm>
              <a:off x="836200" y="4903950"/>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3"/>
            <p:cNvSpPr/>
            <p:nvPr/>
          </p:nvSpPr>
          <p:spPr>
            <a:xfrm>
              <a:off x="836200" y="5054450"/>
              <a:ext cx="121400" cy="121425"/>
            </a:xfrm>
            <a:custGeom>
              <a:rect b="b" l="l" r="r" t="t"/>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3"/>
            <p:cNvSpPr/>
            <p:nvPr/>
          </p:nvSpPr>
          <p:spPr>
            <a:xfrm>
              <a:off x="836200" y="5204975"/>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3"/>
            <p:cNvSpPr/>
            <p:nvPr/>
          </p:nvSpPr>
          <p:spPr>
            <a:xfrm>
              <a:off x="836200" y="5355475"/>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3"/>
            <p:cNvSpPr/>
            <p:nvPr/>
          </p:nvSpPr>
          <p:spPr>
            <a:xfrm>
              <a:off x="986700" y="388625"/>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3"/>
            <p:cNvSpPr/>
            <p:nvPr/>
          </p:nvSpPr>
          <p:spPr>
            <a:xfrm>
              <a:off x="986700" y="539125"/>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3"/>
            <p:cNvSpPr/>
            <p:nvPr/>
          </p:nvSpPr>
          <p:spPr>
            <a:xfrm>
              <a:off x="986700" y="840150"/>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3"/>
            <p:cNvSpPr/>
            <p:nvPr/>
          </p:nvSpPr>
          <p:spPr>
            <a:xfrm>
              <a:off x="986700" y="114117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3"/>
            <p:cNvSpPr/>
            <p:nvPr/>
          </p:nvSpPr>
          <p:spPr>
            <a:xfrm>
              <a:off x="986700" y="1291700"/>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3"/>
            <p:cNvSpPr/>
            <p:nvPr/>
          </p:nvSpPr>
          <p:spPr>
            <a:xfrm>
              <a:off x="986700" y="1743225"/>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3"/>
            <p:cNvSpPr/>
            <p:nvPr/>
          </p:nvSpPr>
          <p:spPr>
            <a:xfrm>
              <a:off x="986700" y="189372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3"/>
            <p:cNvSpPr/>
            <p:nvPr/>
          </p:nvSpPr>
          <p:spPr>
            <a:xfrm>
              <a:off x="986700" y="2194750"/>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3"/>
            <p:cNvSpPr/>
            <p:nvPr/>
          </p:nvSpPr>
          <p:spPr>
            <a:xfrm>
              <a:off x="986700" y="234527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3"/>
            <p:cNvSpPr/>
            <p:nvPr/>
          </p:nvSpPr>
          <p:spPr>
            <a:xfrm>
              <a:off x="986700" y="249577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3"/>
            <p:cNvSpPr/>
            <p:nvPr/>
          </p:nvSpPr>
          <p:spPr>
            <a:xfrm>
              <a:off x="986700" y="2796800"/>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3"/>
            <p:cNvSpPr/>
            <p:nvPr/>
          </p:nvSpPr>
          <p:spPr>
            <a:xfrm>
              <a:off x="986700" y="2947300"/>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3"/>
            <p:cNvSpPr/>
            <p:nvPr/>
          </p:nvSpPr>
          <p:spPr>
            <a:xfrm>
              <a:off x="986700" y="309782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3"/>
            <p:cNvSpPr/>
            <p:nvPr/>
          </p:nvSpPr>
          <p:spPr>
            <a:xfrm>
              <a:off x="986700" y="3549350"/>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3"/>
            <p:cNvSpPr/>
            <p:nvPr/>
          </p:nvSpPr>
          <p:spPr>
            <a:xfrm>
              <a:off x="986700" y="369987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3"/>
            <p:cNvSpPr/>
            <p:nvPr/>
          </p:nvSpPr>
          <p:spPr>
            <a:xfrm>
              <a:off x="986700" y="3850375"/>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3"/>
            <p:cNvSpPr/>
            <p:nvPr/>
          </p:nvSpPr>
          <p:spPr>
            <a:xfrm>
              <a:off x="986700" y="4151400"/>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3"/>
            <p:cNvSpPr/>
            <p:nvPr/>
          </p:nvSpPr>
          <p:spPr>
            <a:xfrm>
              <a:off x="986700" y="4301900"/>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3"/>
            <p:cNvSpPr/>
            <p:nvPr/>
          </p:nvSpPr>
          <p:spPr>
            <a:xfrm>
              <a:off x="986700" y="445242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3"/>
            <p:cNvSpPr/>
            <p:nvPr/>
          </p:nvSpPr>
          <p:spPr>
            <a:xfrm>
              <a:off x="986700" y="460292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3"/>
            <p:cNvSpPr/>
            <p:nvPr/>
          </p:nvSpPr>
          <p:spPr>
            <a:xfrm>
              <a:off x="986700" y="4903950"/>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3"/>
            <p:cNvSpPr/>
            <p:nvPr/>
          </p:nvSpPr>
          <p:spPr>
            <a:xfrm>
              <a:off x="986700" y="5054450"/>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3"/>
            <p:cNvSpPr/>
            <p:nvPr/>
          </p:nvSpPr>
          <p:spPr>
            <a:xfrm>
              <a:off x="986700" y="535547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3"/>
            <p:cNvSpPr/>
            <p:nvPr/>
          </p:nvSpPr>
          <p:spPr>
            <a:xfrm>
              <a:off x="1137200" y="23812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3"/>
            <p:cNvSpPr/>
            <p:nvPr/>
          </p:nvSpPr>
          <p:spPr>
            <a:xfrm>
              <a:off x="1137200" y="539125"/>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3"/>
            <p:cNvSpPr/>
            <p:nvPr/>
          </p:nvSpPr>
          <p:spPr>
            <a:xfrm>
              <a:off x="1137200" y="99067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3"/>
            <p:cNvSpPr/>
            <p:nvPr/>
          </p:nvSpPr>
          <p:spPr>
            <a:xfrm>
              <a:off x="1137200" y="114117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3"/>
            <p:cNvSpPr/>
            <p:nvPr/>
          </p:nvSpPr>
          <p:spPr>
            <a:xfrm>
              <a:off x="1137200" y="1442200"/>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3"/>
            <p:cNvSpPr/>
            <p:nvPr/>
          </p:nvSpPr>
          <p:spPr>
            <a:xfrm>
              <a:off x="1137200" y="1592700"/>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3"/>
            <p:cNvSpPr/>
            <p:nvPr/>
          </p:nvSpPr>
          <p:spPr>
            <a:xfrm>
              <a:off x="1137200" y="21947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3"/>
            <p:cNvSpPr/>
            <p:nvPr/>
          </p:nvSpPr>
          <p:spPr>
            <a:xfrm>
              <a:off x="1137200" y="234527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3"/>
            <p:cNvSpPr/>
            <p:nvPr/>
          </p:nvSpPr>
          <p:spPr>
            <a:xfrm>
              <a:off x="1137200" y="249577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3"/>
            <p:cNvSpPr/>
            <p:nvPr/>
          </p:nvSpPr>
          <p:spPr>
            <a:xfrm>
              <a:off x="1137200" y="2646275"/>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3"/>
            <p:cNvSpPr/>
            <p:nvPr/>
          </p:nvSpPr>
          <p:spPr>
            <a:xfrm>
              <a:off x="1137200" y="2947300"/>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3"/>
            <p:cNvSpPr/>
            <p:nvPr/>
          </p:nvSpPr>
          <p:spPr>
            <a:xfrm>
              <a:off x="1137200" y="324832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3"/>
            <p:cNvSpPr/>
            <p:nvPr/>
          </p:nvSpPr>
          <p:spPr>
            <a:xfrm>
              <a:off x="1137200" y="33988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3"/>
            <p:cNvSpPr/>
            <p:nvPr/>
          </p:nvSpPr>
          <p:spPr>
            <a:xfrm>
              <a:off x="1137200" y="369987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3"/>
            <p:cNvSpPr/>
            <p:nvPr/>
          </p:nvSpPr>
          <p:spPr>
            <a:xfrm>
              <a:off x="1137200" y="385037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3"/>
            <p:cNvSpPr/>
            <p:nvPr/>
          </p:nvSpPr>
          <p:spPr>
            <a:xfrm>
              <a:off x="1137200" y="4000875"/>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3"/>
            <p:cNvSpPr/>
            <p:nvPr/>
          </p:nvSpPr>
          <p:spPr>
            <a:xfrm>
              <a:off x="1137200" y="4151400"/>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3"/>
            <p:cNvSpPr/>
            <p:nvPr/>
          </p:nvSpPr>
          <p:spPr>
            <a:xfrm>
              <a:off x="1137200" y="460292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3"/>
            <p:cNvSpPr/>
            <p:nvPr/>
          </p:nvSpPr>
          <p:spPr>
            <a:xfrm>
              <a:off x="1137200" y="47534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3"/>
            <p:cNvSpPr/>
            <p:nvPr/>
          </p:nvSpPr>
          <p:spPr>
            <a:xfrm>
              <a:off x="1137200" y="5054450"/>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3"/>
            <p:cNvSpPr/>
            <p:nvPr/>
          </p:nvSpPr>
          <p:spPr>
            <a:xfrm>
              <a:off x="1137200" y="520497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3"/>
            <p:cNvSpPr/>
            <p:nvPr/>
          </p:nvSpPr>
          <p:spPr>
            <a:xfrm>
              <a:off x="1137200" y="535547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0" name="Google Shape;610;p3"/>
          <p:cNvGrpSpPr/>
          <p:nvPr/>
        </p:nvGrpSpPr>
        <p:grpSpPr>
          <a:xfrm rot="10800000">
            <a:off x="6659535" y="28698"/>
            <a:ext cx="2309844" cy="5086302"/>
            <a:chOff x="986700" y="238125"/>
            <a:chExt cx="2379075" cy="5238750"/>
          </a:xfrm>
        </p:grpSpPr>
        <p:sp>
          <p:nvSpPr>
            <p:cNvPr id="611" name="Google Shape;611;p3"/>
            <p:cNvSpPr/>
            <p:nvPr/>
          </p:nvSpPr>
          <p:spPr>
            <a:xfrm>
              <a:off x="986700" y="238125"/>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3"/>
            <p:cNvSpPr/>
            <p:nvPr/>
          </p:nvSpPr>
          <p:spPr>
            <a:xfrm>
              <a:off x="986700" y="689650"/>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3"/>
            <p:cNvSpPr/>
            <p:nvPr/>
          </p:nvSpPr>
          <p:spPr>
            <a:xfrm>
              <a:off x="986700" y="990675"/>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3"/>
            <p:cNvSpPr/>
            <p:nvPr/>
          </p:nvSpPr>
          <p:spPr>
            <a:xfrm>
              <a:off x="986700" y="1442200"/>
              <a:ext cx="121400" cy="121400"/>
            </a:xfrm>
            <a:custGeom>
              <a:rect b="b" l="l" r="r" t="t"/>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3"/>
            <p:cNvSpPr/>
            <p:nvPr/>
          </p:nvSpPr>
          <p:spPr>
            <a:xfrm>
              <a:off x="986700" y="1592700"/>
              <a:ext cx="121400" cy="121425"/>
            </a:xfrm>
            <a:custGeom>
              <a:rect b="b" l="l" r="r" t="t"/>
              <a:pathLst>
                <a:path extrusionOk="0" h="4857"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3"/>
            <p:cNvSpPr/>
            <p:nvPr/>
          </p:nvSpPr>
          <p:spPr>
            <a:xfrm>
              <a:off x="986700" y="2044250"/>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3"/>
            <p:cNvSpPr/>
            <p:nvPr/>
          </p:nvSpPr>
          <p:spPr>
            <a:xfrm>
              <a:off x="986700" y="2646275"/>
              <a:ext cx="121400" cy="121425"/>
            </a:xfrm>
            <a:custGeom>
              <a:rect b="b" l="l" r="r" t="t"/>
              <a:pathLst>
                <a:path extrusionOk="0" h="4857"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3"/>
            <p:cNvSpPr/>
            <p:nvPr/>
          </p:nvSpPr>
          <p:spPr>
            <a:xfrm>
              <a:off x="986700" y="3248325"/>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3"/>
            <p:cNvSpPr/>
            <p:nvPr/>
          </p:nvSpPr>
          <p:spPr>
            <a:xfrm>
              <a:off x="986700" y="3398850"/>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3"/>
            <p:cNvSpPr/>
            <p:nvPr/>
          </p:nvSpPr>
          <p:spPr>
            <a:xfrm>
              <a:off x="986700" y="4000875"/>
              <a:ext cx="121400" cy="121425"/>
            </a:xfrm>
            <a:custGeom>
              <a:rect b="b" l="l" r="r" t="t"/>
              <a:pathLst>
                <a:path extrusionOk="0" h="4857"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3"/>
            <p:cNvSpPr/>
            <p:nvPr/>
          </p:nvSpPr>
          <p:spPr>
            <a:xfrm>
              <a:off x="986700" y="4753450"/>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3"/>
            <p:cNvSpPr/>
            <p:nvPr/>
          </p:nvSpPr>
          <p:spPr>
            <a:xfrm>
              <a:off x="986700" y="5204975"/>
              <a:ext cx="121400" cy="121400"/>
            </a:xfrm>
            <a:custGeom>
              <a:rect b="b" l="l" r="r" t="t"/>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3"/>
            <p:cNvSpPr/>
            <p:nvPr/>
          </p:nvSpPr>
          <p:spPr>
            <a:xfrm>
              <a:off x="1137200" y="388625"/>
              <a:ext cx="121425" cy="121400"/>
            </a:xfrm>
            <a:custGeom>
              <a:rect b="b" l="l" r="r" t="t"/>
              <a:pathLst>
                <a:path extrusionOk="0" h="4856" w="4857">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3"/>
            <p:cNvSpPr/>
            <p:nvPr/>
          </p:nvSpPr>
          <p:spPr>
            <a:xfrm>
              <a:off x="1137200" y="689650"/>
              <a:ext cx="121425" cy="121400"/>
            </a:xfrm>
            <a:custGeom>
              <a:rect b="b" l="l" r="r" t="t"/>
              <a:pathLst>
                <a:path extrusionOk="0" h="4856" w="4857">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3"/>
            <p:cNvSpPr/>
            <p:nvPr/>
          </p:nvSpPr>
          <p:spPr>
            <a:xfrm>
              <a:off x="1137200" y="840150"/>
              <a:ext cx="121425" cy="121400"/>
            </a:xfrm>
            <a:custGeom>
              <a:rect b="b" l="l" r="r" t="t"/>
              <a:pathLst>
                <a:path extrusionOk="0" h="4856" w="4857">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3"/>
            <p:cNvSpPr/>
            <p:nvPr/>
          </p:nvSpPr>
          <p:spPr>
            <a:xfrm>
              <a:off x="1137200" y="1291700"/>
              <a:ext cx="121425" cy="121400"/>
            </a:xfrm>
            <a:custGeom>
              <a:rect b="b" l="l" r="r" t="t"/>
              <a:pathLst>
                <a:path extrusionOk="0" h="4856" w="4857">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3"/>
            <p:cNvSpPr/>
            <p:nvPr/>
          </p:nvSpPr>
          <p:spPr>
            <a:xfrm>
              <a:off x="1137200" y="1743225"/>
              <a:ext cx="121425" cy="121400"/>
            </a:xfrm>
            <a:custGeom>
              <a:rect b="b" l="l" r="r" t="t"/>
              <a:pathLst>
                <a:path extrusionOk="0" h="4856" w="4857">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3"/>
            <p:cNvSpPr/>
            <p:nvPr/>
          </p:nvSpPr>
          <p:spPr>
            <a:xfrm>
              <a:off x="1137200" y="1893725"/>
              <a:ext cx="121425" cy="121400"/>
            </a:xfrm>
            <a:custGeom>
              <a:rect b="b" l="l" r="r" t="t"/>
              <a:pathLst>
                <a:path extrusionOk="0" h="4856" w="4857">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3"/>
            <p:cNvSpPr/>
            <p:nvPr/>
          </p:nvSpPr>
          <p:spPr>
            <a:xfrm>
              <a:off x="1137200" y="2044250"/>
              <a:ext cx="121425" cy="121400"/>
            </a:xfrm>
            <a:custGeom>
              <a:rect b="b" l="l" r="r" t="t"/>
              <a:pathLst>
                <a:path extrusionOk="0" h="4856" w="4857">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3"/>
            <p:cNvSpPr/>
            <p:nvPr/>
          </p:nvSpPr>
          <p:spPr>
            <a:xfrm>
              <a:off x="1137200" y="2796800"/>
              <a:ext cx="121425" cy="121400"/>
            </a:xfrm>
            <a:custGeom>
              <a:rect b="b" l="l" r="r" t="t"/>
              <a:pathLst>
                <a:path extrusionOk="0" h="4856" w="4857">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3"/>
            <p:cNvSpPr/>
            <p:nvPr/>
          </p:nvSpPr>
          <p:spPr>
            <a:xfrm>
              <a:off x="1137200" y="3097825"/>
              <a:ext cx="121425" cy="121400"/>
            </a:xfrm>
            <a:custGeom>
              <a:rect b="b" l="l" r="r" t="t"/>
              <a:pathLst>
                <a:path extrusionOk="0" h="4856" w="4857">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3"/>
            <p:cNvSpPr/>
            <p:nvPr/>
          </p:nvSpPr>
          <p:spPr>
            <a:xfrm>
              <a:off x="1137200" y="3549350"/>
              <a:ext cx="121425" cy="121400"/>
            </a:xfrm>
            <a:custGeom>
              <a:rect b="b" l="l" r="r" t="t"/>
              <a:pathLst>
                <a:path extrusionOk="0" h="4856" w="4857">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3"/>
            <p:cNvSpPr/>
            <p:nvPr/>
          </p:nvSpPr>
          <p:spPr>
            <a:xfrm>
              <a:off x="1137200" y="4301900"/>
              <a:ext cx="121425" cy="121400"/>
            </a:xfrm>
            <a:custGeom>
              <a:rect b="b" l="l" r="r" t="t"/>
              <a:pathLst>
                <a:path extrusionOk="0" h="4856" w="4857">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3"/>
            <p:cNvSpPr/>
            <p:nvPr/>
          </p:nvSpPr>
          <p:spPr>
            <a:xfrm>
              <a:off x="1137200" y="4452425"/>
              <a:ext cx="121425" cy="121400"/>
            </a:xfrm>
            <a:custGeom>
              <a:rect b="b" l="l" r="r" t="t"/>
              <a:pathLst>
                <a:path extrusionOk="0" h="4856" w="4857">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3"/>
            <p:cNvSpPr/>
            <p:nvPr/>
          </p:nvSpPr>
          <p:spPr>
            <a:xfrm>
              <a:off x="1137200" y="4903950"/>
              <a:ext cx="121425" cy="121400"/>
            </a:xfrm>
            <a:custGeom>
              <a:rect b="b" l="l" r="r" t="t"/>
              <a:pathLst>
                <a:path extrusionOk="0" h="4856" w="4857">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3"/>
            <p:cNvSpPr/>
            <p:nvPr/>
          </p:nvSpPr>
          <p:spPr>
            <a:xfrm>
              <a:off x="1287725" y="23812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3"/>
            <p:cNvSpPr/>
            <p:nvPr/>
          </p:nvSpPr>
          <p:spPr>
            <a:xfrm>
              <a:off x="1287725" y="539125"/>
              <a:ext cx="121400" cy="121425"/>
            </a:xfrm>
            <a:custGeom>
              <a:rect b="b" l="l" r="r" t="t"/>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3"/>
            <p:cNvSpPr/>
            <p:nvPr/>
          </p:nvSpPr>
          <p:spPr>
            <a:xfrm>
              <a:off x="1287725" y="99067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3"/>
            <p:cNvSpPr/>
            <p:nvPr/>
          </p:nvSpPr>
          <p:spPr>
            <a:xfrm>
              <a:off x="1287725" y="114117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3"/>
            <p:cNvSpPr/>
            <p:nvPr/>
          </p:nvSpPr>
          <p:spPr>
            <a:xfrm>
              <a:off x="1287725" y="1442200"/>
              <a:ext cx="121400" cy="121400"/>
            </a:xfrm>
            <a:custGeom>
              <a:rect b="b" l="l" r="r" t="t"/>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3"/>
            <p:cNvSpPr/>
            <p:nvPr/>
          </p:nvSpPr>
          <p:spPr>
            <a:xfrm>
              <a:off x="1287725" y="1592700"/>
              <a:ext cx="121400" cy="121425"/>
            </a:xfrm>
            <a:custGeom>
              <a:rect b="b" l="l" r="r" t="t"/>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3"/>
            <p:cNvSpPr/>
            <p:nvPr/>
          </p:nvSpPr>
          <p:spPr>
            <a:xfrm>
              <a:off x="1287725" y="2194750"/>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3"/>
            <p:cNvSpPr/>
            <p:nvPr/>
          </p:nvSpPr>
          <p:spPr>
            <a:xfrm>
              <a:off x="1287725" y="234527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3"/>
            <p:cNvSpPr/>
            <p:nvPr/>
          </p:nvSpPr>
          <p:spPr>
            <a:xfrm>
              <a:off x="1287725" y="2646275"/>
              <a:ext cx="121400" cy="121425"/>
            </a:xfrm>
            <a:custGeom>
              <a:rect b="b" l="l" r="r" t="t"/>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3"/>
            <p:cNvSpPr/>
            <p:nvPr/>
          </p:nvSpPr>
          <p:spPr>
            <a:xfrm>
              <a:off x="1287725" y="2796800"/>
              <a:ext cx="121400" cy="121400"/>
            </a:xfrm>
            <a:custGeom>
              <a:rect b="b" l="l" r="r" t="t"/>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3"/>
            <p:cNvSpPr/>
            <p:nvPr/>
          </p:nvSpPr>
          <p:spPr>
            <a:xfrm>
              <a:off x="1287725" y="309782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3"/>
            <p:cNvSpPr/>
            <p:nvPr/>
          </p:nvSpPr>
          <p:spPr>
            <a:xfrm>
              <a:off x="1287725" y="324832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3"/>
            <p:cNvSpPr/>
            <p:nvPr/>
          </p:nvSpPr>
          <p:spPr>
            <a:xfrm>
              <a:off x="1287725" y="3398850"/>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3"/>
            <p:cNvSpPr/>
            <p:nvPr/>
          </p:nvSpPr>
          <p:spPr>
            <a:xfrm>
              <a:off x="1287725" y="3549350"/>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3"/>
            <p:cNvSpPr/>
            <p:nvPr/>
          </p:nvSpPr>
          <p:spPr>
            <a:xfrm>
              <a:off x="1287725" y="4000875"/>
              <a:ext cx="121400" cy="121425"/>
            </a:xfrm>
            <a:custGeom>
              <a:rect b="b" l="l" r="r" t="t"/>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3"/>
            <p:cNvSpPr/>
            <p:nvPr/>
          </p:nvSpPr>
          <p:spPr>
            <a:xfrm>
              <a:off x="1287725" y="4151400"/>
              <a:ext cx="121400" cy="121400"/>
            </a:xfrm>
            <a:custGeom>
              <a:rect b="b" l="l" r="r" t="t"/>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3"/>
            <p:cNvSpPr/>
            <p:nvPr/>
          </p:nvSpPr>
          <p:spPr>
            <a:xfrm>
              <a:off x="1287725" y="4301900"/>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3"/>
            <p:cNvSpPr/>
            <p:nvPr/>
          </p:nvSpPr>
          <p:spPr>
            <a:xfrm>
              <a:off x="1287725" y="460292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3"/>
            <p:cNvSpPr/>
            <p:nvPr/>
          </p:nvSpPr>
          <p:spPr>
            <a:xfrm>
              <a:off x="1287725" y="4903950"/>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3"/>
            <p:cNvSpPr/>
            <p:nvPr/>
          </p:nvSpPr>
          <p:spPr>
            <a:xfrm>
              <a:off x="1287725" y="535547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3"/>
            <p:cNvSpPr/>
            <p:nvPr/>
          </p:nvSpPr>
          <p:spPr>
            <a:xfrm>
              <a:off x="1438225" y="23812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3"/>
            <p:cNvSpPr/>
            <p:nvPr/>
          </p:nvSpPr>
          <p:spPr>
            <a:xfrm>
              <a:off x="1438225" y="539125"/>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3"/>
            <p:cNvSpPr/>
            <p:nvPr/>
          </p:nvSpPr>
          <p:spPr>
            <a:xfrm>
              <a:off x="1438225" y="6896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3"/>
            <p:cNvSpPr/>
            <p:nvPr/>
          </p:nvSpPr>
          <p:spPr>
            <a:xfrm>
              <a:off x="1438225" y="8401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3"/>
            <p:cNvSpPr/>
            <p:nvPr/>
          </p:nvSpPr>
          <p:spPr>
            <a:xfrm>
              <a:off x="1438225" y="99067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3"/>
            <p:cNvSpPr/>
            <p:nvPr/>
          </p:nvSpPr>
          <p:spPr>
            <a:xfrm>
              <a:off x="1438225" y="114117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3"/>
            <p:cNvSpPr/>
            <p:nvPr/>
          </p:nvSpPr>
          <p:spPr>
            <a:xfrm>
              <a:off x="1438225" y="129170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3"/>
            <p:cNvSpPr/>
            <p:nvPr/>
          </p:nvSpPr>
          <p:spPr>
            <a:xfrm>
              <a:off x="1438225" y="1442200"/>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3"/>
            <p:cNvSpPr/>
            <p:nvPr/>
          </p:nvSpPr>
          <p:spPr>
            <a:xfrm>
              <a:off x="1438225" y="1592700"/>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3"/>
            <p:cNvSpPr/>
            <p:nvPr/>
          </p:nvSpPr>
          <p:spPr>
            <a:xfrm>
              <a:off x="1438225" y="1743225"/>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3"/>
            <p:cNvSpPr/>
            <p:nvPr/>
          </p:nvSpPr>
          <p:spPr>
            <a:xfrm>
              <a:off x="1438225" y="189372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3"/>
            <p:cNvSpPr/>
            <p:nvPr/>
          </p:nvSpPr>
          <p:spPr>
            <a:xfrm>
              <a:off x="1438225" y="20442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3"/>
            <p:cNvSpPr/>
            <p:nvPr/>
          </p:nvSpPr>
          <p:spPr>
            <a:xfrm>
              <a:off x="1438225" y="21947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3"/>
            <p:cNvSpPr/>
            <p:nvPr/>
          </p:nvSpPr>
          <p:spPr>
            <a:xfrm>
              <a:off x="1438225" y="249577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3"/>
            <p:cNvSpPr/>
            <p:nvPr/>
          </p:nvSpPr>
          <p:spPr>
            <a:xfrm>
              <a:off x="1438225" y="2646275"/>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3"/>
            <p:cNvSpPr/>
            <p:nvPr/>
          </p:nvSpPr>
          <p:spPr>
            <a:xfrm>
              <a:off x="1438225" y="2947300"/>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3"/>
            <p:cNvSpPr/>
            <p:nvPr/>
          </p:nvSpPr>
          <p:spPr>
            <a:xfrm>
              <a:off x="1438225" y="309782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3"/>
            <p:cNvSpPr/>
            <p:nvPr/>
          </p:nvSpPr>
          <p:spPr>
            <a:xfrm>
              <a:off x="1438225" y="324832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3"/>
            <p:cNvSpPr/>
            <p:nvPr/>
          </p:nvSpPr>
          <p:spPr>
            <a:xfrm>
              <a:off x="1438225" y="33988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3"/>
            <p:cNvSpPr/>
            <p:nvPr/>
          </p:nvSpPr>
          <p:spPr>
            <a:xfrm>
              <a:off x="1438225" y="35493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3"/>
            <p:cNvSpPr/>
            <p:nvPr/>
          </p:nvSpPr>
          <p:spPr>
            <a:xfrm>
              <a:off x="1438225" y="369987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3"/>
            <p:cNvSpPr/>
            <p:nvPr/>
          </p:nvSpPr>
          <p:spPr>
            <a:xfrm>
              <a:off x="1438225" y="3850375"/>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3"/>
            <p:cNvSpPr/>
            <p:nvPr/>
          </p:nvSpPr>
          <p:spPr>
            <a:xfrm>
              <a:off x="1438225" y="4000875"/>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3"/>
            <p:cNvSpPr/>
            <p:nvPr/>
          </p:nvSpPr>
          <p:spPr>
            <a:xfrm>
              <a:off x="1438225" y="430190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3"/>
            <p:cNvSpPr/>
            <p:nvPr/>
          </p:nvSpPr>
          <p:spPr>
            <a:xfrm>
              <a:off x="1438225" y="445242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3"/>
            <p:cNvSpPr/>
            <p:nvPr/>
          </p:nvSpPr>
          <p:spPr>
            <a:xfrm>
              <a:off x="1438225" y="460292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3"/>
            <p:cNvSpPr/>
            <p:nvPr/>
          </p:nvSpPr>
          <p:spPr>
            <a:xfrm>
              <a:off x="1438225" y="47534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3"/>
            <p:cNvSpPr/>
            <p:nvPr/>
          </p:nvSpPr>
          <p:spPr>
            <a:xfrm>
              <a:off x="1438225" y="49039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3"/>
            <p:cNvSpPr/>
            <p:nvPr/>
          </p:nvSpPr>
          <p:spPr>
            <a:xfrm>
              <a:off x="1438225" y="5054450"/>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3"/>
            <p:cNvSpPr/>
            <p:nvPr/>
          </p:nvSpPr>
          <p:spPr>
            <a:xfrm>
              <a:off x="1438225" y="5204975"/>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3"/>
            <p:cNvSpPr/>
            <p:nvPr/>
          </p:nvSpPr>
          <p:spPr>
            <a:xfrm>
              <a:off x="1438225" y="535547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3"/>
            <p:cNvSpPr/>
            <p:nvPr/>
          </p:nvSpPr>
          <p:spPr>
            <a:xfrm>
              <a:off x="1588750" y="23812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3"/>
            <p:cNvSpPr/>
            <p:nvPr/>
          </p:nvSpPr>
          <p:spPr>
            <a:xfrm>
              <a:off x="1588750" y="840150"/>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3"/>
            <p:cNvSpPr/>
            <p:nvPr/>
          </p:nvSpPr>
          <p:spPr>
            <a:xfrm>
              <a:off x="1588750" y="99067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3"/>
            <p:cNvSpPr/>
            <p:nvPr/>
          </p:nvSpPr>
          <p:spPr>
            <a:xfrm>
              <a:off x="1588750" y="1442200"/>
              <a:ext cx="121400" cy="121400"/>
            </a:xfrm>
            <a:custGeom>
              <a:rect b="b" l="l" r="r" t="t"/>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3"/>
            <p:cNvSpPr/>
            <p:nvPr/>
          </p:nvSpPr>
          <p:spPr>
            <a:xfrm>
              <a:off x="1588750" y="1743225"/>
              <a:ext cx="121400" cy="121400"/>
            </a:xfrm>
            <a:custGeom>
              <a:rect b="b" l="l" r="r" t="t"/>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3"/>
            <p:cNvSpPr/>
            <p:nvPr/>
          </p:nvSpPr>
          <p:spPr>
            <a:xfrm>
              <a:off x="1588750" y="2194750"/>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3"/>
            <p:cNvSpPr/>
            <p:nvPr/>
          </p:nvSpPr>
          <p:spPr>
            <a:xfrm>
              <a:off x="1588750" y="249577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3"/>
            <p:cNvSpPr/>
            <p:nvPr/>
          </p:nvSpPr>
          <p:spPr>
            <a:xfrm>
              <a:off x="1588750" y="2796800"/>
              <a:ext cx="121400" cy="121400"/>
            </a:xfrm>
            <a:custGeom>
              <a:rect b="b" l="l" r="r" t="t"/>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3"/>
            <p:cNvSpPr/>
            <p:nvPr/>
          </p:nvSpPr>
          <p:spPr>
            <a:xfrm>
              <a:off x="1588750" y="2947300"/>
              <a:ext cx="121400" cy="121425"/>
            </a:xfrm>
            <a:custGeom>
              <a:rect b="b" l="l" r="r" t="t"/>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3"/>
            <p:cNvSpPr/>
            <p:nvPr/>
          </p:nvSpPr>
          <p:spPr>
            <a:xfrm>
              <a:off x="1588750" y="324832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3"/>
            <p:cNvSpPr/>
            <p:nvPr/>
          </p:nvSpPr>
          <p:spPr>
            <a:xfrm>
              <a:off x="1588750" y="3398850"/>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3"/>
            <p:cNvSpPr/>
            <p:nvPr/>
          </p:nvSpPr>
          <p:spPr>
            <a:xfrm>
              <a:off x="1588750" y="369987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3"/>
            <p:cNvSpPr/>
            <p:nvPr/>
          </p:nvSpPr>
          <p:spPr>
            <a:xfrm>
              <a:off x="1588750" y="3850375"/>
              <a:ext cx="121400" cy="121400"/>
            </a:xfrm>
            <a:custGeom>
              <a:rect b="b" l="l" r="r" t="t"/>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3"/>
            <p:cNvSpPr/>
            <p:nvPr/>
          </p:nvSpPr>
          <p:spPr>
            <a:xfrm>
              <a:off x="1588750" y="4151400"/>
              <a:ext cx="121400" cy="121400"/>
            </a:xfrm>
            <a:custGeom>
              <a:rect b="b" l="l" r="r" t="t"/>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3"/>
            <p:cNvSpPr/>
            <p:nvPr/>
          </p:nvSpPr>
          <p:spPr>
            <a:xfrm>
              <a:off x="1588750" y="4301900"/>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3"/>
            <p:cNvSpPr/>
            <p:nvPr/>
          </p:nvSpPr>
          <p:spPr>
            <a:xfrm>
              <a:off x="1588750" y="445242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3"/>
            <p:cNvSpPr/>
            <p:nvPr/>
          </p:nvSpPr>
          <p:spPr>
            <a:xfrm>
              <a:off x="1588750" y="460292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3"/>
            <p:cNvSpPr/>
            <p:nvPr/>
          </p:nvSpPr>
          <p:spPr>
            <a:xfrm>
              <a:off x="1588750" y="4903950"/>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3"/>
            <p:cNvSpPr/>
            <p:nvPr/>
          </p:nvSpPr>
          <p:spPr>
            <a:xfrm>
              <a:off x="1588750" y="5204975"/>
              <a:ext cx="121400" cy="121400"/>
            </a:xfrm>
            <a:custGeom>
              <a:rect b="b" l="l" r="r" t="t"/>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3"/>
            <p:cNvSpPr/>
            <p:nvPr/>
          </p:nvSpPr>
          <p:spPr>
            <a:xfrm>
              <a:off x="1739250" y="23812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3"/>
            <p:cNvSpPr/>
            <p:nvPr/>
          </p:nvSpPr>
          <p:spPr>
            <a:xfrm>
              <a:off x="1739250" y="8401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3"/>
            <p:cNvSpPr/>
            <p:nvPr/>
          </p:nvSpPr>
          <p:spPr>
            <a:xfrm>
              <a:off x="1739250" y="114117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3"/>
            <p:cNvSpPr/>
            <p:nvPr/>
          </p:nvSpPr>
          <p:spPr>
            <a:xfrm>
              <a:off x="1739250" y="1442200"/>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3"/>
            <p:cNvSpPr/>
            <p:nvPr/>
          </p:nvSpPr>
          <p:spPr>
            <a:xfrm>
              <a:off x="1739250" y="189372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3"/>
            <p:cNvSpPr/>
            <p:nvPr/>
          </p:nvSpPr>
          <p:spPr>
            <a:xfrm>
              <a:off x="1739250" y="249577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3"/>
            <p:cNvSpPr/>
            <p:nvPr/>
          </p:nvSpPr>
          <p:spPr>
            <a:xfrm>
              <a:off x="1739250" y="2646275"/>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3"/>
            <p:cNvSpPr/>
            <p:nvPr/>
          </p:nvSpPr>
          <p:spPr>
            <a:xfrm>
              <a:off x="1739250" y="369987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3"/>
            <p:cNvSpPr/>
            <p:nvPr/>
          </p:nvSpPr>
          <p:spPr>
            <a:xfrm>
              <a:off x="1739250" y="4151400"/>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3"/>
            <p:cNvSpPr/>
            <p:nvPr/>
          </p:nvSpPr>
          <p:spPr>
            <a:xfrm>
              <a:off x="1739250" y="49039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3"/>
            <p:cNvSpPr/>
            <p:nvPr/>
          </p:nvSpPr>
          <p:spPr>
            <a:xfrm>
              <a:off x="1739250" y="535547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3"/>
            <p:cNvSpPr/>
            <p:nvPr/>
          </p:nvSpPr>
          <p:spPr>
            <a:xfrm>
              <a:off x="1889750" y="388625"/>
              <a:ext cx="121425" cy="121400"/>
            </a:xfrm>
            <a:custGeom>
              <a:rect b="b" l="l" r="r" t="t"/>
              <a:pathLst>
                <a:path extrusionOk="0" h="4856" w="4857">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3"/>
            <p:cNvSpPr/>
            <p:nvPr/>
          </p:nvSpPr>
          <p:spPr>
            <a:xfrm>
              <a:off x="1889750" y="840150"/>
              <a:ext cx="121425" cy="121400"/>
            </a:xfrm>
            <a:custGeom>
              <a:rect b="b" l="l" r="r" t="t"/>
              <a:pathLst>
                <a:path extrusionOk="0" h="4856" w="4857">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3"/>
            <p:cNvSpPr/>
            <p:nvPr/>
          </p:nvSpPr>
          <p:spPr>
            <a:xfrm>
              <a:off x="1889750" y="3398850"/>
              <a:ext cx="121425" cy="121400"/>
            </a:xfrm>
            <a:custGeom>
              <a:rect b="b" l="l" r="r" t="t"/>
              <a:pathLst>
                <a:path extrusionOk="0" h="4856" w="4857">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3"/>
            <p:cNvSpPr/>
            <p:nvPr/>
          </p:nvSpPr>
          <p:spPr>
            <a:xfrm>
              <a:off x="1889750" y="4602925"/>
              <a:ext cx="121425" cy="121400"/>
            </a:xfrm>
            <a:custGeom>
              <a:rect b="b" l="l" r="r" t="t"/>
              <a:pathLst>
                <a:path extrusionOk="0" h="4856" w="4857">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3"/>
            <p:cNvSpPr/>
            <p:nvPr/>
          </p:nvSpPr>
          <p:spPr>
            <a:xfrm>
              <a:off x="1889750" y="5204975"/>
              <a:ext cx="121425" cy="121400"/>
            </a:xfrm>
            <a:custGeom>
              <a:rect b="b" l="l" r="r" t="t"/>
              <a:pathLst>
                <a:path extrusionOk="0" h="4856" w="4857">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3"/>
            <p:cNvSpPr/>
            <p:nvPr/>
          </p:nvSpPr>
          <p:spPr>
            <a:xfrm>
              <a:off x="2040275" y="689650"/>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3"/>
            <p:cNvSpPr/>
            <p:nvPr/>
          </p:nvSpPr>
          <p:spPr>
            <a:xfrm>
              <a:off x="2040275" y="1893725"/>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3"/>
            <p:cNvSpPr/>
            <p:nvPr/>
          </p:nvSpPr>
          <p:spPr>
            <a:xfrm>
              <a:off x="2040275" y="2796800"/>
              <a:ext cx="121400" cy="121400"/>
            </a:xfrm>
            <a:custGeom>
              <a:rect b="b" l="l" r="r" t="t"/>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3"/>
            <p:cNvSpPr/>
            <p:nvPr/>
          </p:nvSpPr>
          <p:spPr>
            <a:xfrm>
              <a:off x="2190775" y="5054450"/>
              <a:ext cx="121425" cy="121425"/>
            </a:xfrm>
            <a:custGeom>
              <a:rect b="b" l="l" r="r" t="t"/>
              <a:pathLst>
                <a:path extrusionOk="0" h="4857" w="4857">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3"/>
            <p:cNvSpPr/>
            <p:nvPr/>
          </p:nvSpPr>
          <p:spPr>
            <a:xfrm>
              <a:off x="2341300" y="4753450"/>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3"/>
            <p:cNvSpPr/>
            <p:nvPr/>
          </p:nvSpPr>
          <p:spPr>
            <a:xfrm>
              <a:off x="2642325" y="2646275"/>
              <a:ext cx="121400" cy="121425"/>
            </a:xfrm>
            <a:custGeom>
              <a:rect b="b" l="l" r="r" t="t"/>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3"/>
            <p:cNvSpPr/>
            <p:nvPr/>
          </p:nvSpPr>
          <p:spPr>
            <a:xfrm>
              <a:off x="2642325" y="5204975"/>
              <a:ext cx="121400" cy="121400"/>
            </a:xfrm>
            <a:custGeom>
              <a:rect b="b" l="l" r="r" t="t"/>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3"/>
            <p:cNvSpPr/>
            <p:nvPr/>
          </p:nvSpPr>
          <p:spPr>
            <a:xfrm>
              <a:off x="3244350" y="990675"/>
              <a:ext cx="121425" cy="121400"/>
            </a:xfrm>
            <a:custGeom>
              <a:rect b="b" l="l" r="r" t="t"/>
              <a:pathLst>
                <a:path extrusionOk="0" h="4856" w="4857">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0" name="Google Shape;730;p3"/>
          <p:cNvGrpSpPr/>
          <p:nvPr/>
        </p:nvGrpSpPr>
        <p:grpSpPr>
          <a:xfrm rot="10800000">
            <a:off x="6367294" y="28698"/>
            <a:ext cx="2017554" cy="5086302"/>
            <a:chOff x="1588750" y="238125"/>
            <a:chExt cx="2078025" cy="5238750"/>
          </a:xfrm>
        </p:grpSpPr>
        <p:sp>
          <p:nvSpPr>
            <p:cNvPr id="731" name="Google Shape;731;p3"/>
            <p:cNvSpPr/>
            <p:nvPr/>
          </p:nvSpPr>
          <p:spPr>
            <a:xfrm>
              <a:off x="1588750" y="129170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3"/>
            <p:cNvSpPr/>
            <p:nvPr/>
          </p:nvSpPr>
          <p:spPr>
            <a:xfrm>
              <a:off x="1588750" y="1592700"/>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3"/>
            <p:cNvSpPr/>
            <p:nvPr/>
          </p:nvSpPr>
          <p:spPr>
            <a:xfrm>
              <a:off x="1588750" y="2646275"/>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3"/>
            <p:cNvSpPr/>
            <p:nvPr/>
          </p:nvSpPr>
          <p:spPr>
            <a:xfrm>
              <a:off x="1588750" y="4000875"/>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3"/>
            <p:cNvSpPr/>
            <p:nvPr/>
          </p:nvSpPr>
          <p:spPr>
            <a:xfrm>
              <a:off x="1588750" y="475345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3"/>
            <p:cNvSpPr/>
            <p:nvPr/>
          </p:nvSpPr>
          <p:spPr>
            <a:xfrm>
              <a:off x="1588750" y="5054450"/>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3"/>
            <p:cNvSpPr/>
            <p:nvPr/>
          </p:nvSpPr>
          <p:spPr>
            <a:xfrm>
              <a:off x="1739250" y="53912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3"/>
            <p:cNvSpPr/>
            <p:nvPr/>
          </p:nvSpPr>
          <p:spPr>
            <a:xfrm>
              <a:off x="1739250" y="129170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3"/>
            <p:cNvSpPr/>
            <p:nvPr/>
          </p:nvSpPr>
          <p:spPr>
            <a:xfrm>
              <a:off x="1739250" y="2796800"/>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3"/>
            <p:cNvSpPr/>
            <p:nvPr/>
          </p:nvSpPr>
          <p:spPr>
            <a:xfrm>
              <a:off x="1739250" y="33988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3"/>
            <p:cNvSpPr/>
            <p:nvPr/>
          </p:nvSpPr>
          <p:spPr>
            <a:xfrm>
              <a:off x="1739250" y="35493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3"/>
            <p:cNvSpPr/>
            <p:nvPr/>
          </p:nvSpPr>
          <p:spPr>
            <a:xfrm>
              <a:off x="1739250" y="430190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3"/>
            <p:cNvSpPr/>
            <p:nvPr/>
          </p:nvSpPr>
          <p:spPr>
            <a:xfrm>
              <a:off x="1739250" y="520497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3"/>
            <p:cNvSpPr/>
            <p:nvPr/>
          </p:nvSpPr>
          <p:spPr>
            <a:xfrm>
              <a:off x="1889750" y="23812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3"/>
            <p:cNvSpPr/>
            <p:nvPr/>
          </p:nvSpPr>
          <p:spPr>
            <a:xfrm>
              <a:off x="1889750" y="1442200"/>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3"/>
            <p:cNvSpPr/>
            <p:nvPr/>
          </p:nvSpPr>
          <p:spPr>
            <a:xfrm>
              <a:off x="1889750" y="174322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3"/>
            <p:cNvSpPr/>
            <p:nvPr/>
          </p:nvSpPr>
          <p:spPr>
            <a:xfrm>
              <a:off x="1889750" y="189372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3"/>
            <p:cNvSpPr/>
            <p:nvPr/>
          </p:nvSpPr>
          <p:spPr>
            <a:xfrm>
              <a:off x="1889750" y="20442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3"/>
            <p:cNvSpPr/>
            <p:nvPr/>
          </p:nvSpPr>
          <p:spPr>
            <a:xfrm>
              <a:off x="1889750" y="2194750"/>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3"/>
            <p:cNvSpPr/>
            <p:nvPr/>
          </p:nvSpPr>
          <p:spPr>
            <a:xfrm>
              <a:off x="1889750" y="23452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3"/>
            <p:cNvSpPr/>
            <p:nvPr/>
          </p:nvSpPr>
          <p:spPr>
            <a:xfrm>
              <a:off x="1889750" y="249577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3"/>
            <p:cNvSpPr/>
            <p:nvPr/>
          </p:nvSpPr>
          <p:spPr>
            <a:xfrm>
              <a:off x="1889750" y="2646275"/>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3"/>
            <p:cNvSpPr/>
            <p:nvPr/>
          </p:nvSpPr>
          <p:spPr>
            <a:xfrm>
              <a:off x="1889750" y="2796800"/>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3"/>
            <p:cNvSpPr/>
            <p:nvPr/>
          </p:nvSpPr>
          <p:spPr>
            <a:xfrm>
              <a:off x="1889750" y="2947300"/>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3"/>
            <p:cNvSpPr/>
            <p:nvPr/>
          </p:nvSpPr>
          <p:spPr>
            <a:xfrm>
              <a:off x="1889750" y="309782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3"/>
            <p:cNvSpPr/>
            <p:nvPr/>
          </p:nvSpPr>
          <p:spPr>
            <a:xfrm>
              <a:off x="1889750" y="385037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3"/>
            <p:cNvSpPr/>
            <p:nvPr/>
          </p:nvSpPr>
          <p:spPr>
            <a:xfrm>
              <a:off x="1889750" y="4000875"/>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3"/>
            <p:cNvSpPr/>
            <p:nvPr/>
          </p:nvSpPr>
          <p:spPr>
            <a:xfrm>
              <a:off x="1889750" y="4151400"/>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3"/>
            <p:cNvSpPr/>
            <p:nvPr/>
          </p:nvSpPr>
          <p:spPr>
            <a:xfrm>
              <a:off x="1889750" y="4301900"/>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3"/>
            <p:cNvSpPr/>
            <p:nvPr/>
          </p:nvSpPr>
          <p:spPr>
            <a:xfrm>
              <a:off x="1889750" y="445242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3"/>
            <p:cNvSpPr/>
            <p:nvPr/>
          </p:nvSpPr>
          <p:spPr>
            <a:xfrm>
              <a:off x="1889750" y="47534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3"/>
            <p:cNvSpPr/>
            <p:nvPr/>
          </p:nvSpPr>
          <p:spPr>
            <a:xfrm>
              <a:off x="1889750" y="4903950"/>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3"/>
            <p:cNvSpPr/>
            <p:nvPr/>
          </p:nvSpPr>
          <p:spPr>
            <a:xfrm>
              <a:off x="2040275" y="388625"/>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3"/>
            <p:cNvSpPr/>
            <p:nvPr/>
          </p:nvSpPr>
          <p:spPr>
            <a:xfrm>
              <a:off x="2040275" y="1141175"/>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3"/>
            <p:cNvSpPr/>
            <p:nvPr/>
          </p:nvSpPr>
          <p:spPr>
            <a:xfrm>
              <a:off x="2040275" y="1291700"/>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3"/>
            <p:cNvSpPr/>
            <p:nvPr/>
          </p:nvSpPr>
          <p:spPr>
            <a:xfrm>
              <a:off x="2040275" y="1442200"/>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3"/>
            <p:cNvSpPr/>
            <p:nvPr/>
          </p:nvSpPr>
          <p:spPr>
            <a:xfrm>
              <a:off x="2040275" y="1743225"/>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3"/>
            <p:cNvSpPr/>
            <p:nvPr/>
          </p:nvSpPr>
          <p:spPr>
            <a:xfrm>
              <a:off x="2040275" y="2044250"/>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3"/>
            <p:cNvSpPr/>
            <p:nvPr/>
          </p:nvSpPr>
          <p:spPr>
            <a:xfrm>
              <a:off x="2040275" y="2646275"/>
              <a:ext cx="121400" cy="121425"/>
            </a:xfrm>
            <a:custGeom>
              <a:rect b="b" l="l" r="r" t="t"/>
              <a:pathLst>
                <a:path extrusionOk="0" h="4857"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3"/>
            <p:cNvSpPr/>
            <p:nvPr/>
          </p:nvSpPr>
          <p:spPr>
            <a:xfrm>
              <a:off x="2040275" y="2947300"/>
              <a:ext cx="121400" cy="121425"/>
            </a:xfrm>
            <a:custGeom>
              <a:rect b="b" l="l" r="r" t="t"/>
              <a:pathLst>
                <a:path extrusionOk="0" h="4857"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3"/>
            <p:cNvSpPr/>
            <p:nvPr/>
          </p:nvSpPr>
          <p:spPr>
            <a:xfrm>
              <a:off x="2040275" y="3097825"/>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3"/>
            <p:cNvSpPr/>
            <p:nvPr/>
          </p:nvSpPr>
          <p:spPr>
            <a:xfrm>
              <a:off x="2040275" y="3248325"/>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3"/>
            <p:cNvSpPr/>
            <p:nvPr/>
          </p:nvSpPr>
          <p:spPr>
            <a:xfrm>
              <a:off x="2040275" y="3549350"/>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3"/>
            <p:cNvSpPr/>
            <p:nvPr/>
          </p:nvSpPr>
          <p:spPr>
            <a:xfrm>
              <a:off x="2040275" y="3699875"/>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3"/>
            <p:cNvSpPr/>
            <p:nvPr/>
          </p:nvSpPr>
          <p:spPr>
            <a:xfrm>
              <a:off x="2040275" y="3850375"/>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3"/>
            <p:cNvSpPr/>
            <p:nvPr/>
          </p:nvSpPr>
          <p:spPr>
            <a:xfrm>
              <a:off x="2040275" y="4000875"/>
              <a:ext cx="121400" cy="121425"/>
            </a:xfrm>
            <a:custGeom>
              <a:rect b="b" l="l" r="r" t="t"/>
              <a:pathLst>
                <a:path extrusionOk="0" h="4857"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3"/>
            <p:cNvSpPr/>
            <p:nvPr/>
          </p:nvSpPr>
          <p:spPr>
            <a:xfrm>
              <a:off x="2040275" y="4301900"/>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3"/>
            <p:cNvSpPr/>
            <p:nvPr/>
          </p:nvSpPr>
          <p:spPr>
            <a:xfrm>
              <a:off x="2040275" y="4452425"/>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3"/>
            <p:cNvSpPr/>
            <p:nvPr/>
          </p:nvSpPr>
          <p:spPr>
            <a:xfrm>
              <a:off x="2040275" y="4903950"/>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3"/>
            <p:cNvSpPr/>
            <p:nvPr/>
          </p:nvSpPr>
          <p:spPr>
            <a:xfrm>
              <a:off x="2040275" y="5054450"/>
              <a:ext cx="121400" cy="121425"/>
            </a:xfrm>
            <a:custGeom>
              <a:rect b="b" l="l" r="r" t="t"/>
              <a:pathLst>
                <a:path extrusionOk="0" h="4857"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3"/>
            <p:cNvSpPr/>
            <p:nvPr/>
          </p:nvSpPr>
          <p:spPr>
            <a:xfrm>
              <a:off x="2040275" y="5204975"/>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3"/>
            <p:cNvSpPr/>
            <p:nvPr/>
          </p:nvSpPr>
          <p:spPr>
            <a:xfrm>
              <a:off x="2190775" y="23812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3"/>
            <p:cNvSpPr/>
            <p:nvPr/>
          </p:nvSpPr>
          <p:spPr>
            <a:xfrm>
              <a:off x="2190775" y="6896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3"/>
            <p:cNvSpPr/>
            <p:nvPr/>
          </p:nvSpPr>
          <p:spPr>
            <a:xfrm>
              <a:off x="2190775" y="840150"/>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3"/>
            <p:cNvSpPr/>
            <p:nvPr/>
          </p:nvSpPr>
          <p:spPr>
            <a:xfrm>
              <a:off x="2190775" y="114117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3"/>
            <p:cNvSpPr/>
            <p:nvPr/>
          </p:nvSpPr>
          <p:spPr>
            <a:xfrm>
              <a:off x="2190775" y="129170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3"/>
            <p:cNvSpPr/>
            <p:nvPr/>
          </p:nvSpPr>
          <p:spPr>
            <a:xfrm>
              <a:off x="2190775" y="1592700"/>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3"/>
            <p:cNvSpPr/>
            <p:nvPr/>
          </p:nvSpPr>
          <p:spPr>
            <a:xfrm>
              <a:off x="2190775" y="174322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3"/>
            <p:cNvSpPr/>
            <p:nvPr/>
          </p:nvSpPr>
          <p:spPr>
            <a:xfrm>
              <a:off x="2190775" y="189372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3"/>
            <p:cNvSpPr/>
            <p:nvPr/>
          </p:nvSpPr>
          <p:spPr>
            <a:xfrm>
              <a:off x="2190775" y="20442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3"/>
            <p:cNvSpPr/>
            <p:nvPr/>
          </p:nvSpPr>
          <p:spPr>
            <a:xfrm>
              <a:off x="2190775" y="2194750"/>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3"/>
            <p:cNvSpPr/>
            <p:nvPr/>
          </p:nvSpPr>
          <p:spPr>
            <a:xfrm>
              <a:off x="2190775" y="23452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3"/>
            <p:cNvSpPr/>
            <p:nvPr/>
          </p:nvSpPr>
          <p:spPr>
            <a:xfrm>
              <a:off x="2190775" y="249577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3"/>
            <p:cNvSpPr/>
            <p:nvPr/>
          </p:nvSpPr>
          <p:spPr>
            <a:xfrm>
              <a:off x="2190775" y="2796800"/>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3"/>
            <p:cNvSpPr/>
            <p:nvPr/>
          </p:nvSpPr>
          <p:spPr>
            <a:xfrm>
              <a:off x="2190775" y="309782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3"/>
            <p:cNvSpPr/>
            <p:nvPr/>
          </p:nvSpPr>
          <p:spPr>
            <a:xfrm>
              <a:off x="2190775" y="324832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3"/>
            <p:cNvSpPr/>
            <p:nvPr/>
          </p:nvSpPr>
          <p:spPr>
            <a:xfrm>
              <a:off x="2190775" y="33988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3"/>
            <p:cNvSpPr/>
            <p:nvPr/>
          </p:nvSpPr>
          <p:spPr>
            <a:xfrm>
              <a:off x="2190775" y="3549350"/>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3"/>
            <p:cNvSpPr/>
            <p:nvPr/>
          </p:nvSpPr>
          <p:spPr>
            <a:xfrm>
              <a:off x="2190775" y="36998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3"/>
            <p:cNvSpPr/>
            <p:nvPr/>
          </p:nvSpPr>
          <p:spPr>
            <a:xfrm>
              <a:off x="2190775" y="4000875"/>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3"/>
            <p:cNvSpPr/>
            <p:nvPr/>
          </p:nvSpPr>
          <p:spPr>
            <a:xfrm>
              <a:off x="2190775" y="4151400"/>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3"/>
            <p:cNvSpPr/>
            <p:nvPr/>
          </p:nvSpPr>
          <p:spPr>
            <a:xfrm>
              <a:off x="2190775" y="445242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3"/>
            <p:cNvSpPr/>
            <p:nvPr/>
          </p:nvSpPr>
          <p:spPr>
            <a:xfrm>
              <a:off x="2190775" y="460292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3"/>
            <p:cNvSpPr/>
            <p:nvPr/>
          </p:nvSpPr>
          <p:spPr>
            <a:xfrm>
              <a:off x="2190775" y="47534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3"/>
            <p:cNvSpPr/>
            <p:nvPr/>
          </p:nvSpPr>
          <p:spPr>
            <a:xfrm>
              <a:off x="2190775" y="520497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3"/>
            <p:cNvSpPr/>
            <p:nvPr/>
          </p:nvSpPr>
          <p:spPr>
            <a:xfrm>
              <a:off x="2190775" y="535547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3"/>
            <p:cNvSpPr/>
            <p:nvPr/>
          </p:nvSpPr>
          <p:spPr>
            <a:xfrm>
              <a:off x="2341300" y="539125"/>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3"/>
            <p:cNvSpPr/>
            <p:nvPr/>
          </p:nvSpPr>
          <p:spPr>
            <a:xfrm>
              <a:off x="2341300" y="68965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3"/>
            <p:cNvSpPr/>
            <p:nvPr/>
          </p:nvSpPr>
          <p:spPr>
            <a:xfrm>
              <a:off x="2341300" y="99067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3"/>
            <p:cNvSpPr/>
            <p:nvPr/>
          </p:nvSpPr>
          <p:spPr>
            <a:xfrm>
              <a:off x="2341300" y="129170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3"/>
            <p:cNvSpPr/>
            <p:nvPr/>
          </p:nvSpPr>
          <p:spPr>
            <a:xfrm>
              <a:off x="2341300" y="14422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3"/>
            <p:cNvSpPr/>
            <p:nvPr/>
          </p:nvSpPr>
          <p:spPr>
            <a:xfrm>
              <a:off x="2341300" y="1592700"/>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3"/>
            <p:cNvSpPr/>
            <p:nvPr/>
          </p:nvSpPr>
          <p:spPr>
            <a:xfrm>
              <a:off x="2341300" y="174322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3"/>
            <p:cNvSpPr/>
            <p:nvPr/>
          </p:nvSpPr>
          <p:spPr>
            <a:xfrm>
              <a:off x="2341300" y="21947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3"/>
            <p:cNvSpPr/>
            <p:nvPr/>
          </p:nvSpPr>
          <p:spPr>
            <a:xfrm>
              <a:off x="2341300" y="234527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3"/>
            <p:cNvSpPr/>
            <p:nvPr/>
          </p:nvSpPr>
          <p:spPr>
            <a:xfrm>
              <a:off x="2341300" y="249577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3"/>
            <p:cNvSpPr/>
            <p:nvPr/>
          </p:nvSpPr>
          <p:spPr>
            <a:xfrm>
              <a:off x="2341300" y="2646275"/>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3"/>
            <p:cNvSpPr/>
            <p:nvPr/>
          </p:nvSpPr>
          <p:spPr>
            <a:xfrm>
              <a:off x="2341300" y="27968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3"/>
            <p:cNvSpPr/>
            <p:nvPr/>
          </p:nvSpPr>
          <p:spPr>
            <a:xfrm>
              <a:off x="2341300" y="2947300"/>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3"/>
            <p:cNvSpPr/>
            <p:nvPr/>
          </p:nvSpPr>
          <p:spPr>
            <a:xfrm>
              <a:off x="2341300" y="309782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3"/>
            <p:cNvSpPr/>
            <p:nvPr/>
          </p:nvSpPr>
          <p:spPr>
            <a:xfrm>
              <a:off x="2341300" y="324832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3"/>
            <p:cNvSpPr/>
            <p:nvPr/>
          </p:nvSpPr>
          <p:spPr>
            <a:xfrm>
              <a:off x="2341300" y="339885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3"/>
            <p:cNvSpPr/>
            <p:nvPr/>
          </p:nvSpPr>
          <p:spPr>
            <a:xfrm>
              <a:off x="2341300" y="35493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3"/>
            <p:cNvSpPr/>
            <p:nvPr/>
          </p:nvSpPr>
          <p:spPr>
            <a:xfrm>
              <a:off x="2341300" y="385037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3"/>
            <p:cNvSpPr/>
            <p:nvPr/>
          </p:nvSpPr>
          <p:spPr>
            <a:xfrm>
              <a:off x="2341300" y="41514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3"/>
            <p:cNvSpPr/>
            <p:nvPr/>
          </p:nvSpPr>
          <p:spPr>
            <a:xfrm>
              <a:off x="2341300" y="430190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3"/>
            <p:cNvSpPr/>
            <p:nvPr/>
          </p:nvSpPr>
          <p:spPr>
            <a:xfrm>
              <a:off x="2341300" y="445242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3"/>
            <p:cNvSpPr/>
            <p:nvPr/>
          </p:nvSpPr>
          <p:spPr>
            <a:xfrm>
              <a:off x="2341300" y="460292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3"/>
            <p:cNvSpPr/>
            <p:nvPr/>
          </p:nvSpPr>
          <p:spPr>
            <a:xfrm>
              <a:off x="2341300" y="49039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3"/>
            <p:cNvSpPr/>
            <p:nvPr/>
          </p:nvSpPr>
          <p:spPr>
            <a:xfrm>
              <a:off x="2341300" y="5054450"/>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3"/>
            <p:cNvSpPr/>
            <p:nvPr/>
          </p:nvSpPr>
          <p:spPr>
            <a:xfrm>
              <a:off x="2341300" y="520497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3"/>
            <p:cNvSpPr/>
            <p:nvPr/>
          </p:nvSpPr>
          <p:spPr>
            <a:xfrm>
              <a:off x="2341300" y="535547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3"/>
            <p:cNvSpPr/>
            <p:nvPr/>
          </p:nvSpPr>
          <p:spPr>
            <a:xfrm>
              <a:off x="2491800" y="38862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3"/>
            <p:cNvSpPr/>
            <p:nvPr/>
          </p:nvSpPr>
          <p:spPr>
            <a:xfrm>
              <a:off x="2491800" y="6896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3"/>
            <p:cNvSpPr/>
            <p:nvPr/>
          </p:nvSpPr>
          <p:spPr>
            <a:xfrm>
              <a:off x="2491800" y="8401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3"/>
            <p:cNvSpPr/>
            <p:nvPr/>
          </p:nvSpPr>
          <p:spPr>
            <a:xfrm>
              <a:off x="2491800" y="99067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3"/>
            <p:cNvSpPr/>
            <p:nvPr/>
          </p:nvSpPr>
          <p:spPr>
            <a:xfrm>
              <a:off x="2491800" y="114117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3"/>
            <p:cNvSpPr/>
            <p:nvPr/>
          </p:nvSpPr>
          <p:spPr>
            <a:xfrm>
              <a:off x="2491800" y="1442200"/>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3"/>
            <p:cNvSpPr/>
            <p:nvPr/>
          </p:nvSpPr>
          <p:spPr>
            <a:xfrm>
              <a:off x="2491800" y="174322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3"/>
            <p:cNvSpPr/>
            <p:nvPr/>
          </p:nvSpPr>
          <p:spPr>
            <a:xfrm>
              <a:off x="2491800" y="189372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3"/>
            <p:cNvSpPr/>
            <p:nvPr/>
          </p:nvSpPr>
          <p:spPr>
            <a:xfrm>
              <a:off x="2491800" y="20442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3"/>
            <p:cNvSpPr/>
            <p:nvPr/>
          </p:nvSpPr>
          <p:spPr>
            <a:xfrm>
              <a:off x="2491800" y="234527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3"/>
            <p:cNvSpPr/>
            <p:nvPr/>
          </p:nvSpPr>
          <p:spPr>
            <a:xfrm>
              <a:off x="2491800" y="249577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3"/>
            <p:cNvSpPr/>
            <p:nvPr/>
          </p:nvSpPr>
          <p:spPr>
            <a:xfrm>
              <a:off x="2491800" y="264627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3"/>
            <p:cNvSpPr/>
            <p:nvPr/>
          </p:nvSpPr>
          <p:spPr>
            <a:xfrm>
              <a:off x="2491800" y="2796800"/>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3"/>
            <p:cNvSpPr/>
            <p:nvPr/>
          </p:nvSpPr>
          <p:spPr>
            <a:xfrm>
              <a:off x="2491800" y="294730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3"/>
            <p:cNvSpPr/>
            <p:nvPr/>
          </p:nvSpPr>
          <p:spPr>
            <a:xfrm>
              <a:off x="2491800" y="309782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3"/>
            <p:cNvSpPr/>
            <p:nvPr/>
          </p:nvSpPr>
          <p:spPr>
            <a:xfrm>
              <a:off x="2491800" y="324832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3"/>
            <p:cNvSpPr/>
            <p:nvPr/>
          </p:nvSpPr>
          <p:spPr>
            <a:xfrm>
              <a:off x="2491800" y="35493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3"/>
            <p:cNvSpPr/>
            <p:nvPr/>
          </p:nvSpPr>
          <p:spPr>
            <a:xfrm>
              <a:off x="2491800" y="385037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3"/>
            <p:cNvSpPr/>
            <p:nvPr/>
          </p:nvSpPr>
          <p:spPr>
            <a:xfrm>
              <a:off x="2491800" y="400087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3"/>
            <p:cNvSpPr/>
            <p:nvPr/>
          </p:nvSpPr>
          <p:spPr>
            <a:xfrm>
              <a:off x="2491800" y="4151400"/>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3"/>
            <p:cNvSpPr/>
            <p:nvPr/>
          </p:nvSpPr>
          <p:spPr>
            <a:xfrm>
              <a:off x="2491800" y="430190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3"/>
            <p:cNvSpPr/>
            <p:nvPr/>
          </p:nvSpPr>
          <p:spPr>
            <a:xfrm>
              <a:off x="2491800" y="460292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3"/>
            <p:cNvSpPr/>
            <p:nvPr/>
          </p:nvSpPr>
          <p:spPr>
            <a:xfrm>
              <a:off x="2491800" y="47534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3"/>
            <p:cNvSpPr/>
            <p:nvPr/>
          </p:nvSpPr>
          <p:spPr>
            <a:xfrm>
              <a:off x="2491800" y="505445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3"/>
            <p:cNvSpPr/>
            <p:nvPr/>
          </p:nvSpPr>
          <p:spPr>
            <a:xfrm>
              <a:off x="2491800" y="535547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3"/>
            <p:cNvSpPr/>
            <p:nvPr/>
          </p:nvSpPr>
          <p:spPr>
            <a:xfrm>
              <a:off x="2642325" y="539125"/>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3"/>
            <p:cNvSpPr/>
            <p:nvPr/>
          </p:nvSpPr>
          <p:spPr>
            <a:xfrm>
              <a:off x="2642325" y="99067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3"/>
            <p:cNvSpPr/>
            <p:nvPr/>
          </p:nvSpPr>
          <p:spPr>
            <a:xfrm>
              <a:off x="2642325" y="114117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3"/>
            <p:cNvSpPr/>
            <p:nvPr/>
          </p:nvSpPr>
          <p:spPr>
            <a:xfrm>
              <a:off x="2642325" y="129170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3"/>
            <p:cNvSpPr/>
            <p:nvPr/>
          </p:nvSpPr>
          <p:spPr>
            <a:xfrm>
              <a:off x="2642325" y="1592700"/>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3"/>
            <p:cNvSpPr/>
            <p:nvPr/>
          </p:nvSpPr>
          <p:spPr>
            <a:xfrm>
              <a:off x="2642325" y="189372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3"/>
            <p:cNvSpPr/>
            <p:nvPr/>
          </p:nvSpPr>
          <p:spPr>
            <a:xfrm>
              <a:off x="2642325" y="204425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3"/>
            <p:cNvSpPr/>
            <p:nvPr/>
          </p:nvSpPr>
          <p:spPr>
            <a:xfrm>
              <a:off x="2642325" y="21947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3"/>
            <p:cNvSpPr/>
            <p:nvPr/>
          </p:nvSpPr>
          <p:spPr>
            <a:xfrm>
              <a:off x="2642325" y="249577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3"/>
            <p:cNvSpPr/>
            <p:nvPr/>
          </p:nvSpPr>
          <p:spPr>
            <a:xfrm>
              <a:off x="2642325" y="27968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3"/>
            <p:cNvSpPr/>
            <p:nvPr/>
          </p:nvSpPr>
          <p:spPr>
            <a:xfrm>
              <a:off x="2642325" y="309782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3"/>
            <p:cNvSpPr/>
            <p:nvPr/>
          </p:nvSpPr>
          <p:spPr>
            <a:xfrm>
              <a:off x="2642325" y="339885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3"/>
            <p:cNvSpPr/>
            <p:nvPr/>
          </p:nvSpPr>
          <p:spPr>
            <a:xfrm>
              <a:off x="2642325" y="35493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3"/>
            <p:cNvSpPr/>
            <p:nvPr/>
          </p:nvSpPr>
          <p:spPr>
            <a:xfrm>
              <a:off x="2642325" y="4000875"/>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3"/>
            <p:cNvSpPr/>
            <p:nvPr/>
          </p:nvSpPr>
          <p:spPr>
            <a:xfrm>
              <a:off x="2642325" y="41514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3"/>
            <p:cNvSpPr/>
            <p:nvPr/>
          </p:nvSpPr>
          <p:spPr>
            <a:xfrm>
              <a:off x="2642325" y="430190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3"/>
            <p:cNvSpPr/>
            <p:nvPr/>
          </p:nvSpPr>
          <p:spPr>
            <a:xfrm>
              <a:off x="2642325" y="445242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3"/>
            <p:cNvSpPr/>
            <p:nvPr/>
          </p:nvSpPr>
          <p:spPr>
            <a:xfrm>
              <a:off x="2642325" y="460292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3"/>
            <p:cNvSpPr/>
            <p:nvPr/>
          </p:nvSpPr>
          <p:spPr>
            <a:xfrm>
              <a:off x="2642325" y="49039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3"/>
            <p:cNvSpPr/>
            <p:nvPr/>
          </p:nvSpPr>
          <p:spPr>
            <a:xfrm>
              <a:off x="2642325" y="5054450"/>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3"/>
            <p:cNvSpPr/>
            <p:nvPr/>
          </p:nvSpPr>
          <p:spPr>
            <a:xfrm>
              <a:off x="2792825" y="23812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3"/>
            <p:cNvSpPr/>
            <p:nvPr/>
          </p:nvSpPr>
          <p:spPr>
            <a:xfrm>
              <a:off x="2792825" y="6896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3"/>
            <p:cNvSpPr/>
            <p:nvPr/>
          </p:nvSpPr>
          <p:spPr>
            <a:xfrm>
              <a:off x="2792825" y="99067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3"/>
            <p:cNvSpPr/>
            <p:nvPr/>
          </p:nvSpPr>
          <p:spPr>
            <a:xfrm>
              <a:off x="2792825" y="1442200"/>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3"/>
            <p:cNvSpPr/>
            <p:nvPr/>
          </p:nvSpPr>
          <p:spPr>
            <a:xfrm>
              <a:off x="2792825" y="159270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3"/>
            <p:cNvSpPr/>
            <p:nvPr/>
          </p:nvSpPr>
          <p:spPr>
            <a:xfrm>
              <a:off x="2792825" y="21947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3"/>
            <p:cNvSpPr/>
            <p:nvPr/>
          </p:nvSpPr>
          <p:spPr>
            <a:xfrm>
              <a:off x="2792825" y="234527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3"/>
            <p:cNvSpPr/>
            <p:nvPr/>
          </p:nvSpPr>
          <p:spPr>
            <a:xfrm>
              <a:off x="2792825" y="264627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3"/>
            <p:cNvSpPr/>
            <p:nvPr/>
          </p:nvSpPr>
          <p:spPr>
            <a:xfrm>
              <a:off x="2792825" y="2796800"/>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3"/>
            <p:cNvSpPr/>
            <p:nvPr/>
          </p:nvSpPr>
          <p:spPr>
            <a:xfrm>
              <a:off x="2792825" y="294730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3"/>
            <p:cNvSpPr/>
            <p:nvPr/>
          </p:nvSpPr>
          <p:spPr>
            <a:xfrm>
              <a:off x="2792825" y="309782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3"/>
            <p:cNvSpPr/>
            <p:nvPr/>
          </p:nvSpPr>
          <p:spPr>
            <a:xfrm>
              <a:off x="2792825" y="35493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3"/>
            <p:cNvSpPr/>
            <p:nvPr/>
          </p:nvSpPr>
          <p:spPr>
            <a:xfrm>
              <a:off x="2792825" y="369987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3"/>
            <p:cNvSpPr/>
            <p:nvPr/>
          </p:nvSpPr>
          <p:spPr>
            <a:xfrm>
              <a:off x="2792825" y="385037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3"/>
            <p:cNvSpPr/>
            <p:nvPr/>
          </p:nvSpPr>
          <p:spPr>
            <a:xfrm>
              <a:off x="2792825" y="4151400"/>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3"/>
            <p:cNvSpPr/>
            <p:nvPr/>
          </p:nvSpPr>
          <p:spPr>
            <a:xfrm>
              <a:off x="2792825" y="49039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3"/>
            <p:cNvSpPr/>
            <p:nvPr/>
          </p:nvSpPr>
          <p:spPr>
            <a:xfrm>
              <a:off x="2792825" y="520497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3"/>
            <p:cNvSpPr/>
            <p:nvPr/>
          </p:nvSpPr>
          <p:spPr>
            <a:xfrm>
              <a:off x="2792825" y="535547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3"/>
            <p:cNvSpPr/>
            <p:nvPr/>
          </p:nvSpPr>
          <p:spPr>
            <a:xfrm>
              <a:off x="2943325" y="38862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3"/>
            <p:cNvSpPr/>
            <p:nvPr/>
          </p:nvSpPr>
          <p:spPr>
            <a:xfrm>
              <a:off x="2943325" y="539125"/>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3"/>
            <p:cNvSpPr/>
            <p:nvPr/>
          </p:nvSpPr>
          <p:spPr>
            <a:xfrm>
              <a:off x="2943325" y="9906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3"/>
            <p:cNvSpPr/>
            <p:nvPr/>
          </p:nvSpPr>
          <p:spPr>
            <a:xfrm>
              <a:off x="2943325" y="129170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3"/>
            <p:cNvSpPr/>
            <p:nvPr/>
          </p:nvSpPr>
          <p:spPr>
            <a:xfrm>
              <a:off x="2943325" y="1592700"/>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3"/>
            <p:cNvSpPr/>
            <p:nvPr/>
          </p:nvSpPr>
          <p:spPr>
            <a:xfrm>
              <a:off x="2943325" y="20442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3"/>
            <p:cNvSpPr/>
            <p:nvPr/>
          </p:nvSpPr>
          <p:spPr>
            <a:xfrm>
              <a:off x="2943325" y="23452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3"/>
            <p:cNvSpPr/>
            <p:nvPr/>
          </p:nvSpPr>
          <p:spPr>
            <a:xfrm>
              <a:off x="2943325" y="2796800"/>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3"/>
            <p:cNvSpPr/>
            <p:nvPr/>
          </p:nvSpPr>
          <p:spPr>
            <a:xfrm>
              <a:off x="2943325" y="309782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3"/>
            <p:cNvSpPr/>
            <p:nvPr/>
          </p:nvSpPr>
          <p:spPr>
            <a:xfrm>
              <a:off x="2943325" y="324832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3"/>
            <p:cNvSpPr/>
            <p:nvPr/>
          </p:nvSpPr>
          <p:spPr>
            <a:xfrm>
              <a:off x="2943325" y="3549350"/>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3"/>
            <p:cNvSpPr/>
            <p:nvPr/>
          </p:nvSpPr>
          <p:spPr>
            <a:xfrm>
              <a:off x="2943325" y="36998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3"/>
            <p:cNvSpPr/>
            <p:nvPr/>
          </p:nvSpPr>
          <p:spPr>
            <a:xfrm>
              <a:off x="2943325" y="385037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3"/>
            <p:cNvSpPr/>
            <p:nvPr/>
          </p:nvSpPr>
          <p:spPr>
            <a:xfrm>
              <a:off x="2943325" y="4151400"/>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3"/>
            <p:cNvSpPr/>
            <p:nvPr/>
          </p:nvSpPr>
          <p:spPr>
            <a:xfrm>
              <a:off x="2943325" y="4301900"/>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3"/>
            <p:cNvSpPr/>
            <p:nvPr/>
          </p:nvSpPr>
          <p:spPr>
            <a:xfrm>
              <a:off x="2943325" y="47534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3"/>
            <p:cNvSpPr/>
            <p:nvPr/>
          </p:nvSpPr>
          <p:spPr>
            <a:xfrm>
              <a:off x="2943325" y="5054450"/>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3"/>
            <p:cNvSpPr/>
            <p:nvPr/>
          </p:nvSpPr>
          <p:spPr>
            <a:xfrm>
              <a:off x="2943325" y="520497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3"/>
            <p:cNvSpPr/>
            <p:nvPr/>
          </p:nvSpPr>
          <p:spPr>
            <a:xfrm>
              <a:off x="3093850" y="238125"/>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3"/>
            <p:cNvSpPr/>
            <p:nvPr/>
          </p:nvSpPr>
          <p:spPr>
            <a:xfrm>
              <a:off x="3093850" y="689650"/>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3"/>
            <p:cNvSpPr/>
            <p:nvPr/>
          </p:nvSpPr>
          <p:spPr>
            <a:xfrm>
              <a:off x="3093850" y="1141175"/>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3"/>
            <p:cNvSpPr/>
            <p:nvPr/>
          </p:nvSpPr>
          <p:spPr>
            <a:xfrm>
              <a:off x="3093850" y="1743225"/>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3"/>
            <p:cNvSpPr/>
            <p:nvPr/>
          </p:nvSpPr>
          <p:spPr>
            <a:xfrm>
              <a:off x="3093850" y="2345275"/>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3"/>
            <p:cNvSpPr/>
            <p:nvPr/>
          </p:nvSpPr>
          <p:spPr>
            <a:xfrm>
              <a:off x="3093850" y="3097825"/>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3"/>
            <p:cNvSpPr/>
            <p:nvPr/>
          </p:nvSpPr>
          <p:spPr>
            <a:xfrm>
              <a:off x="3093850" y="4301900"/>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3"/>
            <p:cNvSpPr/>
            <p:nvPr/>
          </p:nvSpPr>
          <p:spPr>
            <a:xfrm>
              <a:off x="3093850" y="4452425"/>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3"/>
            <p:cNvSpPr/>
            <p:nvPr/>
          </p:nvSpPr>
          <p:spPr>
            <a:xfrm>
              <a:off x="3093850" y="5355475"/>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3"/>
            <p:cNvSpPr/>
            <p:nvPr/>
          </p:nvSpPr>
          <p:spPr>
            <a:xfrm>
              <a:off x="3244350" y="38862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3"/>
            <p:cNvSpPr/>
            <p:nvPr/>
          </p:nvSpPr>
          <p:spPr>
            <a:xfrm>
              <a:off x="3244350" y="129170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3"/>
            <p:cNvSpPr/>
            <p:nvPr/>
          </p:nvSpPr>
          <p:spPr>
            <a:xfrm>
              <a:off x="3244350" y="20442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3"/>
            <p:cNvSpPr/>
            <p:nvPr/>
          </p:nvSpPr>
          <p:spPr>
            <a:xfrm>
              <a:off x="3244350" y="2796800"/>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3"/>
            <p:cNvSpPr/>
            <p:nvPr/>
          </p:nvSpPr>
          <p:spPr>
            <a:xfrm>
              <a:off x="3244350" y="36998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3"/>
            <p:cNvSpPr/>
            <p:nvPr/>
          </p:nvSpPr>
          <p:spPr>
            <a:xfrm>
              <a:off x="3244350" y="445242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3"/>
            <p:cNvSpPr/>
            <p:nvPr/>
          </p:nvSpPr>
          <p:spPr>
            <a:xfrm>
              <a:off x="3244350" y="460292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3"/>
            <p:cNvSpPr/>
            <p:nvPr/>
          </p:nvSpPr>
          <p:spPr>
            <a:xfrm>
              <a:off x="3244350" y="520497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3"/>
            <p:cNvSpPr/>
            <p:nvPr/>
          </p:nvSpPr>
          <p:spPr>
            <a:xfrm>
              <a:off x="3394875" y="23812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3"/>
            <p:cNvSpPr/>
            <p:nvPr/>
          </p:nvSpPr>
          <p:spPr>
            <a:xfrm>
              <a:off x="3394875" y="129170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3"/>
            <p:cNvSpPr/>
            <p:nvPr/>
          </p:nvSpPr>
          <p:spPr>
            <a:xfrm>
              <a:off x="3394875" y="324832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3"/>
            <p:cNvSpPr/>
            <p:nvPr/>
          </p:nvSpPr>
          <p:spPr>
            <a:xfrm>
              <a:off x="3394875" y="385037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3"/>
            <p:cNvSpPr/>
            <p:nvPr/>
          </p:nvSpPr>
          <p:spPr>
            <a:xfrm>
              <a:off x="3394875" y="445242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3"/>
            <p:cNvSpPr/>
            <p:nvPr/>
          </p:nvSpPr>
          <p:spPr>
            <a:xfrm>
              <a:off x="3394875" y="520497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3"/>
            <p:cNvSpPr/>
            <p:nvPr/>
          </p:nvSpPr>
          <p:spPr>
            <a:xfrm>
              <a:off x="3545375" y="6896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3"/>
            <p:cNvSpPr/>
            <p:nvPr/>
          </p:nvSpPr>
          <p:spPr>
            <a:xfrm>
              <a:off x="3545375" y="159270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3"/>
            <p:cNvSpPr/>
            <p:nvPr/>
          </p:nvSpPr>
          <p:spPr>
            <a:xfrm>
              <a:off x="3545375" y="264627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40" name="Google Shape;940;p3"/>
          <p:cNvGrpSpPr/>
          <p:nvPr/>
        </p:nvGrpSpPr>
        <p:grpSpPr>
          <a:xfrm rot="10800000">
            <a:off x="6367294" y="28698"/>
            <a:ext cx="2309820" cy="5086302"/>
            <a:chOff x="1287725" y="238125"/>
            <a:chExt cx="2379050" cy="5238750"/>
          </a:xfrm>
        </p:grpSpPr>
        <p:sp>
          <p:nvSpPr>
            <p:cNvPr id="941" name="Google Shape;941;p3"/>
            <p:cNvSpPr/>
            <p:nvPr/>
          </p:nvSpPr>
          <p:spPr>
            <a:xfrm>
              <a:off x="1287725" y="38862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3"/>
            <p:cNvSpPr/>
            <p:nvPr/>
          </p:nvSpPr>
          <p:spPr>
            <a:xfrm>
              <a:off x="1287725" y="6896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3"/>
            <p:cNvSpPr/>
            <p:nvPr/>
          </p:nvSpPr>
          <p:spPr>
            <a:xfrm>
              <a:off x="1287725" y="840150"/>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3"/>
            <p:cNvSpPr/>
            <p:nvPr/>
          </p:nvSpPr>
          <p:spPr>
            <a:xfrm>
              <a:off x="1287725" y="129170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3"/>
            <p:cNvSpPr/>
            <p:nvPr/>
          </p:nvSpPr>
          <p:spPr>
            <a:xfrm>
              <a:off x="1287725" y="174322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3"/>
            <p:cNvSpPr/>
            <p:nvPr/>
          </p:nvSpPr>
          <p:spPr>
            <a:xfrm>
              <a:off x="1287725" y="189372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3"/>
            <p:cNvSpPr/>
            <p:nvPr/>
          </p:nvSpPr>
          <p:spPr>
            <a:xfrm>
              <a:off x="1287725" y="20442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3"/>
            <p:cNvSpPr/>
            <p:nvPr/>
          </p:nvSpPr>
          <p:spPr>
            <a:xfrm>
              <a:off x="1287725" y="249577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3"/>
            <p:cNvSpPr/>
            <p:nvPr/>
          </p:nvSpPr>
          <p:spPr>
            <a:xfrm>
              <a:off x="1287725" y="2947300"/>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3"/>
            <p:cNvSpPr/>
            <p:nvPr/>
          </p:nvSpPr>
          <p:spPr>
            <a:xfrm>
              <a:off x="1287725" y="369987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3"/>
            <p:cNvSpPr/>
            <p:nvPr/>
          </p:nvSpPr>
          <p:spPr>
            <a:xfrm>
              <a:off x="1287725" y="385037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3"/>
            <p:cNvSpPr/>
            <p:nvPr/>
          </p:nvSpPr>
          <p:spPr>
            <a:xfrm>
              <a:off x="1287725" y="445242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3"/>
            <p:cNvSpPr/>
            <p:nvPr/>
          </p:nvSpPr>
          <p:spPr>
            <a:xfrm>
              <a:off x="1287725" y="47534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3"/>
            <p:cNvSpPr/>
            <p:nvPr/>
          </p:nvSpPr>
          <p:spPr>
            <a:xfrm>
              <a:off x="1287725" y="5054450"/>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3"/>
            <p:cNvSpPr/>
            <p:nvPr/>
          </p:nvSpPr>
          <p:spPr>
            <a:xfrm>
              <a:off x="1287725" y="520497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3"/>
            <p:cNvSpPr/>
            <p:nvPr/>
          </p:nvSpPr>
          <p:spPr>
            <a:xfrm>
              <a:off x="1438225" y="388625"/>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3"/>
            <p:cNvSpPr/>
            <p:nvPr/>
          </p:nvSpPr>
          <p:spPr>
            <a:xfrm>
              <a:off x="1438225" y="23452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3"/>
            <p:cNvSpPr/>
            <p:nvPr/>
          </p:nvSpPr>
          <p:spPr>
            <a:xfrm>
              <a:off x="1438225" y="2796800"/>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3"/>
            <p:cNvSpPr/>
            <p:nvPr/>
          </p:nvSpPr>
          <p:spPr>
            <a:xfrm>
              <a:off x="1438225" y="4151400"/>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3"/>
            <p:cNvSpPr/>
            <p:nvPr/>
          </p:nvSpPr>
          <p:spPr>
            <a:xfrm>
              <a:off x="1588750" y="38862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3"/>
            <p:cNvSpPr/>
            <p:nvPr/>
          </p:nvSpPr>
          <p:spPr>
            <a:xfrm>
              <a:off x="1588750" y="539125"/>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3"/>
            <p:cNvSpPr/>
            <p:nvPr/>
          </p:nvSpPr>
          <p:spPr>
            <a:xfrm>
              <a:off x="1588750" y="6896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3"/>
            <p:cNvSpPr/>
            <p:nvPr/>
          </p:nvSpPr>
          <p:spPr>
            <a:xfrm>
              <a:off x="1588750" y="114117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3"/>
            <p:cNvSpPr/>
            <p:nvPr/>
          </p:nvSpPr>
          <p:spPr>
            <a:xfrm>
              <a:off x="1588750" y="189372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3"/>
            <p:cNvSpPr/>
            <p:nvPr/>
          </p:nvSpPr>
          <p:spPr>
            <a:xfrm>
              <a:off x="1588750" y="20442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3"/>
            <p:cNvSpPr/>
            <p:nvPr/>
          </p:nvSpPr>
          <p:spPr>
            <a:xfrm>
              <a:off x="1588750" y="234527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3"/>
            <p:cNvSpPr/>
            <p:nvPr/>
          </p:nvSpPr>
          <p:spPr>
            <a:xfrm>
              <a:off x="1588750" y="309782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3"/>
            <p:cNvSpPr/>
            <p:nvPr/>
          </p:nvSpPr>
          <p:spPr>
            <a:xfrm>
              <a:off x="1588750" y="3549350"/>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3"/>
            <p:cNvSpPr/>
            <p:nvPr/>
          </p:nvSpPr>
          <p:spPr>
            <a:xfrm>
              <a:off x="1588750" y="535547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3"/>
            <p:cNvSpPr/>
            <p:nvPr/>
          </p:nvSpPr>
          <p:spPr>
            <a:xfrm>
              <a:off x="1739250" y="388625"/>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3"/>
            <p:cNvSpPr/>
            <p:nvPr/>
          </p:nvSpPr>
          <p:spPr>
            <a:xfrm>
              <a:off x="1739250" y="68965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3"/>
            <p:cNvSpPr/>
            <p:nvPr/>
          </p:nvSpPr>
          <p:spPr>
            <a:xfrm>
              <a:off x="1739250" y="9906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3"/>
            <p:cNvSpPr/>
            <p:nvPr/>
          </p:nvSpPr>
          <p:spPr>
            <a:xfrm>
              <a:off x="1739250" y="1592700"/>
              <a:ext cx="121400" cy="121425"/>
            </a:xfrm>
            <a:custGeom>
              <a:rect b="b" l="l" r="r" t="t"/>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3"/>
            <p:cNvSpPr/>
            <p:nvPr/>
          </p:nvSpPr>
          <p:spPr>
            <a:xfrm>
              <a:off x="1739250" y="1743225"/>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3"/>
            <p:cNvSpPr/>
            <p:nvPr/>
          </p:nvSpPr>
          <p:spPr>
            <a:xfrm>
              <a:off x="1739250" y="204425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3"/>
            <p:cNvSpPr/>
            <p:nvPr/>
          </p:nvSpPr>
          <p:spPr>
            <a:xfrm>
              <a:off x="1739250" y="21947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3"/>
            <p:cNvSpPr/>
            <p:nvPr/>
          </p:nvSpPr>
          <p:spPr>
            <a:xfrm>
              <a:off x="1739250" y="23452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3"/>
            <p:cNvSpPr/>
            <p:nvPr/>
          </p:nvSpPr>
          <p:spPr>
            <a:xfrm>
              <a:off x="1739250" y="2947300"/>
              <a:ext cx="121400" cy="121425"/>
            </a:xfrm>
            <a:custGeom>
              <a:rect b="b" l="l" r="r" t="t"/>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3"/>
            <p:cNvSpPr/>
            <p:nvPr/>
          </p:nvSpPr>
          <p:spPr>
            <a:xfrm>
              <a:off x="1739250" y="309782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3"/>
            <p:cNvSpPr/>
            <p:nvPr/>
          </p:nvSpPr>
          <p:spPr>
            <a:xfrm>
              <a:off x="1739250" y="324832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3"/>
            <p:cNvSpPr/>
            <p:nvPr/>
          </p:nvSpPr>
          <p:spPr>
            <a:xfrm>
              <a:off x="1739250" y="3850375"/>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3"/>
            <p:cNvSpPr/>
            <p:nvPr/>
          </p:nvSpPr>
          <p:spPr>
            <a:xfrm>
              <a:off x="1739250" y="4000875"/>
              <a:ext cx="121400" cy="121425"/>
            </a:xfrm>
            <a:custGeom>
              <a:rect b="b" l="l" r="r" t="t"/>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3"/>
            <p:cNvSpPr/>
            <p:nvPr/>
          </p:nvSpPr>
          <p:spPr>
            <a:xfrm>
              <a:off x="1739250" y="445242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3"/>
            <p:cNvSpPr/>
            <p:nvPr/>
          </p:nvSpPr>
          <p:spPr>
            <a:xfrm>
              <a:off x="1739250" y="460292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3"/>
            <p:cNvSpPr/>
            <p:nvPr/>
          </p:nvSpPr>
          <p:spPr>
            <a:xfrm>
              <a:off x="1739250" y="475345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3"/>
            <p:cNvSpPr/>
            <p:nvPr/>
          </p:nvSpPr>
          <p:spPr>
            <a:xfrm>
              <a:off x="1739250" y="5054450"/>
              <a:ext cx="121400" cy="121425"/>
            </a:xfrm>
            <a:custGeom>
              <a:rect b="b" l="l" r="r" t="t"/>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3"/>
            <p:cNvSpPr/>
            <p:nvPr/>
          </p:nvSpPr>
          <p:spPr>
            <a:xfrm>
              <a:off x="1889750" y="539125"/>
              <a:ext cx="121425" cy="121425"/>
            </a:xfrm>
            <a:custGeom>
              <a:rect b="b" l="l" r="r" t="t"/>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3"/>
            <p:cNvSpPr/>
            <p:nvPr/>
          </p:nvSpPr>
          <p:spPr>
            <a:xfrm>
              <a:off x="1889750" y="689650"/>
              <a:ext cx="121425" cy="121400"/>
            </a:xfrm>
            <a:custGeom>
              <a:rect b="b" l="l" r="r" t="t"/>
              <a:pathLst>
                <a:path extrusionOk="0" h="4856" w="4857">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3"/>
            <p:cNvSpPr/>
            <p:nvPr/>
          </p:nvSpPr>
          <p:spPr>
            <a:xfrm>
              <a:off x="1889750" y="990675"/>
              <a:ext cx="121425" cy="121400"/>
            </a:xfrm>
            <a:custGeom>
              <a:rect b="b" l="l" r="r" t="t"/>
              <a:pathLst>
                <a:path extrusionOk="0" h="4856" w="4857">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3"/>
            <p:cNvSpPr/>
            <p:nvPr/>
          </p:nvSpPr>
          <p:spPr>
            <a:xfrm>
              <a:off x="1889750" y="1141175"/>
              <a:ext cx="121425" cy="121400"/>
            </a:xfrm>
            <a:custGeom>
              <a:rect b="b" l="l" r="r" t="t"/>
              <a:pathLst>
                <a:path extrusionOk="0" h="4856"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3"/>
            <p:cNvSpPr/>
            <p:nvPr/>
          </p:nvSpPr>
          <p:spPr>
            <a:xfrm>
              <a:off x="1889750" y="1291700"/>
              <a:ext cx="121425" cy="121400"/>
            </a:xfrm>
            <a:custGeom>
              <a:rect b="b" l="l" r="r" t="t"/>
              <a:pathLst>
                <a:path extrusionOk="0" h="4856" w="4857">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3"/>
            <p:cNvSpPr/>
            <p:nvPr/>
          </p:nvSpPr>
          <p:spPr>
            <a:xfrm>
              <a:off x="1889750" y="1592700"/>
              <a:ext cx="121425" cy="121425"/>
            </a:xfrm>
            <a:custGeom>
              <a:rect b="b" l="l" r="r" t="t"/>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3"/>
            <p:cNvSpPr/>
            <p:nvPr/>
          </p:nvSpPr>
          <p:spPr>
            <a:xfrm>
              <a:off x="1889750" y="3248325"/>
              <a:ext cx="121425" cy="121400"/>
            </a:xfrm>
            <a:custGeom>
              <a:rect b="b" l="l" r="r" t="t"/>
              <a:pathLst>
                <a:path extrusionOk="0" h="4856"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3"/>
            <p:cNvSpPr/>
            <p:nvPr/>
          </p:nvSpPr>
          <p:spPr>
            <a:xfrm>
              <a:off x="1889750" y="3549350"/>
              <a:ext cx="121425" cy="121400"/>
            </a:xfrm>
            <a:custGeom>
              <a:rect b="b" l="l" r="r" t="t"/>
              <a:pathLst>
                <a:path extrusionOk="0" h="4856"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3"/>
            <p:cNvSpPr/>
            <p:nvPr/>
          </p:nvSpPr>
          <p:spPr>
            <a:xfrm>
              <a:off x="1889750" y="3699875"/>
              <a:ext cx="121425" cy="121400"/>
            </a:xfrm>
            <a:custGeom>
              <a:rect b="b" l="l" r="r" t="t"/>
              <a:pathLst>
                <a:path extrusionOk="0" h="4856" w="4857">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3"/>
            <p:cNvSpPr/>
            <p:nvPr/>
          </p:nvSpPr>
          <p:spPr>
            <a:xfrm>
              <a:off x="1889750" y="5054450"/>
              <a:ext cx="121425" cy="121425"/>
            </a:xfrm>
            <a:custGeom>
              <a:rect b="b" l="l" r="r" t="t"/>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3"/>
            <p:cNvSpPr/>
            <p:nvPr/>
          </p:nvSpPr>
          <p:spPr>
            <a:xfrm>
              <a:off x="1889750" y="5355475"/>
              <a:ext cx="121425" cy="121400"/>
            </a:xfrm>
            <a:custGeom>
              <a:rect b="b" l="l" r="r" t="t"/>
              <a:pathLst>
                <a:path extrusionOk="0" h="4856"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3"/>
            <p:cNvSpPr/>
            <p:nvPr/>
          </p:nvSpPr>
          <p:spPr>
            <a:xfrm>
              <a:off x="2040275" y="238125"/>
              <a:ext cx="121400" cy="121400"/>
            </a:xfrm>
            <a:custGeom>
              <a:rect b="b" l="l" r="r" t="t"/>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3"/>
            <p:cNvSpPr/>
            <p:nvPr/>
          </p:nvSpPr>
          <p:spPr>
            <a:xfrm>
              <a:off x="2040275" y="539125"/>
              <a:ext cx="121400" cy="121425"/>
            </a:xfrm>
            <a:custGeom>
              <a:rect b="b" l="l" r="r" t="t"/>
              <a:pathLst>
                <a:path extrusionOk="0" h="4857"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3"/>
            <p:cNvSpPr/>
            <p:nvPr/>
          </p:nvSpPr>
          <p:spPr>
            <a:xfrm>
              <a:off x="2040275" y="840150"/>
              <a:ext cx="121400" cy="121400"/>
            </a:xfrm>
            <a:custGeom>
              <a:rect b="b" l="l" r="r" t="t"/>
              <a:pathLst>
                <a:path extrusionOk="0" h="4856"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3"/>
            <p:cNvSpPr/>
            <p:nvPr/>
          </p:nvSpPr>
          <p:spPr>
            <a:xfrm>
              <a:off x="2040275" y="990675"/>
              <a:ext cx="121400" cy="121400"/>
            </a:xfrm>
            <a:custGeom>
              <a:rect b="b" l="l" r="r" t="t"/>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3"/>
            <p:cNvSpPr/>
            <p:nvPr/>
          </p:nvSpPr>
          <p:spPr>
            <a:xfrm>
              <a:off x="2040275" y="1592700"/>
              <a:ext cx="121400" cy="121425"/>
            </a:xfrm>
            <a:custGeom>
              <a:rect b="b" l="l" r="r" t="t"/>
              <a:pathLst>
                <a:path extrusionOk="0" h="4857"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3"/>
            <p:cNvSpPr/>
            <p:nvPr/>
          </p:nvSpPr>
          <p:spPr>
            <a:xfrm>
              <a:off x="2040275" y="2194750"/>
              <a:ext cx="121400" cy="121400"/>
            </a:xfrm>
            <a:custGeom>
              <a:rect b="b" l="l" r="r" t="t"/>
              <a:pathLst>
                <a:path extrusionOk="0" h="4856"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3"/>
            <p:cNvSpPr/>
            <p:nvPr/>
          </p:nvSpPr>
          <p:spPr>
            <a:xfrm>
              <a:off x="2040275" y="2345275"/>
              <a:ext cx="121400" cy="121400"/>
            </a:xfrm>
            <a:custGeom>
              <a:rect b="b" l="l" r="r" t="t"/>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3"/>
            <p:cNvSpPr/>
            <p:nvPr/>
          </p:nvSpPr>
          <p:spPr>
            <a:xfrm>
              <a:off x="2040275" y="2495775"/>
              <a:ext cx="121400" cy="121400"/>
            </a:xfrm>
            <a:custGeom>
              <a:rect b="b" l="l" r="r" t="t"/>
              <a:pathLst>
                <a:path extrusionOk="0" h="4856"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3"/>
            <p:cNvSpPr/>
            <p:nvPr/>
          </p:nvSpPr>
          <p:spPr>
            <a:xfrm>
              <a:off x="2040275" y="3398850"/>
              <a:ext cx="121400" cy="121400"/>
            </a:xfrm>
            <a:custGeom>
              <a:rect b="b" l="l" r="r" t="t"/>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3"/>
            <p:cNvSpPr/>
            <p:nvPr/>
          </p:nvSpPr>
          <p:spPr>
            <a:xfrm>
              <a:off x="2040275" y="4151400"/>
              <a:ext cx="121400" cy="121400"/>
            </a:xfrm>
            <a:custGeom>
              <a:rect b="b" l="l" r="r" t="t"/>
              <a:pathLst>
                <a:path extrusionOk="0" h="4856" w="4856">
                  <a:moveTo>
                    <a:pt x="0" y="0"/>
                  </a:moveTo>
                  <a:lnTo>
                    <a:pt x="0"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3"/>
            <p:cNvSpPr/>
            <p:nvPr/>
          </p:nvSpPr>
          <p:spPr>
            <a:xfrm>
              <a:off x="2040275" y="4602925"/>
              <a:ext cx="121400" cy="121400"/>
            </a:xfrm>
            <a:custGeom>
              <a:rect b="b" l="l" r="r" t="t"/>
              <a:pathLst>
                <a:path extrusionOk="0" h="4856"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3"/>
            <p:cNvSpPr/>
            <p:nvPr/>
          </p:nvSpPr>
          <p:spPr>
            <a:xfrm>
              <a:off x="2040275" y="4753450"/>
              <a:ext cx="121400" cy="121400"/>
            </a:xfrm>
            <a:custGeom>
              <a:rect b="b" l="l" r="r" t="t"/>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3"/>
            <p:cNvSpPr/>
            <p:nvPr/>
          </p:nvSpPr>
          <p:spPr>
            <a:xfrm>
              <a:off x="2040275" y="5355475"/>
              <a:ext cx="121400" cy="121400"/>
            </a:xfrm>
            <a:custGeom>
              <a:rect b="b" l="l" r="r" t="t"/>
              <a:pathLst>
                <a:path extrusionOk="0" h="4856"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3"/>
            <p:cNvSpPr/>
            <p:nvPr/>
          </p:nvSpPr>
          <p:spPr>
            <a:xfrm>
              <a:off x="2190775" y="388625"/>
              <a:ext cx="121425" cy="121400"/>
            </a:xfrm>
            <a:custGeom>
              <a:rect b="b" l="l" r="r" t="t"/>
              <a:pathLst>
                <a:path extrusionOk="0" h="4856" w="4857">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3"/>
            <p:cNvSpPr/>
            <p:nvPr/>
          </p:nvSpPr>
          <p:spPr>
            <a:xfrm>
              <a:off x="2190775" y="539125"/>
              <a:ext cx="121425" cy="121425"/>
            </a:xfrm>
            <a:custGeom>
              <a:rect b="b" l="l" r="r" t="t"/>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3"/>
            <p:cNvSpPr/>
            <p:nvPr/>
          </p:nvSpPr>
          <p:spPr>
            <a:xfrm>
              <a:off x="2190775" y="990675"/>
              <a:ext cx="121425" cy="121400"/>
            </a:xfrm>
            <a:custGeom>
              <a:rect b="b" l="l" r="r" t="t"/>
              <a:pathLst>
                <a:path extrusionOk="0" h="4856" w="4857">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3"/>
            <p:cNvSpPr/>
            <p:nvPr/>
          </p:nvSpPr>
          <p:spPr>
            <a:xfrm>
              <a:off x="2190775" y="1442200"/>
              <a:ext cx="121425" cy="121400"/>
            </a:xfrm>
            <a:custGeom>
              <a:rect b="b" l="l" r="r" t="t"/>
              <a:pathLst>
                <a:path extrusionOk="0" h="4856" w="4857">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3"/>
            <p:cNvSpPr/>
            <p:nvPr/>
          </p:nvSpPr>
          <p:spPr>
            <a:xfrm>
              <a:off x="2190775" y="2646275"/>
              <a:ext cx="121425" cy="121425"/>
            </a:xfrm>
            <a:custGeom>
              <a:rect b="b" l="l" r="r" t="t"/>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3"/>
            <p:cNvSpPr/>
            <p:nvPr/>
          </p:nvSpPr>
          <p:spPr>
            <a:xfrm>
              <a:off x="2190775" y="2947300"/>
              <a:ext cx="121425" cy="121425"/>
            </a:xfrm>
            <a:custGeom>
              <a:rect b="b" l="l" r="r" t="t"/>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3"/>
            <p:cNvSpPr/>
            <p:nvPr/>
          </p:nvSpPr>
          <p:spPr>
            <a:xfrm>
              <a:off x="2190775" y="3850375"/>
              <a:ext cx="121425" cy="121400"/>
            </a:xfrm>
            <a:custGeom>
              <a:rect b="b" l="l" r="r" t="t"/>
              <a:pathLst>
                <a:path extrusionOk="0" h="4856" w="4857">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3"/>
            <p:cNvSpPr/>
            <p:nvPr/>
          </p:nvSpPr>
          <p:spPr>
            <a:xfrm>
              <a:off x="2190775" y="4301900"/>
              <a:ext cx="121425" cy="121400"/>
            </a:xfrm>
            <a:custGeom>
              <a:rect b="b" l="l" r="r" t="t"/>
              <a:pathLst>
                <a:path extrusionOk="0" h="4856"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3"/>
            <p:cNvSpPr/>
            <p:nvPr/>
          </p:nvSpPr>
          <p:spPr>
            <a:xfrm>
              <a:off x="2190775" y="4903950"/>
              <a:ext cx="121425" cy="121400"/>
            </a:xfrm>
            <a:custGeom>
              <a:rect b="b" l="l" r="r" t="t"/>
              <a:pathLst>
                <a:path extrusionOk="0" h="4856"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3"/>
            <p:cNvSpPr/>
            <p:nvPr/>
          </p:nvSpPr>
          <p:spPr>
            <a:xfrm>
              <a:off x="2341300" y="23812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3"/>
            <p:cNvSpPr/>
            <p:nvPr/>
          </p:nvSpPr>
          <p:spPr>
            <a:xfrm>
              <a:off x="2341300" y="38862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3"/>
            <p:cNvSpPr/>
            <p:nvPr/>
          </p:nvSpPr>
          <p:spPr>
            <a:xfrm>
              <a:off x="2341300" y="840150"/>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3"/>
            <p:cNvSpPr/>
            <p:nvPr/>
          </p:nvSpPr>
          <p:spPr>
            <a:xfrm>
              <a:off x="2341300" y="114117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3"/>
            <p:cNvSpPr/>
            <p:nvPr/>
          </p:nvSpPr>
          <p:spPr>
            <a:xfrm>
              <a:off x="2341300" y="189372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3"/>
            <p:cNvSpPr/>
            <p:nvPr/>
          </p:nvSpPr>
          <p:spPr>
            <a:xfrm>
              <a:off x="2341300" y="20442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3"/>
            <p:cNvSpPr/>
            <p:nvPr/>
          </p:nvSpPr>
          <p:spPr>
            <a:xfrm>
              <a:off x="2341300" y="369987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3"/>
            <p:cNvSpPr/>
            <p:nvPr/>
          </p:nvSpPr>
          <p:spPr>
            <a:xfrm>
              <a:off x="2341300" y="4000875"/>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3"/>
            <p:cNvSpPr/>
            <p:nvPr/>
          </p:nvSpPr>
          <p:spPr>
            <a:xfrm>
              <a:off x="2491800" y="23812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3"/>
            <p:cNvSpPr/>
            <p:nvPr/>
          </p:nvSpPr>
          <p:spPr>
            <a:xfrm>
              <a:off x="2491800" y="129170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3"/>
            <p:cNvSpPr/>
            <p:nvPr/>
          </p:nvSpPr>
          <p:spPr>
            <a:xfrm>
              <a:off x="2491800" y="21947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3"/>
            <p:cNvSpPr/>
            <p:nvPr/>
          </p:nvSpPr>
          <p:spPr>
            <a:xfrm>
              <a:off x="2491800" y="36998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3"/>
            <p:cNvSpPr/>
            <p:nvPr/>
          </p:nvSpPr>
          <p:spPr>
            <a:xfrm>
              <a:off x="2491800" y="49039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3"/>
            <p:cNvSpPr/>
            <p:nvPr/>
          </p:nvSpPr>
          <p:spPr>
            <a:xfrm>
              <a:off x="2642325" y="23812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3"/>
            <p:cNvSpPr/>
            <p:nvPr/>
          </p:nvSpPr>
          <p:spPr>
            <a:xfrm>
              <a:off x="2642325" y="6896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3"/>
            <p:cNvSpPr/>
            <p:nvPr/>
          </p:nvSpPr>
          <p:spPr>
            <a:xfrm>
              <a:off x="2642325" y="234527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3"/>
            <p:cNvSpPr/>
            <p:nvPr/>
          </p:nvSpPr>
          <p:spPr>
            <a:xfrm>
              <a:off x="2642325" y="324832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3"/>
            <p:cNvSpPr/>
            <p:nvPr/>
          </p:nvSpPr>
          <p:spPr>
            <a:xfrm>
              <a:off x="2642325" y="369987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3"/>
            <p:cNvSpPr/>
            <p:nvPr/>
          </p:nvSpPr>
          <p:spPr>
            <a:xfrm>
              <a:off x="2792825" y="430190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3"/>
            <p:cNvSpPr/>
            <p:nvPr/>
          </p:nvSpPr>
          <p:spPr>
            <a:xfrm>
              <a:off x="2943325" y="1442200"/>
              <a:ext cx="121425" cy="121400"/>
            </a:xfrm>
            <a:custGeom>
              <a:rect b="b" l="l" r="r" t="t"/>
              <a:pathLst>
                <a:path extrusionOk="0" h="4856" w="4857">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3"/>
            <p:cNvSpPr/>
            <p:nvPr/>
          </p:nvSpPr>
          <p:spPr>
            <a:xfrm>
              <a:off x="2943325" y="2646275"/>
              <a:ext cx="121425" cy="121425"/>
            </a:xfrm>
            <a:custGeom>
              <a:rect b="b" l="l" r="r" t="t"/>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3"/>
            <p:cNvSpPr/>
            <p:nvPr/>
          </p:nvSpPr>
          <p:spPr>
            <a:xfrm>
              <a:off x="3093850" y="5054450"/>
              <a:ext cx="121400" cy="121425"/>
            </a:xfrm>
            <a:custGeom>
              <a:rect b="b" l="l" r="r" t="t"/>
              <a:pathLst>
                <a:path extrusionOk="0" h="4857"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3"/>
            <p:cNvSpPr/>
            <p:nvPr/>
          </p:nvSpPr>
          <p:spPr>
            <a:xfrm>
              <a:off x="3394875" y="249577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3"/>
            <p:cNvSpPr/>
            <p:nvPr/>
          </p:nvSpPr>
          <p:spPr>
            <a:xfrm>
              <a:off x="3545375" y="49039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bg>
      <p:bgPr>
        <a:solidFill>
          <a:srgbClr val="0B87A1"/>
        </a:solidFill>
      </p:bgPr>
    </p:bg>
    <p:spTree>
      <p:nvGrpSpPr>
        <p:cNvPr id="1044" name="Shape 1044"/>
        <p:cNvGrpSpPr/>
        <p:nvPr/>
      </p:nvGrpSpPr>
      <p:grpSpPr>
        <a:xfrm>
          <a:off x="0" y="0"/>
          <a:ext cx="0" cy="0"/>
          <a:chOff x="0" y="0"/>
          <a:chExt cx="0" cy="0"/>
        </a:xfrm>
      </p:grpSpPr>
      <p:sp>
        <p:nvSpPr>
          <p:cNvPr id="1045" name="Google Shape;1045;p4"/>
          <p:cNvSpPr txBox="1"/>
          <p:nvPr>
            <p:ph idx="1" type="body"/>
          </p:nvPr>
        </p:nvSpPr>
        <p:spPr>
          <a:xfrm>
            <a:off x="1278575" y="739550"/>
            <a:ext cx="4281000" cy="3692400"/>
          </a:xfrm>
          <a:prstGeom prst="rect">
            <a:avLst/>
          </a:prstGeom>
        </p:spPr>
        <p:txBody>
          <a:bodyPr anchorCtr="0" anchor="t" bIns="91425" lIns="91425" spcFirstLastPara="1" rIns="91425" wrap="square" tIns="91425">
            <a:noAutofit/>
          </a:bodyPr>
          <a:lstStyle>
            <a:lvl1pPr indent="-419100" lvl="0" marL="457200" rtl="0">
              <a:spcBef>
                <a:spcPts val="600"/>
              </a:spcBef>
              <a:spcAft>
                <a:spcPts val="0"/>
              </a:spcAft>
              <a:buClr>
                <a:srgbClr val="FFFFFF"/>
              </a:buClr>
              <a:buSzPts val="3000"/>
              <a:buChar char="▪"/>
              <a:defRPr i="1" sz="3000">
                <a:solidFill>
                  <a:srgbClr val="FFFFFF"/>
                </a:solidFill>
              </a:defRPr>
            </a:lvl1pPr>
            <a:lvl2pPr indent="-419100" lvl="1" marL="914400" rtl="0">
              <a:spcBef>
                <a:spcPts val="0"/>
              </a:spcBef>
              <a:spcAft>
                <a:spcPts val="0"/>
              </a:spcAft>
              <a:buClr>
                <a:srgbClr val="FFFFFF"/>
              </a:buClr>
              <a:buSzPts val="3000"/>
              <a:buChar char="▫"/>
              <a:defRPr i="1" sz="3000">
                <a:solidFill>
                  <a:srgbClr val="FFFFFF"/>
                </a:solidFill>
              </a:defRPr>
            </a:lvl2pPr>
            <a:lvl3pPr indent="-419100" lvl="2" marL="1371600" rtl="0">
              <a:spcBef>
                <a:spcPts val="0"/>
              </a:spcBef>
              <a:spcAft>
                <a:spcPts val="0"/>
              </a:spcAft>
              <a:buClr>
                <a:srgbClr val="FFFFFF"/>
              </a:buClr>
              <a:buSzPts val="3000"/>
              <a:buChar char="▫"/>
              <a:defRPr i="1" sz="3000">
                <a:solidFill>
                  <a:srgbClr val="FFFFFF"/>
                </a:solidFill>
              </a:defRPr>
            </a:lvl3pPr>
            <a:lvl4pPr indent="-419100" lvl="3" marL="1828800" rtl="0">
              <a:spcBef>
                <a:spcPts val="0"/>
              </a:spcBef>
              <a:spcAft>
                <a:spcPts val="0"/>
              </a:spcAft>
              <a:buClr>
                <a:srgbClr val="FFFFFF"/>
              </a:buClr>
              <a:buSzPts val="3000"/>
              <a:buChar char="▫"/>
              <a:defRPr i="1" sz="3000">
                <a:solidFill>
                  <a:srgbClr val="FFFFFF"/>
                </a:solidFill>
              </a:defRPr>
            </a:lvl4pPr>
            <a:lvl5pPr indent="-419100" lvl="4" marL="2286000" rtl="0">
              <a:spcBef>
                <a:spcPts val="0"/>
              </a:spcBef>
              <a:spcAft>
                <a:spcPts val="0"/>
              </a:spcAft>
              <a:buClr>
                <a:srgbClr val="FFFFFF"/>
              </a:buClr>
              <a:buSzPts val="3000"/>
              <a:buChar char="▫"/>
              <a:defRPr i="1" sz="3000">
                <a:solidFill>
                  <a:srgbClr val="FFFFFF"/>
                </a:solidFill>
              </a:defRPr>
            </a:lvl5pPr>
            <a:lvl6pPr indent="-419100" lvl="5" marL="2743200" rtl="0">
              <a:spcBef>
                <a:spcPts val="0"/>
              </a:spcBef>
              <a:spcAft>
                <a:spcPts val="0"/>
              </a:spcAft>
              <a:buClr>
                <a:srgbClr val="FFFFFF"/>
              </a:buClr>
              <a:buSzPts val="3000"/>
              <a:buChar char="▫"/>
              <a:defRPr i="1" sz="3000">
                <a:solidFill>
                  <a:srgbClr val="FFFFFF"/>
                </a:solidFill>
              </a:defRPr>
            </a:lvl6pPr>
            <a:lvl7pPr indent="-419100" lvl="6" marL="3200400" rtl="0">
              <a:spcBef>
                <a:spcPts val="0"/>
              </a:spcBef>
              <a:spcAft>
                <a:spcPts val="0"/>
              </a:spcAft>
              <a:buClr>
                <a:srgbClr val="FFFFFF"/>
              </a:buClr>
              <a:buSzPts val="3000"/>
              <a:buChar char="●"/>
              <a:defRPr i="1" sz="3000">
                <a:solidFill>
                  <a:srgbClr val="FFFFFF"/>
                </a:solidFill>
              </a:defRPr>
            </a:lvl7pPr>
            <a:lvl8pPr indent="-419100" lvl="7" marL="3657600" rtl="0">
              <a:spcBef>
                <a:spcPts val="0"/>
              </a:spcBef>
              <a:spcAft>
                <a:spcPts val="0"/>
              </a:spcAft>
              <a:buClr>
                <a:srgbClr val="FFFFFF"/>
              </a:buClr>
              <a:buSzPts val="3000"/>
              <a:buChar char="○"/>
              <a:defRPr i="1" sz="3000">
                <a:solidFill>
                  <a:srgbClr val="FFFFFF"/>
                </a:solidFill>
              </a:defRPr>
            </a:lvl8pPr>
            <a:lvl9pPr indent="-419100" lvl="8" marL="4114800">
              <a:spcBef>
                <a:spcPts val="0"/>
              </a:spcBef>
              <a:spcAft>
                <a:spcPts val="0"/>
              </a:spcAft>
              <a:buClr>
                <a:srgbClr val="FFFFFF"/>
              </a:buClr>
              <a:buSzPts val="3000"/>
              <a:buChar char="■"/>
              <a:defRPr i="1" sz="3000">
                <a:solidFill>
                  <a:srgbClr val="FFFFFF"/>
                </a:solidFill>
              </a:defRPr>
            </a:lvl9pPr>
          </a:lstStyle>
          <a:p/>
        </p:txBody>
      </p:sp>
      <p:sp>
        <p:nvSpPr>
          <p:cNvPr id="1046" name="Google Shape;1046;p4"/>
          <p:cNvSpPr txBox="1"/>
          <p:nvPr/>
        </p:nvSpPr>
        <p:spPr>
          <a:xfrm>
            <a:off x="659925" y="414075"/>
            <a:ext cx="752400" cy="65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0">
                <a:solidFill>
                  <a:srgbClr val="D3EBD5"/>
                </a:solidFill>
                <a:latin typeface="Dosis"/>
                <a:ea typeface="Dosis"/>
                <a:cs typeface="Dosis"/>
                <a:sym typeface="Dosis"/>
              </a:rPr>
              <a:t>“</a:t>
            </a:r>
            <a:endParaRPr sz="12000">
              <a:solidFill>
                <a:srgbClr val="D3EBD5"/>
              </a:solidFill>
              <a:latin typeface="Dosis"/>
              <a:ea typeface="Dosis"/>
              <a:cs typeface="Dosis"/>
              <a:sym typeface="Dosis"/>
            </a:endParaRPr>
          </a:p>
        </p:txBody>
      </p:sp>
      <p:grpSp>
        <p:nvGrpSpPr>
          <p:cNvPr id="1047" name="Google Shape;1047;p4"/>
          <p:cNvGrpSpPr/>
          <p:nvPr/>
        </p:nvGrpSpPr>
        <p:grpSpPr>
          <a:xfrm rot="10800000">
            <a:off x="8705367" y="28698"/>
            <a:ext cx="410132" cy="5086302"/>
            <a:chOff x="836200" y="238125"/>
            <a:chExt cx="422425" cy="5238750"/>
          </a:xfrm>
        </p:grpSpPr>
        <p:sp>
          <p:nvSpPr>
            <p:cNvPr id="1048" name="Google Shape;1048;p4"/>
            <p:cNvSpPr/>
            <p:nvPr/>
          </p:nvSpPr>
          <p:spPr>
            <a:xfrm>
              <a:off x="836200" y="238125"/>
              <a:ext cx="121400" cy="121400"/>
            </a:xfrm>
            <a:custGeom>
              <a:rect b="b" l="l" r="r" t="t"/>
              <a:pathLst>
                <a:path extrusionOk="0" h="4856" w="4856">
                  <a:moveTo>
                    <a:pt x="0" y="0"/>
                  </a:moveTo>
                  <a:lnTo>
                    <a:pt x="0" y="4855"/>
                  </a:lnTo>
                  <a:lnTo>
                    <a:pt x="4855" y="4855"/>
                  </a:lnTo>
                  <a:lnTo>
                    <a:pt x="4855" y="0"/>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4"/>
            <p:cNvSpPr/>
            <p:nvPr/>
          </p:nvSpPr>
          <p:spPr>
            <a:xfrm>
              <a:off x="836200" y="388625"/>
              <a:ext cx="121400" cy="121400"/>
            </a:xfrm>
            <a:custGeom>
              <a:rect b="b" l="l" r="r" t="t"/>
              <a:pathLst>
                <a:path extrusionOk="0" h="4856" w="4856">
                  <a:moveTo>
                    <a:pt x="0" y="0"/>
                  </a:moveTo>
                  <a:lnTo>
                    <a:pt x="0" y="4856"/>
                  </a:lnTo>
                  <a:lnTo>
                    <a:pt x="4855" y="4856"/>
                  </a:lnTo>
                  <a:lnTo>
                    <a:pt x="4855" y="0"/>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4"/>
            <p:cNvSpPr/>
            <p:nvPr/>
          </p:nvSpPr>
          <p:spPr>
            <a:xfrm>
              <a:off x="836200" y="539125"/>
              <a:ext cx="121400" cy="121425"/>
            </a:xfrm>
            <a:custGeom>
              <a:rect b="b" l="l" r="r" t="t"/>
              <a:pathLst>
                <a:path extrusionOk="0" h="4857" w="4856">
                  <a:moveTo>
                    <a:pt x="0" y="1"/>
                  </a:moveTo>
                  <a:lnTo>
                    <a:pt x="0" y="4856"/>
                  </a:lnTo>
                  <a:lnTo>
                    <a:pt x="4855" y="4856"/>
                  </a:lnTo>
                  <a:lnTo>
                    <a:pt x="4855" y="1"/>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4"/>
            <p:cNvSpPr/>
            <p:nvPr/>
          </p:nvSpPr>
          <p:spPr>
            <a:xfrm>
              <a:off x="836200" y="689650"/>
              <a:ext cx="121400" cy="121400"/>
            </a:xfrm>
            <a:custGeom>
              <a:rect b="b" l="l" r="r" t="t"/>
              <a:pathLst>
                <a:path extrusionOk="0" h="4856" w="4856">
                  <a:moveTo>
                    <a:pt x="0" y="0"/>
                  </a:moveTo>
                  <a:lnTo>
                    <a:pt x="0" y="4855"/>
                  </a:lnTo>
                  <a:lnTo>
                    <a:pt x="4855" y="4855"/>
                  </a:lnTo>
                  <a:lnTo>
                    <a:pt x="4855" y="0"/>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4"/>
            <p:cNvSpPr/>
            <p:nvPr/>
          </p:nvSpPr>
          <p:spPr>
            <a:xfrm>
              <a:off x="836200" y="840150"/>
              <a:ext cx="121400" cy="121400"/>
            </a:xfrm>
            <a:custGeom>
              <a:rect b="b" l="l" r="r" t="t"/>
              <a:pathLst>
                <a:path extrusionOk="0" h="4856" w="4856">
                  <a:moveTo>
                    <a:pt x="0" y="1"/>
                  </a:moveTo>
                  <a:lnTo>
                    <a:pt x="0" y="4856"/>
                  </a:lnTo>
                  <a:lnTo>
                    <a:pt x="4855" y="4856"/>
                  </a:lnTo>
                  <a:lnTo>
                    <a:pt x="4855" y="1"/>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4"/>
            <p:cNvSpPr/>
            <p:nvPr/>
          </p:nvSpPr>
          <p:spPr>
            <a:xfrm>
              <a:off x="836200" y="990675"/>
              <a:ext cx="121400" cy="121400"/>
            </a:xfrm>
            <a:custGeom>
              <a:rect b="b" l="l" r="r" t="t"/>
              <a:pathLst>
                <a:path extrusionOk="0" h="4856" w="4856">
                  <a:moveTo>
                    <a:pt x="0" y="0"/>
                  </a:moveTo>
                  <a:lnTo>
                    <a:pt x="0" y="4855"/>
                  </a:lnTo>
                  <a:lnTo>
                    <a:pt x="4855" y="4855"/>
                  </a:lnTo>
                  <a:lnTo>
                    <a:pt x="4855" y="0"/>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4"/>
            <p:cNvSpPr/>
            <p:nvPr/>
          </p:nvSpPr>
          <p:spPr>
            <a:xfrm>
              <a:off x="836200" y="1141175"/>
              <a:ext cx="121400" cy="121400"/>
            </a:xfrm>
            <a:custGeom>
              <a:rect b="b" l="l" r="r" t="t"/>
              <a:pathLst>
                <a:path extrusionOk="0" h="4856" w="4856">
                  <a:moveTo>
                    <a:pt x="0" y="1"/>
                  </a:moveTo>
                  <a:lnTo>
                    <a:pt x="0" y="4856"/>
                  </a:lnTo>
                  <a:lnTo>
                    <a:pt x="4855" y="4856"/>
                  </a:lnTo>
                  <a:lnTo>
                    <a:pt x="4855" y="1"/>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4"/>
            <p:cNvSpPr/>
            <p:nvPr/>
          </p:nvSpPr>
          <p:spPr>
            <a:xfrm>
              <a:off x="836200" y="1291700"/>
              <a:ext cx="121400" cy="121400"/>
            </a:xfrm>
            <a:custGeom>
              <a:rect b="b" l="l" r="r" t="t"/>
              <a:pathLst>
                <a:path extrusionOk="0" h="4856" w="4856">
                  <a:moveTo>
                    <a:pt x="0" y="0"/>
                  </a:moveTo>
                  <a:lnTo>
                    <a:pt x="0" y="4855"/>
                  </a:lnTo>
                  <a:lnTo>
                    <a:pt x="4855" y="4855"/>
                  </a:lnTo>
                  <a:lnTo>
                    <a:pt x="4855" y="0"/>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4"/>
            <p:cNvSpPr/>
            <p:nvPr/>
          </p:nvSpPr>
          <p:spPr>
            <a:xfrm>
              <a:off x="836200" y="1442200"/>
              <a:ext cx="121400" cy="121400"/>
            </a:xfrm>
            <a:custGeom>
              <a:rect b="b" l="l" r="r" t="t"/>
              <a:pathLst>
                <a:path extrusionOk="0" h="4856" w="4856">
                  <a:moveTo>
                    <a:pt x="0" y="0"/>
                  </a:moveTo>
                  <a:lnTo>
                    <a:pt x="0" y="4856"/>
                  </a:lnTo>
                  <a:lnTo>
                    <a:pt x="4855" y="4856"/>
                  </a:lnTo>
                  <a:lnTo>
                    <a:pt x="4855" y="0"/>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4"/>
            <p:cNvSpPr/>
            <p:nvPr/>
          </p:nvSpPr>
          <p:spPr>
            <a:xfrm>
              <a:off x="836200" y="1592700"/>
              <a:ext cx="121400" cy="121425"/>
            </a:xfrm>
            <a:custGeom>
              <a:rect b="b" l="l" r="r" t="t"/>
              <a:pathLst>
                <a:path extrusionOk="0" h="4857" w="4856">
                  <a:moveTo>
                    <a:pt x="0" y="1"/>
                  </a:moveTo>
                  <a:lnTo>
                    <a:pt x="0" y="4856"/>
                  </a:lnTo>
                  <a:lnTo>
                    <a:pt x="4855" y="4856"/>
                  </a:lnTo>
                  <a:lnTo>
                    <a:pt x="4855" y="1"/>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4"/>
            <p:cNvSpPr/>
            <p:nvPr/>
          </p:nvSpPr>
          <p:spPr>
            <a:xfrm>
              <a:off x="836200" y="1743225"/>
              <a:ext cx="121400" cy="121400"/>
            </a:xfrm>
            <a:custGeom>
              <a:rect b="b" l="l" r="r" t="t"/>
              <a:pathLst>
                <a:path extrusionOk="0" h="4856" w="4856">
                  <a:moveTo>
                    <a:pt x="0" y="0"/>
                  </a:moveTo>
                  <a:lnTo>
                    <a:pt x="0" y="4856"/>
                  </a:lnTo>
                  <a:lnTo>
                    <a:pt x="4855" y="4856"/>
                  </a:lnTo>
                  <a:lnTo>
                    <a:pt x="4855" y="0"/>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4"/>
            <p:cNvSpPr/>
            <p:nvPr/>
          </p:nvSpPr>
          <p:spPr>
            <a:xfrm>
              <a:off x="836200" y="1893725"/>
              <a:ext cx="121400" cy="121400"/>
            </a:xfrm>
            <a:custGeom>
              <a:rect b="b" l="l" r="r" t="t"/>
              <a:pathLst>
                <a:path extrusionOk="0" h="4856" w="4856">
                  <a:moveTo>
                    <a:pt x="0" y="1"/>
                  </a:moveTo>
                  <a:lnTo>
                    <a:pt x="0" y="4856"/>
                  </a:lnTo>
                  <a:lnTo>
                    <a:pt x="4855" y="4856"/>
                  </a:lnTo>
                  <a:lnTo>
                    <a:pt x="4855" y="1"/>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4"/>
            <p:cNvSpPr/>
            <p:nvPr/>
          </p:nvSpPr>
          <p:spPr>
            <a:xfrm>
              <a:off x="836200" y="2044250"/>
              <a:ext cx="121400" cy="121400"/>
            </a:xfrm>
            <a:custGeom>
              <a:rect b="b" l="l" r="r" t="t"/>
              <a:pathLst>
                <a:path extrusionOk="0" h="4856" w="4856">
                  <a:moveTo>
                    <a:pt x="0" y="0"/>
                  </a:moveTo>
                  <a:lnTo>
                    <a:pt x="0" y="4855"/>
                  </a:lnTo>
                  <a:lnTo>
                    <a:pt x="4855" y="4855"/>
                  </a:lnTo>
                  <a:lnTo>
                    <a:pt x="4855" y="0"/>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4"/>
            <p:cNvSpPr/>
            <p:nvPr/>
          </p:nvSpPr>
          <p:spPr>
            <a:xfrm>
              <a:off x="836200" y="2194750"/>
              <a:ext cx="121400" cy="121400"/>
            </a:xfrm>
            <a:custGeom>
              <a:rect b="b" l="l" r="r" t="t"/>
              <a:pathLst>
                <a:path extrusionOk="0" h="4856" w="4856">
                  <a:moveTo>
                    <a:pt x="0" y="1"/>
                  </a:moveTo>
                  <a:lnTo>
                    <a:pt x="0" y="4856"/>
                  </a:lnTo>
                  <a:lnTo>
                    <a:pt x="4855" y="4856"/>
                  </a:lnTo>
                  <a:lnTo>
                    <a:pt x="4855" y="1"/>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4"/>
            <p:cNvSpPr/>
            <p:nvPr/>
          </p:nvSpPr>
          <p:spPr>
            <a:xfrm>
              <a:off x="836200" y="2345275"/>
              <a:ext cx="121400" cy="121400"/>
            </a:xfrm>
            <a:custGeom>
              <a:rect b="b" l="l" r="r" t="t"/>
              <a:pathLst>
                <a:path extrusionOk="0" h="4856" w="4856">
                  <a:moveTo>
                    <a:pt x="0" y="0"/>
                  </a:moveTo>
                  <a:lnTo>
                    <a:pt x="0" y="4855"/>
                  </a:lnTo>
                  <a:lnTo>
                    <a:pt x="4855" y="4855"/>
                  </a:lnTo>
                  <a:lnTo>
                    <a:pt x="4855" y="0"/>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4"/>
            <p:cNvSpPr/>
            <p:nvPr/>
          </p:nvSpPr>
          <p:spPr>
            <a:xfrm>
              <a:off x="836200" y="2495775"/>
              <a:ext cx="121400" cy="121400"/>
            </a:xfrm>
            <a:custGeom>
              <a:rect b="b" l="l" r="r" t="t"/>
              <a:pathLst>
                <a:path extrusionOk="0" h="4856" w="4856">
                  <a:moveTo>
                    <a:pt x="0" y="1"/>
                  </a:moveTo>
                  <a:lnTo>
                    <a:pt x="0" y="4856"/>
                  </a:lnTo>
                  <a:lnTo>
                    <a:pt x="4855" y="4856"/>
                  </a:lnTo>
                  <a:lnTo>
                    <a:pt x="4855" y="1"/>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4"/>
            <p:cNvSpPr/>
            <p:nvPr/>
          </p:nvSpPr>
          <p:spPr>
            <a:xfrm>
              <a:off x="836200" y="2646275"/>
              <a:ext cx="121400" cy="121425"/>
            </a:xfrm>
            <a:custGeom>
              <a:rect b="b" l="l" r="r" t="t"/>
              <a:pathLst>
                <a:path extrusionOk="0" h="4857" w="4856">
                  <a:moveTo>
                    <a:pt x="0" y="1"/>
                  </a:moveTo>
                  <a:lnTo>
                    <a:pt x="0" y="4856"/>
                  </a:lnTo>
                  <a:lnTo>
                    <a:pt x="4855" y="4856"/>
                  </a:lnTo>
                  <a:lnTo>
                    <a:pt x="4855" y="1"/>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4"/>
            <p:cNvSpPr/>
            <p:nvPr/>
          </p:nvSpPr>
          <p:spPr>
            <a:xfrm>
              <a:off x="836200" y="2796800"/>
              <a:ext cx="121400" cy="121400"/>
            </a:xfrm>
            <a:custGeom>
              <a:rect b="b" l="l" r="r" t="t"/>
              <a:pathLst>
                <a:path extrusionOk="0" h="4856" w="4856">
                  <a:moveTo>
                    <a:pt x="0" y="0"/>
                  </a:moveTo>
                  <a:lnTo>
                    <a:pt x="0" y="4856"/>
                  </a:lnTo>
                  <a:lnTo>
                    <a:pt x="4855" y="4856"/>
                  </a:lnTo>
                  <a:lnTo>
                    <a:pt x="4855" y="0"/>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4"/>
            <p:cNvSpPr/>
            <p:nvPr/>
          </p:nvSpPr>
          <p:spPr>
            <a:xfrm>
              <a:off x="836200" y="2947300"/>
              <a:ext cx="121400" cy="121425"/>
            </a:xfrm>
            <a:custGeom>
              <a:rect b="b" l="l" r="r" t="t"/>
              <a:pathLst>
                <a:path extrusionOk="0" h="4857" w="4856">
                  <a:moveTo>
                    <a:pt x="0" y="1"/>
                  </a:moveTo>
                  <a:lnTo>
                    <a:pt x="0" y="4856"/>
                  </a:lnTo>
                  <a:lnTo>
                    <a:pt x="4855" y="4856"/>
                  </a:lnTo>
                  <a:lnTo>
                    <a:pt x="4855" y="1"/>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4"/>
            <p:cNvSpPr/>
            <p:nvPr/>
          </p:nvSpPr>
          <p:spPr>
            <a:xfrm>
              <a:off x="836200" y="3097825"/>
              <a:ext cx="121400" cy="121400"/>
            </a:xfrm>
            <a:custGeom>
              <a:rect b="b" l="l" r="r" t="t"/>
              <a:pathLst>
                <a:path extrusionOk="0" h="4856" w="4856">
                  <a:moveTo>
                    <a:pt x="0" y="0"/>
                  </a:moveTo>
                  <a:lnTo>
                    <a:pt x="0" y="4855"/>
                  </a:lnTo>
                  <a:lnTo>
                    <a:pt x="4855" y="4855"/>
                  </a:lnTo>
                  <a:lnTo>
                    <a:pt x="4855" y="0"/>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4"/>
            <p:cNvSpPr/>
            <p:nvPr/>
          </p:nvSpPr>
          <p:spPr>
            <a:xfrm>
              <a:off x="836200" y="3248325"/>
              <a:ext cx="121400" cy="121400"/>
            </a:xfrm>
            <a:custGeom>
              <a:rect b="b" l="l" r="r" t="t"/>
              <a:pathLst>
                <a:path extrusionOk="0" h="4856" w="4856">
                  <a:moveTo>
                    <a:pt x="0" y="1"/>
                  </a:moveTo>
                  <a:lnTo>
                    <a:pt x="0" y="4856"/>
                  </a:lnTo>
                  <a:lnTo>
                    <a:pt x="4855" y="4856"/>
                  </a:lnTo>
                  <a:lnTo>
                    <a:pt x="4855" y="1"/>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4"/>
            <p:cNvSpPr/>
            <p:nvPr/>
          </p:nvSpPr>
          <p:spPr>
            <a:xfrm>
              <a:off x="836200" y="3398850"/>
              <a:ext cx="121400" cy="121400"/>
            </a:xfrm>
            <a:custGeom>
              <a:rect b="b" l="l" r="r" t="t"/>
              <a:pathLst>
                <a:path extrusionOk="0" h="4856" w="4856">
                  <a:moveTo>
                    <a:pt x="0" y="0"/>
                  </a:moveTo>
                  <a:lnTo>
                    <a:pt x="0" y="4855"/>
                  </a:lnTo>
                  <a:lnTo>
                    <a:pt x="4855" y="4855"/>
                  </a:lnTo>
                  <a:lnTo>
                    <a:pt x="4855" y="0"/>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4"/>
            <p:cNvSpPr/>
            <p:nvPr/>
          </p:nvSpPr>
          <p:spPr>
            <a:xfrm>
              <a:off x="836200" y="3549350"/>
              <a:ext cx="121400" cy="121400"/>
            </a:xfrm>
            <a:custGeom>
              <a:rect b="b" l="l" r="r" t="t"/>
              <a:pathLst>
                <a:path extrusionOk="0" h="4856" w="4856">
                  <a:moveTo>
                    <a:pt x="0" y="1"/>
                  </a:moveTo>
                  <a:lnTo>
                    <a:pt x="0" y="4856"/>
                  </a:lnTo>
                  <a:lnTo>
                    <a:pt x="4855" y="4856"/>
                  </a:lnTo>
                  <a:lnTo>
                    <a:pt x="4855" y="1"/>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4"/>
            <p:cNvSpPr/>
            <p:nvPr/>
          </p:nvSpPr>
          <p:spPr>
            <a:xfrm>
              <a:off x="836200" y="3699875"/>
              <a:ext cx="121400" cy="121400"/>
            </a:xfrm>
            <a:custGeom>
              <a:rect b="b" l="l" r="r" t="t"/>
              <a:pathLst>
                <a:path extrusionOk="0" h="4856" w="4856">
                  <a:moveTo>
                    <a:pt x="0" y="0"/>
                  </a:moveTo>
                  <a:lnTo>
                    <a:pt x="0" y="4855"/>
                  </a:lnTo>
                  <a:lnTo>
                    <a:pt x="4855" y="4855"/>
                  </a:lnTo>
                  <a:lnTo>
                    <a:pt x="4855" y="0"/>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4"/>
            <p:cNvSpPr/>
            <p:nvPr/>
          </p:nvSpPr>
          <p:spPr>
            <a:xfrm>
              <a:off x="836200" y="3850375"/>
              <a:ext cx="121400" cy="121400"/>
            </a:xfrm>
            <a:custGeom>
              <a:rect b="b" l="l" r="r" t="t"/>
              <a:pathLst>
                <a:path extrusionOk="0" h="4856" w="4856">
                  <a:moveTo>
                    <a:pt x="0" y="0"/>
                  </a:moveTo>
                  <a:lnTo>
                    <a:pt x="0" y="4856"/>
                  </a:lnTo>
                  <a:lnTo>
                    <a:pt x="4855" y="4856"/>
                  </a:lnTo>
                  <a:lnTo>
                    <a:pt x="4855" y="0"/>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4"/>
            <p:cNvSpPr/>
            <p:nvPr/>
          </p:nvSpPr>
          <p:spPr>
            <a:xfrm>
              <a:off x="836200" y="4000875"/>
              <a:ext cx="121400" cy="121425"/>
            </a:xfrm>
            <a:custGeom>
              <a:rect b="b" l="l" r="r" t="t"/>
              <a:pathLst>
                <a:path extrusionOk="0" h="4857" w="4856">
                  <a:moveTo>
                    <a:pt x="0" y="1"/>
                  </a:moveTo>
                  <a:lnTo>
                    <a:pt x="0" y="4856"/>
                  </a:lnTo>
                  <a:lnTo>
                    <a:pt x="4855" y="4856"/>
                  </a:lnTo>
                  <a:lnTo>
                    <a:pt x="4855" y="1"/>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4"/>
            <p:cNvSpPr/>
            <p:nvPr/>
          </p:nvSpPr>
          <p:spPr>
            <a:xfrm>
              <a:off x="836200" y="4151400"/>
              <a:ext cx="121400" cy="121400"/>
            </a:xfrm>
            <a:custGeom>
              <a:rect b="b" l="l" r="r" t="t"/>
              <a:pathLst>
                <a:path extrusionOk="0" h="4856" w="4856">
                  <a:moveTo>
                    <a:pt x="0" y="0"/>
                  </a:moveTo>
                  <a:lnTo>
                    <a:pt x="0" y="4856"/>
                  </a:lnTo>
                  <a:lnTo>
                    <a:pt x="4855" y="4856"/>
                  </a:lnTo>
                  <a:lnTo>
                    <a:pt x="4855" y="0"/>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4"/>
            <p:cNvSpPr/>
            <p:nvPr/>
          </p:nvSpPr>
          <p:spPr>
            <a:xfrm>
              <a:off x="836200" y="4301900"/>
              <a:ext cx="121400" cy="121400"/>
            </a:xfrm>
            <a:custGeom>
              <a:rect b="b" l="l" r="r" t="t"/>
              <a:pathLst>
                <a:path extrusionOk="0" h="4856" w="4856">
                  <a:moveTo>
                    <a:pt x="0" y="1"/>
                  </a:moveTo>
                  <a:lnTo>
                    <a:pt x="0" y="4856"/>
                  </a:lnTo>
                  <a:lnTo>
                    <a:pt x="4855" y="4856"/>
                  </a:lnTo>
                  <a:lnTo>
                    <a:pt x="4855" y="1"/>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4"/>
            <p:cNvSpPr/>
            <p:nvPr/>
          </p:nvSpPr>
          <p:spPr>
            <a:xfrm>
              <a:off x="836200" y="4452425"/>
              <a:ext cx="121400" cy="121400"/>
            </a:xfrm>
            <a:custGeom>
              <a:rect b="b" l="l" r="r" t="t"/>
              <a:pathLst>
                <a:path extrusionOk="0" h="4856" w="4856">
                  <a:moveTo>
                    <a:pt x="0" y="0"/>
                  </a:moveTo>
                  <a:lnTo>
                    <a:pt x="0" y="4855"/>
                  </a:lnTo>
                  <a:lnTo>
                    <a:pt x="4855" y="4855"/>
                  </a:lnTo>
                  <a:lnTo>
                    <a:pt x="4855" y="0"/>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4"/>
            <p:cNvSpPr/>
            <p:nvPr/>
          </p:nvSpPr>
          <p:spPr>
            <a:xfrm>
              <a:off x="836200" y="4602925"/>
              <a:ext cx="121400" cy="121400"/>
            </a:xfrm>
            <a:custGeom>
              <a:rect b="b" l="l" r="r" t="t"/>
              <a:pathLst>
                <a:path extrusionOk="0" h="4856" w="4856">
                  <a:moveTo>
                    <a:pt x="0" y="1"/>
                  </a:moveTo>
                  <a:lnTo>
                    <a:pt x="0" y="4856"/>
                  </a:lnTo>
                  <a:lnTo>
                    <a:pt x="4855" y="4856"/>
                  </a:lnTo>
                  <a:lnTo>
                    <a:pt x="4855" y="1"/>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4"/>
            <p:cNvSpPr/>
            <p:nvPr/>
          </p:nvSpPr>
          <p:spPr>
            <a:xfrm>
              <a:off x="836200" y="4753450"/>
              <a:ext cx="121400" cy="121400"/>
            </a:xfrm>
            <a:custGeom>
              <a:rect b="b" l="l" r="r" t="t"/>
              <a:pathLst>
                <a:path extrusionOk="0" h="4856" w="4856">
                  <a:moveTo>
                    <a:pt x="0" y="0"/>
                  </a:moveTo>
                  <a:lnTo>
                    <a:pt x="0" y="4855"/>
                  </a:lnTo>
                  <a:lnTo>
                    <a:pt x="4855" y="4855"/>
                  </a:lnTo>
                  <a:lnTo>
                    <a:pt x="4855" y="0"/>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4"/>
            <p:cNvSpPr/>
            <p:nvPr/>
          </p:nvSpPr>
          <p:spPr>
            <a:xfrm>
              <a:off x="836200" y="4903950"/>
              <a:ext cx="121400" cy="121400"/>
            </a:xfrm>
            <a:custGeom>
              <a:rect b="b" l="l" r="r" t="t"/>
              <a:pathLst>
                <a:path extrusionOk="0" h="4856" w="4856">
                  <a:moveTo>
                    <a:pt x="0" y="1"/>
                  </a:moveTo>
                  <a:lnTo>
                    <a:pt x="0" y="4856"/>
                  </a:lnTo>
                  <a:lnTo>
                    <a:pt x="4855" y="4856"/>
                  </a:lnTo>
                  <a:lnTo>
                    <a:pt x="4855" y="1"/>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4"/>
            <p:cNvSpPr/>
            <p:nvPr/>
          </p:nvSpPr>
          <p:spPr>
            <a:xfrm>
              <a:off x="836200" y="5054450"/>
              <a:ext cx="121400" cy="121425"/>
            </a:xfrm>
            <a:custGeom>
              <a:rect b="b" l="l" r="r" t="t"/>
              <a:pathLst>
                <a:path extrusionOk="0" h="4857" w="4856">
                  <a:moveTo>
                    <a:pt x="0" y="1"/>
                  </a:moveTo>
                  <a:lnTo>
                    <a:pt x="0" y="4856"/>
                  </a:lnTo>
                  <a:lnTo>
                    <a:pt x="4855" y="4856"/>
                  </a:lnTo>
                  <a:lnTo>
                    <a:pt x="4855" y="1"/>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4"/>
            <p:cNvSpPr/>
            <p:nvPr/>
          </p:nvSpPr>
          <p:spPr>
            <a:xfrm>
              <a:off x="836200" y="5204975"/>
              <a:ext cx="121400" cy="121400"/>
            </a:xfrm>
            <a:custGeom>
              <a:rect b="b" l="l" r="r" t="t"/>
              <a:pathLst>
                <a:path extrusionOk="0" h="4856" w="4856">
                  <a:moveTo>
                    <a:pt x="0" y="0"/>
                  </a:moveTo>
                  <a:lnTo>
                    <a:pt x="0" y="4856"/>
                  </a:lnTo>
                  <a:lnTo>
                    <a:pt x="4855" y="4856"/>
                  </a:lnTo>
                  <a:lnTo>
                    <a:pt x="4855" y="0"/>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4"/>
            <p:cNvSpPr/>
            <p:nvPr/>
          </p:nvSpPr>
          <p:spPr>
            <a:xfrm>
              <a:off x="836200" y="5355475"/>
              <a:ext cx="121400" cy="121400"/>
            </a:xfrm>
            <a:custGeom>
              <a:rect b="b" l="l" r="r" t="t"/>
              <a:pathLst>
                <a:path extrusionOk="0" h="4856" w="4856">
                  <a:moveTo>
                    <a:pt x="0" y="1"/>
                  </a:moveTo>
                  <a:lnTo>
                    <a:pt x="0" y="4856"/>
                  </a:lnTo>
                  <a:lnTo>
                    <a:pt x="4855" y="4856"/>
                  </a:lnTo>
                  <a:lnTo>
                    <a:pt x="4855" y="1"/>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4"/>
            <p:cNvSpPr/>
            <p:nvPr/>
          </p:nvSpPr>
          <p:spPr>
            <a:xfrm>
              <a:off x="986700" y="388625"/>
              <a:ext cx="121400" cy="121400"/>
            </a:xfrm>
            <a:custGeom>
              <a:rect b="b" l="l" r="r" t="t"/>
              <a:pathLst>
                <a:path extrusionOk="0" h="4856" w="4856">
                  <a:moveTo>
                    <a:pt x="0" y="0"/>
                  </a:moveTo>
                  <a:lnTo>
                    <a:pt x="0" y="4856"/>
                  </a:lnTo>
                  <a:lnTo>
                    <a:pt x="4856" y="4856"/>
                  </a:lnTo>
                  <a:lnTo>
                    <a:pt x="4856" y="0"/>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4"/>
            <p:cNvSpPr/>
            <p:nvPr/>
          </p:nvSpPr>
          <p:spPr>
            <a:xfrm>
              <a:off x="986700" y="539125"/>
              <a:ext cx="121400" cy="121425"/>
            </a:xfrm>
            <a:custGeom>
              <a:rect b="b" l="l" r="r" t="t"/>
              <a:pathLst>
                <a:path extrusionOk="0" h="4857" w="4856">
                  <a:moveTo>
                    <a:pt x="0" y="1"/>
                  </a:moveTo>
                  <a:lnTo>
                    <a:pt x="0"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4"/>
            <p:cNvSpPr/>
            <p:nvPr/>
          </p:nvSpPr>
          <p:spPr>
            <a:xfrm>
              <a:off x="986700" y="840150"/>
              <a:ext cx="121400" cy="121400"/>
            </a:xfrm>
            <a:custGeom>
              <a:rect b="b" l="l" r="r" t="t"/>
              <a:pathLst>
                <a:path extrusionOk="0" h="4856" w="4856">
                  <a:moveTo>
                    <a:pt x="0" y="1"/>
                  </a:moveTo>
                  <a:lnTo>
                    <a:pt x="0"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4"/>
            <p:cNvSpPr/>
            <p:nvPr/>
          </p:nvSpPr>
          <p:spPr>
            <a:xfrm>
              <a:off x="986700" y="1141175"/>
              <a:ext cx="121400" cy="121400"/>
            </a:xfrm>
            <a:custGeom>
              <a:rect b="b" l="l" r="r" t="t"/>
              <a:pathLst>
                <a:path extrusionOk="0" h="4856" w="4856">
                  <a:moveTo>
                    <a:pt x="0" y="1"/>
                  </a:moveTo>
                  <a:lnTo>
                    <a:pt x="0"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4"/>
            <p:cNvSpPr/>
            <p:nvPr/>
          </p:nvSpPr>
          <p:spPr>
            <a:xfrm>
              <a:off x="986700" y="1291700"/>
              <a:ext cx="121400" cy="121400"/>
            </a:xfrm>
            <a:custGeom>
              <a:rect b="b" l="l" r="r" t="t"/>
              <a:pathLst>
                <a:path extrusionOk="0" h="4856" w="4856">
                  <a:moveTo>
                    <a:pt x="0" y="0"/>
                  </a:moveTo>
                  <a:lnTo>
                    <a:pt x="0" y="4855"/>
                  </a:lnTo>
                  <a:lnTo>
                    <a:pt x="4856" y="4855"/>
                  </a:lnTo>
                  <a:lnTo>
                    <a:pt x="4856" y="0"/>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4"/>
            <p:cNvSpPr/>
            <p:nvPr/>
          </p:nvSpPr>
          <p:spPr>
            <a:xfrm>
              <a:off x="986700" y="1743225"/>
              <a:ext cx="121400" cy="121400"/>
            </a:xfrm>
            <a:custGeom>
              <a:rect b="b" l="l" r="r" t="t"/>
              <a:pathLst>
                <a:path extrusionOk="0" h="4856" w="4856">
                  <a:moveTo>
                    <a:pt x="0" y="0"/>
                  </a:moveTo>
                  <a:lnTo>
                    <a:pt x="0" y="4856"/>
                  </a:lnTo>
                  <a:lnTo>
                    <a:pt x="4856" y="4856"/>
                  </a:lnTo>
                  <a:lnTo>
                    <a:pt x="4856" y="0"/>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4"/>
            <p:cNvSpPr/>
            <p:nvPr/>
          </p:nvSpPr>
          <p:spPr>
            <a:xfrm>
              <a:off x="986700" y="1893725"/>
              <a:ext cx="121400" cy="121400"/>
            </a:xfrm>
            <a:custGeom>
              <a:rect b="b" l="l" r="r" t="t"/>
              <a:pathLst>
                <a:path extrusionOk="0" h="4856" w="4856">
                  <a:moveTo>
                    <a:pt x="0" y="1"/>
                  </a:moveTo>
                  <a:lnTo>
                    <a:pt x="0"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4"/>
            <p:cNvSpPr/>
            <p:nvPr/>
          </p:nvSpPr>
          <p:spPr>
            <a:xfrm>
              <a:off x="986700" y="2194750"/>
              <a:ext cx="121400" cy="121400"/>
            </a:xfrm>
            <a:custGeom>
              <a:rect b="b" l="l" r="r" t="t"/>
              <a:pathLst>
                <a:path extrusionOk="0" h="4856" w="4856">
                  <a:moveTo>
                    <a:pt x="0" y="1"/>
                  </a:moveTo>
                  <a:lnTo>
                    <a:pt x="0"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4"/>
            <p:cNvSpPr/>
            <p:nvPr/>
          </p:nvSpPr>
          <p:spPr>
            <a:xfrm>
              <a:off x="986700" y="2345275"/>
              <a:ext cx="121400" cy="121400"/>
            </a:xfrm>
            <a:custGeom>
              <a:rect b="b" l="l" r="r" t="t"/>
              <a:pathLst>
                <a:path extrusionOk="0" h="4856" w="4856">
                  <a:moveTo>
                    <a:pt x="0" y="0"/>
                  </a:moveTo>
                  <a:lnTo>
                    <a:pt x="0" y="4855"/>
                  </a:lnTo>
                  <a:lnTo>
                    <a:pt x="4856" y="4855"/>
                  </a:lnTo>
                  <a:lnTo>
                    <a:pt x="4856" y="0"/>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4"/>
            <p:cNvSpPr/>
            <p:nvPr/>
          </p:nvSpPr>
          <p:spPr>
            <a:xfrm>
              <a:off x="986700" y="2495775"/>
              <a:ext cx="121400" cy="121400"/>
            </a:xfrm>
            <a:custGeom>
              <a:rect b="b" l="l" r="r" t="t"/>
              <a:pathLst>
                <a:path extrusionOk="0" h="4856" w="4856">
                  <a:moveTo>
                    <a:pt x="0" y="1"/>
                  </a:moveTo>
                  <a:lnTo>
                    <a:pt x="0"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4"/>
            <p:cNvSpPr/>
            <p:nvPr/>
          </p:nvSpPr>
          <p:spPr>
            <a:xfrm>
              <a:off x="986700" y="2796800"/>
              <a:ext cx="121400" cy="121400"/>
            </a:xfrm>
            <a:custGeom>
              <a:rect b="b" l="l" r="r" t="t"/>
              <a:pathLst>
                <a:path extrusionOk="0" h="4856" w="4856">
                  <a:moveTo>
                    <a:pt x="0" y="0"/>
                  </a:moveTo>
                  <a:lnTo>
                    <a:pt x="0" y="4856"/>
                  </a:lnTo>
                  <a:lnTo>
                    <a:pt x="4856" y="4856"/>
                  </a:lnTo>
                  <a:lnTo>
                    <a:pt x="4856" y="0"/>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4"/>
            <p:cNvSpPr/>
            <p:nvPr/>
          </p:nvSpPr>
          <p:spPr>
            <a:xfrm>
              <a:off x="986700" y="2947300"/>
              <a:ext cx="121400" cy="121425"/>
            </a:xfrm>
            <a:custGeom>
              <a:rect b="b" l="l" r="r" t="t"/>
              <a:pathLst>
                <a:path extrusionOk="0" h="4857" w="4856">
                  <a:moveTo>
                    <a:pt x="0" y="1"/>
                  </a:moveTo>
                  <a:lnTo>
                    <a:pt x="0"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4"/>
            <p:cNvSpPr/>
            <p:nvPr/>
          </p:nvSpPr>
          <p:spPr>
            <a:xfrm>
              <a:off x="986700" y="3097825"/>
              <a:ext cx="121400" cy="121400"/>
            </a:xfrm>
            <a:custGeom>
              <a:rect b="b" l="l" r="r" t="t"/>
              <a:pathLst>
                <a:path extrusionOk="0" h="4856" w="4856">
                  <a:moveTo>
                    <a:pt x="0" y="0"/>
                  </a:moveTo>
                  <a:lnTo>
                    <a:pt x="0" y="4855"/>
                  </a:lnTo>
                  <a:lnTo>
                    <a:pt x="4856" y="4855"/>
                  </a:lnTo>
                  <a:lnTo>
                    <a:pt x="4856" y="0"/>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4"/>
            <p:cNvSpPr/>
            <p:nvPr/>
          </p:nvSpPr>
          <p:spPr>
            <a:xfrm>
              <a:off x="986700" y="3549350"/>
              <a:ext cx="121400" cy="121400"/>
            </a:xfrm>
            <a:custGeom>
              <a:rect b="b" l="l" r="r" t="t"/>
              <a:pathLst>
                <a:path extrusionOk="0" h="4856" w="4856">
                  <a:moveTo>
                    <a:pt x="0" y="1"/>
                  </a:moveTo>
                  <a:lnTo>
                    <a:pt x="0"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4"/>
            <p:cNvSpPr/>
            <p:nvPr/>
          </p:nvSpPr>
          <p:spPr>
            <a:xfrm>
              <a:off x="986700" y="3699875"/>
              <a:ext cx="121400" cy="121400"/>
            </a:xfrm>
            <a:custGeom>
              <a:rect b="b" l="l" r="r" t="t"/>
              <a:pathLst>
                <a:path extrusionOk="0" h="4856" w="4856">
                  <a:moveTo>
                    <a:pt x="0" y="0"/>
                  </a:moveTo>
                  <a:lnTo>
                    <a:pt x="0" y="4855"/>
                  </a:lnTo>
                  <a:lnTo>
                    <a:pt x="4856" y="4855"/>
                  </a:lnTo>
                  <a:lnTo>
                    <a:pt x="4856" y="0"/>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4"/>
            <p:cNvSpPr/>
            <p:nvPr/>
          </p:nvSpPr>
          <p:spPr>
            <a:xfrm>
              <a:off x="986700" y="3850375"/>
              <a:ext cx="121400" cy="121400"/>
            </a:xfrm>
            <a:custGeom>
              <a:rect b="b" l="l" r="r" t="t"/>
              <a:pathLst>
                <a:path extrusionOk="0" h="4856" w="4856">
                  <a:moveTo>
                    <a:pt x="0" y="0"/>
                  </a:moveTo>
                  <a:lnTo>
                    <a:pt x="0" y="4856"/>
                  </a:lnTo>
                  <a:lnTo>
                    <a:pt x="4856" y="4856"/>
                  </a:lnTo>
                  <a:lnTo>
                    <a:pt x="4856" y="0"/>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4"/>
            <p:cNvSpPr/>
            <p:nvPr/>
          </p:nvSpPr>
          <p:spPr>
            <a:xfrm>
              <a:off x="986700" y="4151400"/>
              <a:ext cx="121400" cy="121400"/>
            </a:xfrm>
            <a:custGeom>
              <a:rect b="b" l="l" r="r" t="t"/>
              <a:pathLst>
                <a:path extrusionOk="0" h="4856" w="4856">
                  <a:moveTo>
                    <a:pt x="0" y="0"/>
                  </a:moveTo>
                  <a:lnTo>
                    <a:pt x="0" y="4856"/>
                  </a:lnTo>
                  <a:lnTo>
                    <a:pt x="4856" y="4856"/>
                  </a:lnTo>
                  <a:lnTo>
                    <a:pt x="4856" y="0"/>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4"/>
            <p:cNvSpPr/>
            <p:nvPr/>
          </p:nvSpPr>
          <p:spPr>
            <a:xfrm>
              <a:off x="986700" y="4301900"/>
              <a:ext cx="121400" cy="121400"/>
            </a:xfrm>
            <a:custGeom>
              <a:rect b="b" l="l" r="r" t="t"/>
              <a:pathLst>
                <a:path extrusionOk="0" h="4856" w="4856">
                  <a:moveTo>
                    <a:pt x="0" y="1"/>
                  </a:moveTo>
                  <a:lnTo>
                    <a:pt x="0"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4"/>
            <p:cNvSpPr/>
            <p:nvPr/>
          </p:nvSpPr>
          <p:spPr>
            <a:xfrm>
              <a:off x="986700" y="4452425"/>
              <a:ext cx="121400" cy="121400"/>
            </a:xfrm>
            <a:custGeom>
              <a:rect b="b" l="l" r="r" t="t"/>
              <a:pathLst>
                <a:path extrusionOk="0" h="4856" w="4856">
                  <a:moveTo>
                    <a:pt x="0" y="0"/>
                  </a:moveTo>
                  <a:lnTo>
                    <a:pt x="0" y="4855"/>
                  </a:lnTo>
                  <a:lnTo>
                    <a:pt x="4856" y="4855"/>
                  </a:lnTo>
                  <a:lnTo>
                    <a:pt x="4856" y="0"/>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4"/>
            <p:cNvSpPr/>
            <p:nvPr/>
          </p:nvSpPr>
          <p:spPr>
            <a:xfrm>
              <a:off x="986700" y="4602925"/>
              <a:ext cx="121400" cy="121400"/>
            </a:xfrm>
            <a:custGeom>
              <a:rect b="b" l="l" r="r" t="t"/>
              <a:pathLst>
                <a:path extrusionOk="0" h="4856" w="4856">
                  <a:moveTo>
                    <a:pt x="0" y="1"/>
                  </a:moveTo>
                  <a:lnTo>
                    <a:pt x="0"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4"/>
            <p:cNvSpPr/>
            <p:nvPr/>
          </p:nvSpPr>
          <p:spPr>
            <a:xfrm>
              <a:off x="986700" y="4903950"/>
              <a:ext cx="121400" cy="121400"/>
            </a:xfrm>
            <a:custGeom>
              <a:rect b="b" l="l" r="r" t="t"/>
              <a:pathLst>
                <a:path extrusionOk="0" h="4856" w="4856">
                  <a:moveTo>
                    <a:pt x="0" y="1"/>
                  </a:moveTo>
                  <a:lnTo>
                    <a:pt x="0"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4"/>
            <p:cNvSpPr/>
            <p:nvPr/>
          </p:nvSpPr>
          <p:spPr>
            <a:xfrm>
              <a:off x="986700" y="5054450"/>
              <a:ext cx="121400" cy="121425"/>
            </a:xfrm>
            <a:custGeom>
              <a:rect b="b" l="l" r="r" t="t"/>
              <a:pathLst>
                <a:path extrusionOk="0" h="4857" w="4856">
                  <a:moveTo>
                    <a:pt x="0" y="1"/>
                  </a:moveTo>
                  <a:lnTo>
                    <a:pt x="0"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4"/>
            <p:cNvSpPr/>
            <p:nvPr/>
          </p:nvSpPr>
          <p:spPr>
            <a:xfrm>
              <a:off x="986700" y="5355475"/>
              <a:ext cx="121400" cy="121400"/>
            </a:xfrm>
            <a:custGeom>
              <a:rect b="b" l="l" r="r" t="t"/>
              <a:pathLst>
                <a:path extrusionOk="0" h="4856" w="4856">
                  <a:moveTo>
                    <a:pt x="0" y="1"/>
                  </a:moveTo>
                  <a:lnTo>
                    <a:pt x="0"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4"/>
            <p:cNvSpPr/>
            <p:nvPr/>
          </p:nvSpPr>
          <p:spPr>
            <a:xfrm>
              <a:off x="1137200" y="238125"/>
              <a:ext cx="121425" cy="121400"/>
            </a:xfrm>
            <a:custGeom>
              <a:rect b="b" l="l" r="r" t="t"/>
              <a:pathLst>
                <a:path extrusionOk="0" h="4856" w="4857">
                  <a:moveTo>
                    <a:pt x="1" y="0"/>
                  </a:moveTo>
                  <a:lnTo>
                    <a:pt x="1" y="4855"/>
                  </a:lnTo>
                  <a:lnTo>
                    <a:pt x="4856" y="4855"/>
                  </a:lnTo>
                  <a:lnTo>
                    <a:pt x="4856" y="0"/>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4"/>
            <p:cNvSpPr/>
            <p:nvPr/>
          </p:nvSpPr>
          <p:spPr>
            <a:xfrm>
              <a:off x="1137200" y="539125"/>
              <a:ext cx="121425" cy="121425"/>
            </a:xfrm>
            <a:custGeom>
              <a:rect b="b" l="l" r="r" t="t"/>
              <a:pathLst>
                <a:path extrusionOk="0" h="4857" w="4857">
                  <a:moveTo>
                    <a:pt x="1" y="1"/>
                  </a:moveTo>
                  <a:lnTo>
                    <a:pt x="1"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4"/>
            <p:cNvSpPr/>
            <p:nvPr/>
          </p:nvSpPr>
          <p:spPr>
            <a:xfrm>
              <a:off x="1137200" y="990675"/>
              <a:ext cx="121425" cy="121400"/>
            </a:xfrm>
            <a:custGeom>
              <a:rect b="b" l="l" r="r" t="t"/>
              <a:pathLst>
                <a:path extrusionOk="0" h="4856" w="4857">
                  <a:moveTo>
                    <a:pt x="1" y="0"/>
                  </a:moveTo>
                  <a:lnTo>
                    <a:pt x="1" y="4855"/>
                  </a:lnTo>
                  <a:lnTo>
                    <a:pt x="4856" y="4855"/>
                  </a:lnTo>
                  <a:lnTo>
                    <a:pt x="4856" y="0"/>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4"/>
            <p:cNvSpPr/>
            <p:nvPr/>
          </p:nvSpPr>
          <p:spPr>
            <a:xfrm>
              <a:off x="1137200" y="1141175"/>
              <a:ext cx="121425" cy="121400"/>
            </a:xfrm>
            <a:custGeom>
              <a:rect b="b" l="l" r="r" t="t"/>
              <a:pathLst>
                <a:path extrusionOk="0" h="4856" w="4857">
                  <a:moveTo>
                    <a:pt x="1" y="1"/>
                  </a:moveTo>
                  <a:lnTo>
                    <a:pt x="1"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4"/>
            <p:cNvSpPr/>
            <p:nvPr/>
          </p:nvSpPr>
          <p:spPr>
            <a:xfrm>
              <a:off x="1137200" y="1442200"/>
              <a:ext cx="121425" cy="121400"/>
            </a:xfrm>
            <a:custGeom>
              <a:rect b="b" l="l" r="r" t="t"/>
              <a:pathLst>
                <a:path extrusionOk="0" h="4856" w="4857">
                  <a:moveTo>
                    <a:pt x="1" y="0"/>
                  </a:moveTo>
                  <a:lnTo>
                    <a:pt x="1" y="4856"/>
                  </a:lnTo>
                  <a:lnTo>
                    <a:pt x="4856" y="4856"/>
                  </a:lnTo>
                  <a:lnTo>
                    <a:pt x="4856" y="0"/>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4"/>
            <p:cNvSpPr/>
            <p:nvPr/>
          </p:nvSpPr>
          <p:spPr>
            <a:xfrm>
              <a:off x="1137200" y="1592700"/>
              <a:ext cx="121425" cy="121425"/>
            </a:xfrm>
            <a:custGeom>
              <a:rect b="b" l="l" r="r" t="t"/>
              <a:pathLst>
                <a:path extrusionOk="0" h="4857" w="4857">
                  <a:moveTo>
                    <a:pt x="1" y="1"/>
                  </a:moveTo>
                  <a:lnTo>
                    <a:pt x="1"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4"/>
            <p:cNvSpPr/>
            <p:nvPr/>
          </p:nvSpPr>
          <p:spPr>
            <a:xfrm>
              <a:off x="1137200" y="2194750"/>
              <a:ext cx="121425" cy="121400"/>
            </a:xfrm>
            <a:custGeom>
              <a:rect b="b" l="l" r="r" t="t"/>
              <a:pathLst>
                <a:path extrusionOk="0" h="4856" w="4857">
                  <a:moveTo>
                    <a:pt x="1" y="1"/>
                  </a:moveTo>
                  <a:lnTo>
                    <a:pt x="1"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4"/>
            <p:cNvSpPr/>
            <p:nvPr/>
          </p:nvSpPr>
          <p:spPr>
            <a:xfrm>
              <a:off x="1137200" y="2345275"/>
              <a:ext cx="121425" cy="121400"/>
            </a:xfrm>
            <a:custGeom>
              <a:rect b="b" l="l" r="r" t="t"/>
              <a:pathLst>
                <a:path extrusionOk="0" h="4856" w="4857">
                  <a:moveTo>
                    <a:pt x="1" y="0"/>
                  </a:moveTo>
                  <a:lnTo>
                    <a:pt x="1" y="4855"/>
                  </a:lnTo>
                  <a:lnTo>
                    <a:pt x="4856" y="4855"/>
                  </a:lnTo>
                  <a:lnTo>
                    <a:pt x="4856" y="0"/>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4"/>
            <p:cNvSpPr/>
            <p:nvPr/>
          </p:nvSpPr>
          <p:spPr>
            <a:xfrm>
              <a:off x="1137200" y="2495775"/>
              <a:ext cx="121425" cy="121400"/>
            </a:xfrm>
            <a:custGeom>
              <a:rect b="b" l="l" r="r" t="t"/>
              <a:pathLst>
                <a:path extrusionOk="0" h="4856" w="4857">
                  <a:moveTo>
                    <a:pt x="1" y="1"/>
                  </a:moveTo>
                  <a:lnTo>
                    <a:pt x="1"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4"/>
            <p:cNvSpPr/>
            <p:nvPr/>
          </p:nvSpPr>
          <p:spPr>
            <a:xfrm>
              <a:off x="1137200" y="2646275"/>
              <a:ext cx="121425" cy="121425"/>
            </a:xfrm>
            <a:custGeom>
              <a:rect b="b" l="l" r="r" t="t"/>
              <a:pathLst>
                <a:path extrusionOk="0" h="4857" w="4857">
                  <a:moveTo>
                    <a:pt x="1" y="1"/>
                  </a:moveTo>
                  <a:lnTo>
                    <a:pt x="1"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4"/>
            <p:cNvSpPr/>
            <p:nvPr/>
          </p:nvSpPr>
          <p:spPr>
            <a:xfrm>
              <a:off x="1137200" y="2947300"/>
              <a:ext cx="121425" cy="121425"/>
            </a:xfrm>
            <a:custGeom>
              <a:rect b="b" l="l" r="r" t="t"/>
              <a:pathLst>
                <a:path extrusionOk="0" h="4857" w="4857">
                  <a:moveTo>
                    <a:pt x="1" y="1"/>
                  </a:moveTo>
                  <a:lnTo>
                    <a:pt x="1"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4"/>
            <p:cNvSpPr/>
            <p:nvPr/>
          </p:nvSpPr>
          <p:spPr>
            <a:xfrm>
              <a:off x="1137200" y="3248325"/>
              <a:ext cx="121425" cy="121400"/>
            </a:xfrm>
            <a:custGeom>
              <a:rect b="b" l="l" r="r" t="t"/>
              <a:pathLst>
                <a:path extrusionOk="0" h="4856" w="4857">
                  <a:moveTo>
                    <a:pt x="1" y="1"/>
                  </a:moveTo>
                  <a:lnTo>
                    <a:pt x="1"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4"/>
            <p:cNvSpPr/>
            <p:nvPr/>
          </p:nvSpPr>
          <p:spPr>
            <a:xfrm>
              <a:off x="1137200" y="3398850"/>
              <a:ext cx="121425" cy="121400"/>
            </a:xfrm>
            <a:custGeom>
              <a:rect b="b" l="l" r="r" t="t"/>
              <a:pathLst>
                <a:path extrusionOk="0" h="4856" w="4857">
                  <a:moveTo>
                    <a:pt x="1" y="0"/>
                  </a:moveTo>
                  <a:lnTo>
                    <a:pt x="1" y="4855"/>
                  </a:lnTo>
                  <a:lnTo>
                    <a:pt x="4856" y="4855"/>
                  </a:lnTo>
                  <a:lnTo>
                    <a:pt x="4856" y="0"/>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4"/>
            <p:cNvSpPr/>
            <p:nvPr/>
          </p:nvSpPr>
          <p:spPr>
            <a:xfrm>
              <a:off x="1137200" y="3699875"/>
              <a:ext cx="121425" cy="121400"/>
            </a:xfrm>
            <a:custGeom>
              <a:rect b="b" l="l" r="r" t="t"/>
              <a:pathLst>
                <a:path extrusionOk="0" h="4856" w="4857">
                  <a:moveTo>
                    <a:pt x="1" y="0"/>
                  </a:moveTo>
                  <a:lnTo>
                    <a:pt x="1" y="4855"/>
                  </a:lnTo>
                  <a:lnTo>
                    <a:pt x="4856" y="4855"/>
                  </a:lnTo>
                  <a:lnTo>
                    <a:pt x="4856" y="0"/>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4"/>
            <p:cNvSpPr/>
            <p:nvPr/>
          </p:nvSpPr>
          <p:spPr>
            <a:xfrm>
              <a:off x="1137200" y="3850375"/>
              <a:ext cx="121425" cy="121400"/>
            </a:xfrm>
            <a:custGeom>
              <a:rect b="b" l="l" r="r" t="t"/>
              <a:pathLst>
                <a:path extrusionOk="0" h="4856" w="4857">
                  <a:moveTo>
                    <a:pt x="1" y="0"/>
                  </a:moveTo>
                  <a:lnTo>
                    <a:pt x="1" y="4856"/>
                  </a:lnTo>
                  <a:lnTo>
                    <a:pt x="4856" y="4856"/>
                  </a:lnTo>
                  <a:lnTo>
                    <a:pt x="4856" y="0"/>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4"/>
            <p:cNvSpPr/>
            <p:nvPr/>
          </p:nvSpPr>
          <p:spPr>
            <a:xfrm>
              <a:off x="1137200" y="4000875"/>
              <a:ext cx="121425" cy="121425"/>
            </a:xfrm>
            <a:custGeom>
              <a:rect b="b" l="l" r="r" t="t"/>
              <a:pathLst>
                <a:path extrusionOk="0" h="4857" w="4857">
                  <a:moveTo>
                    <a:pt x="1" y="1"/>
                  </a:moveTo>
                  <a:lnTo>
                    <a:pt x="1"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4"/>
            <p:cNvSpPr/>
            <p:nvPr/>
          </p:nvSpPr>
          <p:spPr>
            <a:xfrm>
              <a:off x="1137200" y="4151400"/>
              <a:ext cx="121425" cy="121400"/>
            </a:xfrm>
            <a:custGeom>
              <a:rect b="b" l="l" r="r" t="t"/>
              <a:pathLst>
                <a:path extrusionOk="0" h="4856" w="4857">
                  <a:moveTo>
                    <a:pt x="1" y="0"/>
                  </a:moveTo>
                  <a:lnTo>
                    <a:pt x="1" y="4856"/>
                  </a:lnTo>
                  <a:lnTo>
                    <a:pt x="4856" y="4856"/>
                  </a:lnTo>
                  <a:lnTo>
                    <a:pt x="4856" y="0"/>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4"/>
            <p:cNvSpPr/>
            <p:nvPr/>
          </p:nvSpPr>
          <p:spPr>
            <a:xfrm>
              <a:off x="1137200" y="4602925"/>
              <a:ext cx="121425" cy="121400"/>
            </a:xfrm>
            <a:custGeom>
              <a:rect b="b" l="l" r="r" t="t"/>
              <a:pathLst>
                <a:path extrusionOk="0" h="4856" w="4857">
                  <a:moveTo>
                    <a:pt x="1" y="1"/>
                  </a:moveTo>
                  <a:lnTo>
                    <a:pt x="1"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4"/>
            <p:cNvSpPr/>
            <p:nvPr/>
          </p:nvSpPr>
          <p:spPr>
            <a:xfrm>
              <a:off x="1137200" y="4753450"/>
              <a:ext cx="121425" cy="121400"/>
            </a:xfrm>
            <a:custGeom>
              <a:rect b="b" l="l" r="r" t="t"/>
              <a:pathLst>
                <a:path extrusionOk="0" h="4856" w="4857">
                  <a:moveTo>
                    <a:pt x="1" y="0"/>
                  </a:moveTo>
                  <a:lnTo>
                    <a:pt x="1" y="4855"/>
                  </a:lnTo>
                  <a:lnTo>
                    <a:pt x="4856" y="4855"/>
                  </a:lnTo>
                  <a:lnTo>
                    <a:pt x="4856" y="0"/>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4"/>
            <p:cNvSpPr/>
            <p:nvPr/>
          </p:nvSpPr>
          <p:spPr>
            <a:xfrm>
              <a:off x="1137200" y="5054450"/>
              <a:ext cx="121425" cy="121425"/>
            </a:xfrm>
            <a:custGeom>
              <a:rect b="b" l="l" r="r" t="t"/>
              <a:pathLst>
                <a:path extrusionOk="0" h="4857" w="4857">
                  <a:moveTo>
                    <a:pt x="1" y="1"/>
                  </a:moveTo>
                  <a:lnTo>
                    <a:pt x="1"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4"/>
            <p:cNvSpPr/>
            <p:nvPr/>
          </p:nvSpPr>
          <p:spPr>
            <a:xfrm>
              <a:off x="1137200" y="5204975"/>
              <a:ext cx="121425" cy="121400"/>
            </a:xfrm>
            <a:custGeom>
              <a:rect b="b" l="l" r="r" t="t"/>
              <a:pathLst>
                <a:path extrusionOk="0" h="4856" w="4857">
                  <a:moveTo>
                    <a:pt x="1" y="0"/>
                  </a:moveTo>
                  <a:lnTo>
                    <a:pt x="1" y="4856"/>
                  </a:lnTo>
                  <a:lnTo>
                    <a:pt x="4856" y="4856"/>
                  </a:lnTo>
                  <a:lnTo>
                    <a:pt x="4856" y="0"/>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4"/>
            <p:cNvSpPr/>
            <p:nvPr/>
          </p:nvSpPr>
          <p:spPr>
            <a:xfrm>
              <a:off x="1137200" y="5355475"/>
              <a:ext cx="121425" cy="121400"/>
            </a:xfrm>
            <a:custGeom>
              <a:rect b="b" l="l" r="r" t="t"/>
              <a:pathLst>
                <a:path extrusionOk="0" h="4856" w="4857">
                  <a:moveTo>
                    <a:pt x="1" y="1"/>
                  </a:moveTo>
                  <a:lnTo>
                    <a:pt x="1"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8" name="Google Shape;1128;p4"/>
          <p:cNvGrpSpPr/>
          <p:nvPr/>
        </p:nvGrpSpPr>
        <p:grpSpPr>
          <a:xfrm rot="10800000">
            <a:off x="6659535" y="28698"/>
            <a:ext cx="2309844" cy="5086302"/>
            <a:chOff x="986700" y="238125"/>
            <a:chExt cx="2379075" cy="5238750"/>
          </a:xfrm>
        </p:grpSpPr>
        <p:sp>
          <p:nvSpPr>
            <p:cNvPr id="1129" name="Google Shape;1129;p4"/>
            <p:cNvSpPr/>
            <p:nvPr/>
          </p:nvSpPr>
          <p:spPr>
            <a:xfrm>
              <a:off x="986700" y="23812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4"/>
            <p:cNvSpPr/>
            <p:nvPr/>
          </p:nvSpPr>
          <p:spPr>
            <a:xfrm>
              <a:off x="986700" y="689650"/>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4"/>
            <p:cNvSpPr/>
            <p:nvPr/>
          </p:nvSpPr>
          <p:spPr>
            <a:xfrm>
              <a:off x="986700" y="99067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4"/>
            <p:cNvSpPr/>
            <p:nvPr/>
          </p:nvSpPr>
          <p:spPr>
            <a:xfrm>
              <a:off x="986700" y="1442200"/>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4"/>
            <p:cNvSpPr/>
            <p:nvPr/>
          </p:nvSpPr>
          <p:spPr>
            <a:xfrm>
              <a:off x="986700" y="1592700"/>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4"/>
            <p:cNvSpPr/>
            <p:nvPr/>
          </p:nvSpPr>
          <p:spPr>
            <a:xfrm>
              <a:off x="986700" y="2044250"/>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4"/>
            <p:cNvSpPr/>
            <p:nvPr/>
          </p:nvSpPr>
          <p:spPr>
            <a:xfrm>
              <a:off x="986700" y="2646275"/>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4"/>
            <p:cNvSpPr/>
            <p:nvPr/>
          </p:nvSpPr>
          <p:spPr>
            <a:xfrm>
              <a:off x="986700" y="324832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4"/>
            <p:cNvSpPr/>
            <p:nvPr/>
          </p:nvSpPr>
          <p:spPr>
            <a:xfrm>
              <a:off x="986700" y="3398850"/>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4"/>
            <p:cNvSpPr/>
            <p:nvPr/>
          </p:nvSpPr>
          <p:spPr>
            <a:xfrm>
              <a:off x="986700" y="4000875"/>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4"/>
            <p:cNvSpPr/>
            <p:nvPr/>
          </p:nvSpPr>
          <p:spPr>
            <a:xfrm>
              <a:off x="986700" y="4753450"/>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4"/>
            <p:cNvSpPr/>
            <p:nvPr/>
          </p:nvSpPr>
          <p:spPr>
            <a:xfrm>
              <a:off x="986700" y="5204975"/>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4"/>
            <p:cNvSpPr/>
            <p:nvPr/>
          </p:nvSpPr>
          <p:spPr>
            <a:xfrm>
              <a:off x="1137200" y="38862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4"/>
            <p:cNvSpPr/>
            <p:nvPr/>
          </p:nvSpPr>
          <p:spPr>
            <a:xfrm>
              <a:off x="1137200" y="6896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4"/>
            <p:cNvSpPr/>
            <p:nvPr/>
          </p:nvSpPr>
          <p:spPr>
            <a:xfrm>
              <a:off x="1137200" y="8401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4"/>
            <p:cNvSpPr/>
            <p:nvPr/>
          </p:nvSpPr>
          <p:spPr>
            <a:xfrm>
              <a:off x="1137200" y="129170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4"/>
            <p:cNvSpPr/>
            <p:nvPr/>
          </p:nvSpPr>
          <p:spPr>
            <a:xfrm>
              <a:off x="1137200" y="174322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4"/>
            <p:cNvSpPr/>
            <p:nvPr/>
          </p:nvSpPr>
          <p:spPr>
            <a:xfrm>
              <a:off x="1137200" y="189372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4"/>
            <p:cNvSpPr/>
            <p:nvPr/>
          </p:nvSpPr>
          <p:spPr>
            <a:xfrm>
              <a:off x="1137200" y="20442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4"/>
            <p:cNvSpPr/>
            <p:nvPr/>
          </p:nvSpPr>
          <p:spPr>
            <a:xfrm>
              <a:off x="1137200" y="2796800"/>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4"/>
            <p:cNvSpPr/>
            <p:nvPr/>
          </p:nvSpPr>
          <p:spPr>
            <a:xfrm>
              <a:off x="1137200" y="309782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4"/>
            <p:cNvSpPr/>
            <p:nvPr/>
          </p:nvSpPr>
          <p:spPr>
            <a:xfrm>
              <a:off x="1137200" y="35493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4"/>
            <p:cNvSpPr/>
            <p:nvPr/>
          </p:nvSpPr>
          <p:spPr>
            <a:xfrm>
              <a:off x="1137200" y="430190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4"/>
            <p:cNvSpPr/>
            <p:nvPr/>
          </p:nvSpPr>
          <p:spPr>
            <a:xfrm>
              <a:off x="1137200" y="445242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4"/>
            <p:cNvSpPr/>
            <p:nvPr/>
          </p:nvSpPr>
          <p:spPr>
            <a:xfrm>
              <a:off x="1137200" y="49039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4"/>
            <p:cNvSpPr/>
            <p:nvPr/>
          </p:nvSpPr>
          <p:spPr>
            <a:xfrm>
              <a:off x="1287725" y="238125"/>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4"/>
            <p:cNvSpPr/>
            <p:nvPr/>
          </p:nvSpPr>
          <p:spPr>
            <a:xfrm>
              <a:off x="1287725" y="539125"/>
              <a:ext cx="121400" cy="121425"/>
            </a:xfrm>
            <a:custGeom>
              <a:rect b="b" l="l" r="r" t="t"/>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4"/>
            <p:cNvSpPr/>
            <p:nvPr/>
          </p:nvSpPr>
          <p:spPr>
            <a:xfrm>
              <a:off x="1287725" y="990675"/>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4"/>
            <p:cNvSpPr/>
            <p:nvPr/>
          </p:nvSpPr>
          <p:spPr>
            <a:xfrm>
              <a:off x="1287725" y="1141175"/>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4"/>
            <p:cNvSpPr/>
            <p:nvPr/>
          </p:nvSpPr>
          <p:spPr>
            <a:xfrm>
              <a:off x="1287725" y="1442200"/>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4"/>
            <p:cNvSpPr/>
            <p:nvPr/>
          </p:nvSpPr>
          <p:spPr>
            <a:xfrm>
              <a:off x="1287725" y="1592700"/>
              <a:ext cx="121400" cy="121425"/>
            </a:xfrm>
            <a:custGeom>
              <a:rect b="b" l="l" r="r" t="t"/>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4"/>
            <p:cNvSpPr/>
            <p:nvPr/>
          </p:nvSpPr>
          <p:spPr>
            <a:xfrm>
              <a:off x="1287725" y="2194750"/>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4"/>
            <p:cNvSpPr/>
            <p:nvPr/>
          </p:nvSpPr>
          <p:spPr>
            <a:xfrm>
              <a:off x="1287725" y="2345275"/>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4"/>
            <p:cNvSpPr/>
            <p:nvPr/>
          </p:nvSpPr>
          <p:spPr>
            <a:xfrm>
              <a:off x="1287725" y="2646275"/>
              <a:ext cx="121400" cy="121425"/>
            </a:xfrm>
            <a:custGeom>
              <a:rect b="b" l="l" r="r" t="t"/>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4"/>
            <p:cNvSpPr/>
            <p:nvPr/>
          </p:nvSpPr>
          <p:spPr>
            <a:xfrm>
              <a:off x="1287725" y="2796800"/>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4"/>
            <p:cNvSpPr/>
            <p:nvPr/>
          </p:nvSpPr>
          <p:spPr>
            <a:xfrm>
              <a:off x="1287725" y="3097825"/>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4"/>
            <p:cNvSpPr/>
            <p:nvPr/>
          </p:nvSpPr>
          <p:spPr>
            <a:xfrm>
              <a:off x="1287725" y="3248325"/>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4"/>
            <p:cNvSpPr/>
            <p:nvPr/>
          </p:nvSpPr>
          <p:spPr>
            <a:xfrm>
              <a:off x="1287725" y="3398850"/>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4"/>
            <p:cNvSpPr/>
            <p:nvPr/>
          </p:nvSpPr>
          <p:spPr>
            <a:xfrm>
              <a:off x="1287725" y="3549350"/>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4"/>
            <p:cNvSpPr/>
            <p:nvPr/>
          </p:nvSpPr>
          <p:spPr>
            <a:xfrm>
              <a:off x="1287725" y="4000875"/>
              <a:ext cx="121400" cy="121425"/>
            </a:xfrm>
            <a:custGeom>
              <a:rect b="b" l="l" r="r" t="t"/>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4"/>
            <p:cNvSpPr/>
            <p:nvPr/>
          </p:nvSpPr>
          <p:spPr>
            <a:xfrm>
              <a:off x="1287725" y="4151400"/>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4"/>
            <p:cNvSpPr/>
            <p:nvPr/>
          </p:nvSpPr>
          <p:spPr>
            <a:xfrm>
              <a:off x="1287725" y="4301900"/>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4"/>
            <p:cNvSpPr/>
            <p:nvPr/>
          </p:nvSpPr>
          <p:spPr>
            <a:xfrm>
              <a:off x="1287725" y="4602925"/>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4"/>
            <p:cNvSpPr/>
            <p:nvPr/>
          </p:nvSpPr>
          <p:spPr>
            <a:xfrm>
              <a:off x="1287725" y="4903950"/>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4"/>
            <p:cNvSpPr/>
            <p:nvPr/>
          </p:nvSpPr>
          <p:spPr>
            <a:xfrm>
              <a:off x="1287725" y="5355475"/>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4"/>
            <p:cNvSpPr/>
            <p:nvPr/>
          </p:nvSpPr>
          <p:spPr>
            <a:xfrm>
              <a:off x="1438225" y="238125"/>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4"/>
            <p:cNvSpPr/>
            <p:nvPr/>
          </p:nvSpPr>
          <p:spPr>
            <a:xfrm>
              <a:off x="1438225" y="539125"/>
              <a:ext cx="121400" cy="121425"/>
            </a:xfrm>
            <a:custGeom>
              <a:rect b="b" l="l" r="r" t="t"/>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4"/>
            <p:cNvSpPr/>
            <p:nvPr/>
          </p:nvSpPr>
          <p:spPr>
            <a:xfrm>
              <a:off x="1438225" y="689650"/>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4"/>
            <p:cNvSpPr/>
            <p:nvPr/>
          </p:nvSpPr>
          <p:spPr>
            <a:xfrm>
              <a:off x="1438225" y="840150"/>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4"/>
            <p:cNvSpPr/>
            <p:nvPr/>
          </p:nvSpPr>
          <p:spPr>
            <a:xfrm>
              <a:off x="1438225" y="990675"/>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4"/>
            <p:cNvSpPr/>
            <p:nvPr/>
          </p:nvSpPr>
          <p:spPr>
            <a:xfrm>
              <a:off x="1438225" y="1141175"/>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4"/>
            <p:cNvSpPr/>
            <p:nvPr/>
          </p:nvSpPr>
          <p:spPr>
            <a:xfrm>
              <a:off x="1438225" y="1291700"/>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4"/>
            <p:cNvSpPr/>
            <p:nvPr/>
          </p:nvSpPr>
          <p:spPr>
            <a:xfrm>
              <a:off x="1438225" y="1442200"/>
              <a:ext cx="121400" cy="121400"/>
            </a:xfrm>
            <a:custGeom>
              <a:rect b="b" l="l" r="r" t="t"/>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4"/>
            <p:cNvSpPr/>
            <p:nvPr/>
          </p:nvSpPr>
          <p:spPr>
            <a:xfrm>
              <a:off x="1438225" y="1592700"/>
              <a:ext cx="121400" cy="121425"/>
            </a:xfrm>
            <a:custGeom>
              <a:rect b="b" l="l" r="r" t="t"/>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4"/>
            <p:cNvSpPr/>
            <p:nvPr/>
          </p:nvSpPr>
          <p:spPr>
            <a:xfrm>
              <a:off x="1438225" y="1743225"/>
              <a:ext cx="121400" cy="121400"/>
            </a:xfrm>
            <a:custGeom>
              <a:rect b="b" l="l" r="r" t="t"/>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4"/>
            <p:cNvSpPr/>
            <p:nvPr/>
          </p:nvSpPr>
          <p:spPr>
            <a:xfrm>
              <a:off x="1438225" y="1893725"/>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4"/>
            <p:cNvSpPr/>
            <p:nvPr/>
          </p:nvSpPr>
          <p:spPr>
            <a:xfrm>
              <a:off x="1438225" y="2044250"/>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4"/>
            <p:cNvSpPr/>
            <p:nvPr/>
          </p:nvSpPr>
          <p:spPr>
            <a:xfrm>
              <a:off x="1438225" y="2194750"/>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4"/>
            <p:cNvSpPr/>
            <p:nvPr/>
          </p:nvSpPr>
          <p:spPr>
            <a:xfrm>
              <a:off x="1438225" y="2495775"/>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4"/>
            <p:cNvSpPr/>
            <p:nvPr/>
          </p:nvSpPr>
          <p:spPr>
            <a:xfrm>
              <a:off x="1438225" y="2646275"/>
              <a:ext cx="121400" cy="121425"/>
            </a:xfrm>
            <a:custGeom>
              <a:rect b="b" l="l" r="r" t="t"/>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4"/>
            <p:cNvSpPr/>
            <p:nvPr/>
          </p:nvSpPr>
          <p:spPr>
            <a:xfrm>
              <a:off x="1438225" y="2947300"/>
              <a:ext cx="121400" cy="121425"/>
            </a:xfrm>
            <a:custGeom>
              <a:rect b="b" l="l" r="r" t="t"/>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4"/>
            <p:cNvSpPr/>
            <p:nvPr/>
          </p:nvSpPr>
          <p:spPr>
            <a:xfrm>
              <a:off x="1438225" y="3097825"/>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4"/>
            <p:cNvSpPr/>
            <p:nvPr/>
          </p:nvSpPr>
          <p:spPr>
            <a:xfrm>
              <a:off x="1438225" y="3248325"/>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4"/>
            <p:cNvSpPr/>
            <p:nvPr/>
          </p:nvSpPr>
          <p:spPr>
            <a:xfrm>
              <a:off x="1438225" y="3398850"/>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4"/>
            <p:cNvSpPr/>
            <p:nvPr/>
          </p:nvSpPr>
          <p:spPr>
            <a:xfrm>
              <a:off x="1438225" y="3549350"/>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4"/>
            <p:cNvSpPr/>
            <p:nvPr/>
          </p:nvSpPr>
          <p:spPr>
            <a:xfrm>
              <a:off x="1438225" y="3699875"/>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4"/>
            <p:cNvSpPr/>
            <p:nvPr/>
          </p:nvSpPr>
          <p:spPr>
            <a:xfrm>
              <a:off x="1438225" y="3850375"/>
              <a:ext cx="121400" cy="121400"/>
            </a:xfrm>
            <a:custGeom>
              <a:rect b="b" l="l" r="r" t="t"/>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4"/>
            <p:cNvSpPr/>
            <p:nvPr/>
          </p:nvSpPr>
          <p:spPr>
            <a:xfrm>
              <a:off x="1438225" y="4000875"/>
              <a:ext cx="121400" cy="121425"/>
            </a:xfrm>
            <a:custGeom>
              <a:rect b="b" l="l" r="r" t="t"/>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4"/>
            <p:cNvSpPr/>
            <p:nvPr/>
          </p:nvSpPr>
          <p:spPr>
            <a:xfrm>
              <a:off x="1438225" y="4301900"/>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4"/>
            <p:cNvSpPr/>
            <p:nvPr/>
          </p:nvSpPr>
          <p:spPr>
            <a:xfrm>
              <a:off x="1438225" y="4452425"/>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4"/>
            <p:cNvSpPr/>
            <p:nvPr/>
          </p:nvSpPr>
          <p:spPr>
            <a:xfrm>
              <a:off x="1438225" y="4602925"/>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4"/>
            <p:cNvSpPr/>
            <p:nvPr/>
          </p:nvSpPr>
          <p:spPr>
            <a:xfrm>
              <a:off x="1438225" y="4753450"/>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4"/>
            <p:cNvSpPr/>
            <p:nvPr/>
          </p:nvSpPr>
          <p:spPr>
            <a:xfrm>
              <a:off x="1438225" y="4903950"/>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4"/>
            <p:cNvSpPr/>
            <p:nvPr/>
          </p:nvSpPr>
          <p:spPr>
            <a:xfrm>
              <a:off x="1438225" y="5054450"/>
              <a:ext cx="121400" cy="121425"/>
            </a:xfrm>
            <a:custGeom>
              <a:rect b="b" l="l" r="r" t="t"/>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4"/>
            <p:cNvSpPr/>
            <p:nvPr/>
          </p:nvSpPr>
          <p:spPr>
            <a:xfrm>
              <a:off x="1438225" y="5204975"/>
              <a:ext cx="121400" cy="121400"/>
            </a:xfrm>
            <a:custGeom>
              <a:rect b="b" l="l" r="r" t="t"/>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4"/>
            <p:cNvSpPr/>
            <p:nvPr/>
          </p:nvSpPr>
          <p:spPr>
            <a:xfrm>
              <a:off x="1438225" y="5355475"/>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4"/>
            <p:cNvSpPr/>
            <p:nvPr/>
          </p:nvSpPr>
          <p:spPr>
            <a:xfrm>
              <a:off x="1588750" y="238125"/>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4"/>
            <p:cNvSpPr/>
            <p:nvPr/>
          </p:nvSpPr>
          <p:spPr>
            <a:xfrm>
              <a:off x="1588750" y="840150"/>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4"/>
            <p:cNvSpPr/>
            <p:nvPr/>
          </p:nvSpPr>
          <p:spPr>
            <a:xfrm>
              <a:off x="1588750" y="990675"/>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4"/>
            <p:cNvSpPr/>
            <p:nvPr/>
          </p:nvSpPr>
          <p:spPr>
            <a:xfrm>
              <a:off x="1588750" y="1442200"/>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4"/>
            <p:cNvSpPr/>
            <p:nvPr/>
          </p:nvSpPr>
          <p:spPr>
            <a:xfrm>
              <a:off x="1588750" y="1743225"/>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4"/>
            <p:cNvSpPr/>
            <p:nvPr/>
          </p:nvSpPr>
          <p:spPr>
            <a:xfrm>
              <a:off x="1588750" y="2194750"/>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4"/>
            <p:cNvSpPr/>
            <p:nvPr/>
          </p:nvSpPr>
          <p:spPr>
            <a:xfrm>
              <a:off x="1588750" y="2495775"/>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4"/>
            <p:cNvSpPr/>
            <p:nvPr/>
          </p:nvSpPr>
          <p:spPr>
            <a:xfrm>
              <a:off x="1588750" y="2796800"/>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4"/>
            <p:cNvSpPr/>
            <p:nvPr/>
          </p:nvSpPr>
          <p:spPr>
            <a:xfrm>
              <a:off x="1588750" y="2947300"/>
              <a:ext cx="121400" cy="121425"/>
            </a:xfrm>
            <a:custGeom>
              <a:rect b="b" l="l" r="r" t="t"/>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4"/>
            <p:cNvSpPr/>
            <p:nvPr/>
          </p:nvSpPr>
          <p:spPr>
            <a:xfrm>
              <a:off x="1588750" y="3248325"/>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4"/>
            <p:cNvSpPr/>
            <p:nvPr/>
          </p:nvSpPr>
          <p:spPr>
            <a:xfrm>
              <a:off x="1588750" y="3398850"/>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4"/>
            <p:cNvSpPr/>
            <p:nvPr/>
          </p:nvSpPr>
          <p:spPr>
            <a:xfrm>
              <a:off x="1588750" y="3699875"/>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4"/>
            <p:cNvSpPr/>
            <p:nvPr/>
          </p:nvSpPr>
          <p:spPr>
            <a:xfrm>
              <a:off x="1588750" y="3850375"/>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4"/>
            <p:cNvSpPr/>
            <p:nvPr/>
          </p:nvSpPr>
          <p:spPr>
            <a:xfrm>
              <a:off x="1588750" y="4151400"/>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4"/>
            <p:cNvSpPr/>
            <p:nvPr/>
          </p:nvSpPr>
          <p:spPr>
            <a:xfrm>
              <a:off x="1588750" y="4301900"/>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4"/>
            <p:cNvSpPr/>
            <p:nvPr/>
          </p:nvSpPr>
          <p:spPr>
            <a:xfrm>
              <a:off x="1588750" y="4452425"/>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4"/>
            <p:cNvSpPr/>
            <p:nvPr/>
          </p:nvSpPr>
          <p:spPr>
            <a:xfrm>
              <a:off x="1588750" y="4602925"/>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4"/>
            <p:cNvSpPr/>
            <p:nvPr/>
          </p:nvSpPr>
          <p:spPr>
            <a:xfrm>
              <a:off x="1588750" y="4903950"/>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4"/>
            <p:cNvSpPr/>
            <p:nvPr/>
          </p:nvSpPr>
          <p:spPr>
            <a:xfrm>
              <a:off x="1588750" y="5204975"/>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4"/>
            <p:cNvSpPr/>
            <p:nvPr/>
          </p:nvSpPr>
          <p:spPr>
            <a:xfrm>
              <a:off x="1739250" y="238125"/>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4"/>
            <p:cNvSpPr/>
            <p:nvPr/>
          </p:nvSpPr>
          <p:spPr>
            <a:xfrm>
              <a:off x="1739250" y="840150"/>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4"/>
            <p:cNvSpPr/>
            <p:nvPr/>
          </p:nvSpPr>
          <p:spPr>
            <a:xfrm>
              <a:off x="1739250" y="1141175"/>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4"/>
            <p:cNvSpPr/>
            <p:nvPr/>
          </p:nvSpPr>
          <p:spPr>
            <a:xfrm>
              <a:off x="1739250" y="1442200"/>
              <a:ext cx="121400" cy="121400"/>
            </a:xfrm>
            <a:custGeom>
              <a:rect b="b" l="l" r="r" t="t"/>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4"/>
            <p:cNvSpPr/>
            <p:nvPr/>
          </p:nvSpPr>
          <p:spPr>
            <a:xfrm>
              <a:off x="1739250" y="1893725"/>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4"/>
            <p:cNvSpPr/>
            <p:nvPr/>
          </p:nvSpPr>
          <p:spPr>
            <a:xfrm>
              <a:off x="1739250" y="2495775"/>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4"/>
            <p:cNvSpPr/>
            <p:nvPr/>
          </p:nvSpPr>
          <p:spPr>
            <a:xfrm>
              <a:off x="1739250" y="2646275"/>
              <a:ext cx="121400" cy="121425"/>
            </a:xfrm>
            <a:custGeom>
              <a:rect b="b" l="l" r="r" t="t"/>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4"/>
            <p:cNvSpPr/>
            <p:nvPr/>
          </p:nvSpPr>
          <p:spPr>
            <a:xfrm>
              <a:off x="1739250" y="3699875"/>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4"/>
            <p:cNvSpPr/>
            <p:nvPr/>
          </p:nvSpPr>
          <p:spPr>
            <a:xfrm>
              <a:off x="1739250" y="4151400"/>
              <a:ext cx="121400" cy="121400"/>
            </a:xfrm>
            <a:custGeom>
              <a:rect b="b" l="l" r="r" t="t"/>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4"/>
            <p:cNvSpPr/>
            <p:nvPr/>
          </p:nvSpPr>
          <p:spPr>
            <a:xfrm>
              <a:off x="1739250" y="4903950"/>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4"/>
            <p:cNvSpPr/>
            <p:nvPr/>
          </p:nvSpPr>
          <p:spPr>
            <a:xfrm>
              <a:off x="1739250" y="5355475"/>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4"/>
            <p:cNvSpPr/>
            <p:nvPr/>
          </p:nvSpPr>
          <p:spPr>
            <a:xfrm>
              <a:off x="1889750" y="38862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4"/>
            <p:cNvSpPr/>
            <p:nvPr/>
          </p:nvSpPr>
          <p:spPr>
            <a:xfrm>
              <a:off x="1889750" y="8401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4"/>
            <p:cNvSpPr/>
            <p:nvPr/>
          </p:nvSpPr>
          <p:spPr>
            <a:xfrm>
              <a:off x="1889750" y="33988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4"/>
            <p:cNvSpPr/>
            <p:nvPr/>
          </p:nvSpPr>
          <p:spPr>
            <a:xfrm>
              <a:off x="1889750" y="460292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4"/>
            <p:cNvSpPr/>
            <p:nvPr/>
          </p:nvSpPr>
          <p:spPr>
            <a:xfrm>
              <a:off x="1889750" y="520497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4"/>
            <p:cNvSpPr/>
            <p:nvPr/>
          </p:nvSpPr>
          <p:spPr>
            <a:xfrm>
              <a:off x="2040275" y="689650"/>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4"/>
            <p:cNvSpPr/>
            <p:nvPr/>
          </p:nvSpPr>
          <p:spPr>
            <a:xfrm>
              <a:off x="2040275" y="189372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4"/>
            <p:cNvSpPr/>
            <p:nvPr/>
          </p:nvSpPr>
          <p:spPr>
            <a:xfrm>
              <a:off x="2040275" y="2796800"/>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4"/>
            <p:cNvSpPr/>
            <p:nvPr/>
          </p:nvSpPr>
          <p:spPr>
            <a:xfrm>
              <a:off x="2190775" y="5054450"/>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4"/>
            <p:cNvSpPr/>
            <p:nvPr/>
          </p:nvSpPr>
          <p:spPr>
            <a:xfrm>
              <a:off x="2341300" y="4753450"/>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4"/>
            <p:cNvSpPr/>
            <p:nvPr/>
          </p:nvSpPr>
          <p:spPr>
            <a:xfrm>
              <a:off x="2642325" y="2646275"/>
              <a:ext cx="121400" cy="121425"/>
            </a:xfrm>
            <a:custGeom>
              <a:rect b="b" l="l" r="r" t="t"/>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4"/>
            <p:cNvSpPr/>
            <p:nvPr/>
          </p:nvSpPr>
          <p:spPr>
            <a:xfrm>
              <a:off x="2642325" y="5204975"/>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4"/>
            <p:cNvSpPr/>
            <p:nvPr/>
          </p:nvSpPr>
          <p:spPr>
            <a:xfrm>
              <a:off x="3244350" y="99067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48" name="Google Shape;1248;p4"/>
          <p:cNvGrpSpPr/>
          <p:nvPr/>
        </p:nvGrpSpPr>
        <p:grpSpPr>
          <a:xfrm rot="10800000">
            <a:off x="6367294" y="28698"/>
            <a:ext cx="2017554" cy="5086302"/>
            <a:chOff x="1588750" y="238125"/>
            <a:chExt cx="2078025" cy="5238750"/>
          </a:xfrm>
        </p:grpSpPr>
        <p:sp>
          <p:nvSpPr>
            <p:cNvPr id="1249" name="Google Shape;1249;p4"/>
            <p:cNvSpPr/>
            <p:nvPr/>
          </p:nvSpPr>
          <p:spPr>
            <a:xfrm>
              <a:off x="1588750" y="129170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4"/>
            <p:cNvSpPr/>
            <p:nvPr/>
          </p:nvSpPr>
          <p:spPr>
            <a:xfrm>
              <a:off x="1588750" y="1592700"/>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4"/>
            <p:cNvSpPr/>
            <p:nvPr/>
          </p:nvSpPr>
          <p:spPr>
            <a:xfrm>
              <a:off x="1588750" y="2646275"/>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4"/>
            <p:cNvSpPr/>
            <p:nvPr/>
          </p:nvSpPr>
          <p:spPr>
            <a:xfrm>
              <a:off x="1588750" y="4000875"/>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4"/>
            <p:cNvSpPr/>
            <p:nvPr/>
          </p:nvSpPr>
          <p:spPr>
            <a:xfrm>
              <a:off x="1588750" y="475345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4"/>
            <p:cNvSpPr/>
            <p:nvPr/>
          </p:nvSpPr>
          <p:spPr>
            <a:xfrm>
              <a:off x="1588750" y="5054450"/>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4"/>
            <p:cNvSpPr/>
            <p:nvPr/>
          </p:nvSpPr>
          <p:spPr>
            <a:xfrm>
              <a:off x="1739250" y="53912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4"/>
            <p:cNvSpPr/>
            <p:nvPr/>
          </p:nvSpPr>
          <p:spPr>
            <a:xfrm>
              <a:off x="1739250" y="129170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4"/>
            <p:cNvSpPr/>
            <p:nvPr/>
          </p:nvSpPr>
          <p:spPr>
            <a:xfrm>
              <a:off x="1739250" y="2796800"/>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4"/>
            <p:cNvSpPr/>
            <p:nvPr/>
          </p:nvSpPr>
          <p:spPr>
            <a:xfrm>
              <a:off x="1739250" y="33988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4"/>
            <p:cNvSpPr/>
            <p:nvPr/>
          </p:nvSpPr>
          <p:spPr>
            <a:xfrm>
              <a:off x="1739250" y="35493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4"/>
            <p:cNvSpPr/>
            <p:nvPr/>
          </p:nvSpPr>
          <p:spPr>
            <a:xfrm>
              <a:off x="1739250" y="430190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4"/>
            <p:cNvSpPr/>
            <p:nvPr/>
          </p:nvSpPr>
          <p:spPr>
            <a:xfrm>
              <a:off x="1739250" y="520497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4"/>
            <p:cNvSpPr/>
            <p:nvPr/>
          </p:nvSpPr>
          <p:spPr>
            <a:xfrm>
              <a:off x="1889750" y="23812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4"/>
            <p:cNvSpPr/>
            <p:nvPr/>
          </p:nvSpPr>
          <p:spPr>
            <a:xfrm>
              <a:off x="1889750" y="1442200"/>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4"/>
            <p:cNvSpPr/>
            <p:nvPr/>
          </p:nvSpPr>
          <p:spPr>
            <a:xfrm>
              <a:off x="1889750" y="174322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4"/>
            <p:cNvSpPr/>
            <p:nvPr/>
          </p:nvSpPr>
          <p:spPr>
            <a:xfrm>
              <a:off x="1889750" y="189372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4"/>
            <p:cNvSpPr/>
            <p:nvPr/>
          </p:nvSpPr>
          <p:spPr>
            <a:xfrm>
              <a:off x="1889750" y="20442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4"/>
            <p:cNvSpPr/>
            <p:nvPr/>
          </p:nvSpPr>
          <p:spPr>
            <a:xfrm>
              <a:off x="1889750" y="2194750"/>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4"/>
            <p:cNvSpPr/>
            <p:nvPr/>
          </p:nvSpPr>
          <p:spPr>
            <a:xfrm>
              <a:off x="1889750" y="23452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4"/>
            <p:cNvSpPr/>
            <p:nvPr/>
          </p:nvSpPr>
          <p:spPr>
            <a:xfrm>
              <a:off x="1889750" y="249577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4"/>
            <p:cNvSpPr/>
            <p:nvPr/>
          </p:nvSpPr>
          <p:spPr>
            <a:xfrm>
              <a:off x="1889750" y="2646275"/>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4"/>
            <p:cNvSpPr/>
            <p:nvPr/>
          </p:nvSpPr>
          <p:spPr>
            <a:xfrm>
              <a:off x="1889750" y="2796800"/>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4"/>
            <p:cNvSpPr/>
            <p:nvPr/>
          </p:nvSpPr>
          <p:spPr>
            <a:xfrm>
              <a:off x="1889750" y="2947300"/>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4"/>
            <p:cNvSpPr/>
            <p:nvPr/>
          </p:nvSpPr>
          <p:spPr>
            <a:xfrm>
              <a:off x="1889750" y="309782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4"/>
            <p:cNvSpPr/>
            <p:nvPr/>
          </p:nvSpPr>
          <p:spPr>
            <a:xfrm>
              <a:off x="1889750" y="385037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4"/>
            <p:cNvSpPr/>
            <p:nvPr/>
          </p:nvSpPr>
          <p:spPr>
            <a:xfrm>
              <a:off x="1889750" y="4000875"/>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4"/>
            <p:cNvSpPr/>
            <p:nvPr/>
          </p:nvSpPr>
          <p:spPr>
            <a:xfrm>
              <a:off x="1889750" y="4151400"/>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4"/>
            <p:cNvSpPr/>
            <p:nvPr/>
          </p:nvSpPr>
          <p:spPr>
            <a:xfrm>
              <a:off x="1889750" y="4301900"/>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4"/>
            <p:cNvSpPr/>
            <p:nvPr/>
          </p:nvSpPr>
          <p:spPr>
            <a:xfrm>
              <a:off x="1889750" y="445242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4"/>
            <p:cNvSpPr/>
            <p:nvPr/>
          </p:nvSpPr>
          <p:spPr>
            <a:xfrm>
              <a:off x="1889750" y="47534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4"/>
            <p:cNvSpPr/>
            <p:nvPr/>
          </p:nvSpPr>
          <p:spPr>
            <a:xfrm>
              <a:off x="1889750" y="4903950"/>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4"/>
            <p:cNvSpPr/>
            <p:nvPr/>
          </p:nvSpPr>
          <p:spPr>
            <a:xfrm>
              <a:off x="2040275" y="388625"/>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4"/>
            <p:cNvSpPr/>
            <p:nvPr/>
          </p:nvSpPr>
          <p:spPr>
            <a:xfrm>
              <a:off x="2040275" y="1141175"/>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4"/>
            <p:cNvSpPr/>
            <p:nvPr/>
          </p:nvSpPr>
          <p:spPr>
            <a:xfrm>
              <a:off x="2040275" y="1291700"/>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4"/>
            <p:cNvSpPr/>
            <p:nvPr/>
          </p:nvSpPr>
          <p:spPr>
            <a:xfrm>
              <a:off x="2040275" y="1442200"/>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4"/>
            <p:cNvSpPr/>
            <p:nvPr/>
          </p:nvSpPr>
          <p:spPr>
            <a:xfrm>
              <a:off x="2040275" y="1743225"/>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4"/>
            <p:cNvSpPr/>
            <p:nvPr/>
          </p:nvSpPr>
          <p:spPr>
            <a:xfrm>
              <a:off x="2040275" y="2044250"/>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4"/>
            <p:cNvSpPr/>
            <p:nvPr/>
          </p:nvSpPr>
          <p:spPr>
            <a:xfrm>
              <a:off x="2040275" y="2646275"/>
              <a:ext cx="121400" cy="121425"/>
            </a:xfrm>
            <a:custGeom>
              <a:rect b="b" l="l" r="r" t="t"/>
              <a:pathLst>
                <a:path extrusionOk="0" h="4857"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4"/>
            <p:cNvSpPr/>
            <p:nvPr/>
          </p:nvSpPr>
          <p:spPr>
            <a:xfrm>
              <a:off x="2040275" y="2947300"/>
              <a:ext cx="121400" cy="121425"/>
            </a:xfrm>
            <a:custGeom>
              <a:rect b="b" l="l" r="r" t="t"/>
              <a:pathLst>
                <a:path extrusionOk="0" h="4857"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4"/>
            <p:cNvSpPr/>
            <p:nvPr/>
          </p:nvSpPr>
          <p:spPr>
            <a:xfrm>
              <a:off x="2040275" y="3097825"/>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4"/>
            <p:cNvSpPr/>
            <p:nvPr/>
          </p:nvSpPr>
          <p:spPr>
            <a:xfrm>
              <a:off x="2040275" y="3248325"/>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4"/>
            <p:cNvSpPr/>
            <p:nvPr/>
          </p:nvSpPr>
          <p:spPr>
            <a:xfrm>
              <a:off x="2040275" y="3549350"/>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4"/>
            <p:cNvSpPr/>
            <p:nvPr/>
          </p:nvSpPr>
          <p:spPr>
            <a:xfrm>
              <a:off x="2040275" y="3699875"/>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4"/>
            <p:cNvSpPr/>
            <p:nvPr/>
          </p:nvSpPr>
          <p:spPr>
            <a:xfrm>
              <a:off x="2040275" y="3850375"/>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4"/>
            <p:cNvSpPr/>
            <p:nvPr/>
          </p:nvSpPr>
          <p:spPr>
            <a:xfrm>
              <a:off x="2040275" y="4000875"/>
              <a:ext cx="121400" cy="121425"/>
            </a:xfrm>
            <a:custGeom>
              <a:rect b="b" l="l" r="r" t="t"/>
              <a:pathLst>
                <a:path extrusionOk="0" h="4857"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4"/>
            <p:cNvSpPr/>
            <p:nvPr/>
          </p:nvSpPr>
          <p:spPr>
            <a:xfrm>
              <a:off x="2040275" y="4301900"/>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4"/>
            <p:cNvSpPr/>
            <p:nvPr/>
          </p:nvSpPr>
          <p:spPr>
            <a:xfrm>
              <a:off x="2040275" y="4452425"/>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4"/>
            <p:cNvSpPr/>
            <p:nvPr/>
          </p:nvSpPr>
          <p:spPr>
            <a:xfrm>
              <a:off x="2040275" y="4903950"/>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4"/>
            <p:cNvSpPr/>
            <p:nvPr/>
          </p:nvSpPr>
          <p:spPr>
            <a:xfrm>
              <a:off x="2040275" y="5054450"/>
              <a:ext cx="121400" cy="121425"/>
            </a:xfrm>
            <a:custGeom>
              <a:rect b="b" l="l" r="r" t="t"/>
              <a:pathLst>
                <a:path extrusionOk="0" h="4857"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4"/>
            <p:cNvSpPr/>
            <p:nvPr/>
          </p:nvSpPr>
          <p:spPr>
            <a:xfrm>
              <a:off x="2040275" y="5204975"/>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4"/>
            <p:cNvSpPr/>
            <p:nvPr/>
          </p:nvSpPr>
          <p:spPr>
            <a:xfrm>
              <a:off x="2190775" y="23812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4"/>
            <p:cNvSpPr/>
            <p:nvPr/>
          </p:nvSpPr>
          <p:spPr>
            <a:xfrm>
              <a:off x="2190775" y="6896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4"/>
            <p:cNvSpPr/>
            <p:nvPr/>
          </p:nvSpPr>
          <p:spPr>
            <a:xfrm>
              <a:off x="2190775" y="840150"/>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4"/>
            <p:cNvSpPr/>
            <p:nvPr/>
          </p:nvSpPr>
          <p:spPr>
            <a:xfrm>
              <a:off x="2190775" y="114117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4"/>
            <p:cNvSpPr/>
            <p:nvPr/>
          </p:nvSpPr>
          <p:spPr>
            <a:xfrm>
              <a:off x="2190775" y="129170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4"/>
            <p:cNvSpPr/>
            <p:nvPr/>
          </p:nvSpPr>
          <p:spPr>
            <a:xfrm>
              <a:off x="2190775" y="1592700"/>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4"/>
            <p:cNvSpPr/>
            <p:nvPr/>
          </p:nvSpPr>
          <p:spPr>
            <a:xfrm>
              <a:off x="2190775" y="174322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4"/>
            <p:cNvSpPr/>
            <p:nvPr/>
          </p:nvSpPr>
          <p:spPr>
            <a:xfrm>
              <a:off x="2190775" y="189372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4"/>
            <p:cNvSpPr/>
            <p:nvPr/>
          </p:nvSpPr>
          <p:spPr>
            <a:xfrm>
              <a:off x="2190775" y="20442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4"/>
            <p:cNvSpPr/>
            <p:nvPr/>
          </p:nvSpPr>
          <p:spPr>
            <a:xfrm>
              <a:off x="2190775" y="2194750"/>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4"/>
            <p:cNvSpPr/>
            <p:nvPr/>
          </p:nvSpPr>
          <p:spPr>
            <a:xfrm>
              <a:off x="2190775" y="23452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4"/>
            <p:cNvSpPr/>
            <p:nvPr/>
          </p:nvSpPr>
          <p:spPr>
            <a:xfrm>
              <a:off x="2190775" y="249577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4"/>
            <p:cNvSpPr/>
            <p:nvPr/>
          </p:nvSpPr>
          <p:spPr>
            <a:xfrm>
              <a:off x="2190775" y="2796800"/>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4"/>
            <p:cNvSpPr/>
            <p:nvPr/>
          </p:nvSpPr>
          <p:spPr>
            <a:xfrm>
              <a:off x="2190775" y="309782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4"/>
            <p:cNvSpPr/>
            <p:nvPr/>
          </p:nvSpPr>
          <p:spPr>
            <a:xfrm>
              <a:off x="2190775" y="324832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4"/>
            <p:cNvSpPr/>
            <p:nvPr/>
          </p:nvSpPr>
          <p:spPr>
            <a:xfrm>
              <a:off x="2190775" y="33988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4"/>
            <p:cNvSpPr/>
            <p:nvPr/>
          </p:nvSpPr>
          <p:spPr>
            <a:xfrm>
              <a:off x="2190775" y="3549350"/>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4"/>
            <p:cNvSpPr/>
            <p:nvPr/>
          </p:nvSpPr>
          <p:spPr>
            <a:xfrm>
              <a:off x="2190775" y="36998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4"/>
            <p:cNvSpPr/>
            <p:nvPr/>
          </p:nvSpPr>
          <p:spPr>
            <a:xfrm>
              <a:off x="2190775" y="4000875"/>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4"/>
            <p:cNvSpPr/>
            <p:nvPr/>
          </p:nvSpPr>
          <p:spPr>
            <a:xfrm>
              <a:off x="2190775" y="4151400"/>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4"/>
            <p:cNvSpPr/>
            <p:nvPr/>
          </p:nvSpPr>
          <p:spPr>
            <a:xfrm>
              <a:off x="2190775" y="445242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4"/>
            <p:cNvSpPr/>
            <p:nvPr/>
          </p:nvSpPr>
          <p:spPr>
            <a:xfrm>
              <a:off x="2190775" y="460292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4"/>
            <p:cNvSpPr/>
            <p:nvPr/>
          </p:nvSpPr>
          <p:spPr>
            <a:xfrm>
              <a:off x="2190775" y="47534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4"/>
            <p:cNvSpPr/>
            <p:nvPr/>
          </p:nvSpPr>
          <p:spPr>
            <a:xfrm>
              <a:off x="2190775" y="520497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4"/>
            <p:cNvSpPr/>
            <p:nvPr/>
          </p:nvSpPr>
          <p:spPr>
            <a:xfrm>
              <a:off x="2190775" y="535547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4"/>
            <p:cNvSpPr/>
            <p:nvPr/>
          </p:nvSpPr>
          <p:spPr>
            <a:xfrm>
              <a:off x="2341300" y="539125"/>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4"/>
            <p:cNvSpPr/>
            <p:nvPr/>
          </p:nvSpPr>
          <p:spPr>
            <a:xfrm>
              <a:off x="2341300" y="68965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4"/>
            <p:cNvSpPr/>
            <p:nvPr/>
          </p:nvSpPr>
          <p:spPr>
            <a:xfrm>
              <a:off x="2341300" y="99067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4"/>
            <p:cNvSpPr/>
            <p:nvPr/>
          </p:nvSpPr>
          <p:spPr>
            <a:xfrm>
              <a:off x="2341300" y="129170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4"/>
            <p:cNvSpPr/>
            <p:nvPr/>
          </p:nvSpPr>
          <p:spPr>
            <a:xfrm>
              <a:off x="2341300" y="14422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4"/>
            <p:cNvSpPr/>
            <p:nvPr/>
          </p:nvSpPr>
          <p:spPr>
            <a:xfrm>
              <a:off x="2341300" y="1592700"/>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4"/>
            <p:cNvSpPr/>
            <p:nvPr/>
          </p:nvSpPr>
          <p:spPr>
            <a:xfrm>
              <a:off x="2341300" y="174322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4"/>
            <p:cNvSpPr/>
            <p:nvPr/>
          </p:nvSpPr>
          <p:spPr>
            <a:xfrm>
              <a:off x="2341300" y="21947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4"/>
            <p:cNvSpPr/>
            <p:nvPr/>
          </p:nvSpPr>
          <p:spPr>
            <a:xfrm>
              <a:off x="2341300" y="234527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4"/>
            <p:cNvSpPr/>
            <p:nvPr/>
          </p:nvSpPr>
          <p:spPr>
            <a:xfrm>
              <a:off x="2341300" y="249577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4"/>
            <p:cNvSpPr/>
            <p:nvPr/>
          </p:nvSpPr>
          <p:spPr>
            <a:xfrm>
              <a:off x="2341300" y="2646275"/>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4"/>
            <p:cNvSpPr/>
            <p:nvPr/>
          </p:nvSpPr>
          <p:spPr>
            <a:xfrm>
              <a:off x="2341300" y="27968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4"/>
            <p:cNvSpPr/>
            <p:nvPr/>
          </p:nvSpPr>
          <p:spPr>
            <a:xfrm>
              <a:off x="2341300" y="2947300"/>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4"/>
            <p:cNvSpPr/>
            <p:nvPr/>
          </p:nvSpPr>
          <p:spPr>
            <a:xfrm>
              <a:off x="2341300" y="309782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4"/>
            <p:cNvSpPr/>
            <p:nvPr/>
          </p:nvSpPr>
          <p:spPr>
            <a:xfrm>
              <a:off x="2341300" y="324832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4"/>
            <p:cNvSpPr/>
            <p:nvPr/>
          </p:nvSpPr>
          <p:spPr>
            <a:xfrm>
              <a:off x="2341300" y="339885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4"/>
            <p:cNvSpPr/>
            <p:nvPr/>
          </p:nvSpPr>
          <p:spPr>
            <a:xfrm>
              <a:off x="2341300" y="35493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4"/>
            <p:cNvSpPr/>
            <p:nvPr/>
          </p:nvSpPr>
          <p:spPr>
            <a:xfrm>
              <a:off x="2341300" y="385037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4"/>
            <p:cNvSpPr/>
            <p:nvPr/>
          </p:nvSpPr>
          <p:spPr>
            <a:xfrm>
              <a:off x="2341300" y="41514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4"/>
            <p:cNvSpPr/>
            <p:nvPr/>
          </p:nvSpPr>
          <p:spPr>
            <a:xfrm>
              <a:off x="2341300" y="430190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4"/>
            <p:cNvSpPr/>
            <p:nvPr/>
          </p:nvSpPr>
          <p:spPr>
            <a:xfrm>
              <a:off x="2341300" y="445242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4"/>
            <p:cNvSpPr/>
            <p:nvPr/>
          </p:nvSpPr>
          <p:spPr>
            <a:xfrm>
              <a:off x="2341300" y="460292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4"/>
            <p:cNvSpPr/>
            <p:nvPr/>
          </p:nvSpPr>
          <p:spPr>
            <a:xfrm>
              <a:off x="2341300" y="49039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4"/>
            <p:cNvSpPr/>
            <p:nvPr/>
          </p:nvSpPr>
          <p:spPr>
            <a:xfrm>
              <a:off x="2341300" y="5054450"/>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4"/>
            <p:cNvSpPr/>
            <p:nvPr/>
          </p:nvSpPr>
          <p:spPr>
            <a:xfrm>
              <a:off x="2341300" y="520497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4"/>
            <p:cNvSpPr/>
            <p:nvPr/>
          </p:nvSpPr>
          <p:spPr>
            <a:xfrm>
              <a:off x="2341300" y="535547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4"/>
            <p:cNvSpPr/>
            <p:nvPr/>
          </p:nvSpPr>
          <p:spPr>
            <a:xfrm>
              <a:off x="2491800" y="38862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4"/>
            <p:cNvSpPr/>
            <p:nvPr/>
          </p:nvSpPr>
          <p:spPr>
            <a:xfrm>
              <a:off x="2491800" y="6896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4"/>
            <p:cNvSpPr/>
            <p:nvPr/>
          </p:nvSpPr>
          <p:spPr>
            <a:xfrm>
              <a:off x="2491800" y="8401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4"/>
            <p:cNvSpPr/>
            <p:nvPr/>
          </p:nvSpPr>
          <p:spPr>
            <a:xfrm>
              <a:off x="2491800" y="99067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4"/>
            <p:cNvSpPr/>
            <p:nvPr/>
          </p:nvSpPr>
          <p:spPr>
            <a:xfrm>
              <a:off x="2491800" y="114117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4"/>
            <p:cNvSpPr/>
            <p:nvPr/>
          </p:nvSpPr>
          <p:spPr>
            <a:xfrm>
              <a:off x="2491800" y="1442200"/>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4"/>
            <p:cNvSpPr/>
            <p:nvPr/>
          </p:nvSpPr>
          <p:spPr>
            <a:xfrm>
              <a:off x="2491800" y="174322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4"/>
            <p:cNvSpPr/>
            <p:nvPr/>
          </p:nvSpPr>
          <p:spPr>
            <a:xfrm>
              <a:off x="2491800" y="189372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4"/>
            <p:cNvSpPr/>
            <p:nvPr/>
          </p:nvSpPr>
          <p:spPr>
            <a:xfrm>
              <a:off x="2491800" y="20442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4"/>
            <p:cNvSpPr/>
            <p:nvPr/>
          </p:nvSpPr>
          <p:spPr>
            <a:xfrm>
              <a:off x="2491800" y="234527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4"/>
            <p:cNvSpPr/>
            <p:nvPr/>
          </p:nvSpPr>
          <p:spPr>
            <a:xfrm>
              <a:off x="2491800" y="249577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4"/>
            <p:cNvSpPr/>
            <p:nvPr/>
          </p:nvSpPr>
          <p:spPr>
            <a:xfrm>
              <a:off x="2491800" y="264627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4"/>
            <p:cNvSpPr/>
            <p:nvPr/>
          </p:nvSpPr>
          <p:spPr>
            <a:xfrm>
              <a:off x="2491800" y="2796800"/>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4"/>
            <p:cNvSpPr/>
            <p:nvPr/>
          </p:nvSpPr>
          <p:spPr>
            <a:xfrm>
              <a:off x="2491800" y="294730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4"/>
            <p:cNvSpPr/>
            <p:nvPr/>
          </p:nvSpPr>
          <p:spPr>
            <a:xfrm>
              <a:off x="2491800" y="309782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4"/>
            <p:cNvSpPr/>
            <p:nvPr/>
          </p:nvSpPr>
          <p:spPr>
            <a:xfrm>
              <a:off x="2491800" y="324832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4"/>
            <p:cNvSpPr/>
            <p:nvPr/>
          </p:nvSpPr>
          <p:spPr>
            <a:xfrm>
              <a:off x="2491800" y="35493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4"/>
            <p:cNvSpPr/>
            <p:nvPr/>
          </p:nvSpPr>
          <p:spPr>
            <a:xfrm>
              <a:off x="2491800" y="385037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4"/>
            <p:cNvSpPr/>
            <p:nvPr/>
          </p:nvSpPr>
          <p:spPr>
            <a:xfrm>
              <a:off x="2491800" y="400087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4"/>
            <p:cNvSpPr/>
            <p:nvPr/>
          </p:nvSpPr>
          <p:spPr>
            <a:xfrm>
              <a:off x="2491800" y="4151400"/>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4"/>
            <p:cNvSpPr/>
            <p:nvPr/>
          </p:nvSpPr>
          <p:spPr>
            <a:xfrm>
              <a:off x="2491800" y="430190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4"/>
            <p:cNvSpPr/>
            <p:nvPr/>
          </p:nvSpPr>
          <p:spPr>
            <a:xfrm>
              <a:off x="2491800" y="460292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4"/>
            <p:cNvSpPr/>
            <p:nvPr/>
          </p:nvSpPr>
          <p:spPr>
            <a:xfrm>
              <a:off x="2491800" y="47534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4"/>
            <p:cNvSpPr/>
            <p:nvPr/>
          </p:nvSpPr>
          <p:spPr>
            <a:xfrm>
              <a:off x="2491800" y="505445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4"/>
            <p:cNvSpPr/>
            <p:nvPr/>
          </p:nvSpPr>
          <p:spPr>
            <a:xfrm>
              <a:off x="2491800" y="535547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4"/>
            <p:cNvSpPr/>
            <p:nvPr/>
          </p:nvSpPr>
          <p:spPr>
            <a:xfrm>
              <a:off x="2642325" y="539125"/>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4"/>
            <p:cNvSpPr/>
            <p:nvPr/>
          </p:nvSpPr>
          <p:spPr>
            <a:xfrm>
              <a:off x="2642325" y="99067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4"/>
            <p:cNvSpPr/>
            <p:nvPr/>
          </p:nvSpPr>
          <p:spPr>
            <a:xfrm>
              <a:off x="2642325" y="114117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4"/>
            <p:cNvSpPr/>
            <p:nvPr/>
          </p:nvSpPr>
          <p:spPr>
            <a:xfrm>
              <a:off x="2642325" y="129170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4"/>
            <p:cNvSpPr/>
            <p:nvPr/>
          </p:nvSpPr>
          <p:spPr>
            <a:xfrm>
              <a:off x="2642325" y="1592700"/>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4"/>
            <p:cNvSpPr/>
            <p:nvPr/>
          </p:nvSpPr>
          <p:spPr>
            <a:xfrm>
              <a:off x="2642325" y="189372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4"/>
            <p:cNvSpPr/>
            <p:nvPr/>
          </p:nvSpPr>
          <p:spPr>
            <a:xfrm>
              <a:off x="2642325" y="204425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4"/>
            <p:cNvSpPr/>
            <p:nvPr/>
          </p:nvSpPr>
          <p:spPr>
            <a:xfrm>
              <a:off x="2642325" y="21947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4"/>
            <p:cNvSpPr/>
            <p:nvPr/>
          </p:nvSpPr>
          <p:spPr>
            <a:xfrm>
              <a:off x="2642325" y="249577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4"/>
            <p:cNvSpPr/>
            <p:nvPr/>
          </p:nvSpPr>
          <p:spPr>
            <a:xfrm>
              <a:off x="2642325" y="27968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4"/>
            <p:cNvSpPr/>
            <p:nvPr/>
          </p:nvSpPr>
          <p:spPr>
            <a:xfrm>
              <a:off x="2642325" y="309782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4"/>
            <p:cNvSpPr/>
            <p:nvPr/>
          </p:nvSpPr>
          <p:spPr>
            <a:xfrm>
              <a:off x="2642325" y="339885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4"/>
            <p:cNvSpPr/>
            <p:nvPr/>
          </p:nvSpPr>
          <p:spPr>
            <a:xfrm>
              <a:off x="2642325" y="35493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4"/>
            <p:cNvSpPr/>
            <p:nvPr/>
          </p:nvSpPr>
          <p:spPr>
            <a:xfrm>
              <a:off x="2642325" y="4000875"/>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4"/>
            <p:cNvSpPr/>
            <p:nvPr/>
          </p:nvSpPr>
          <p:spPr>
            <a:xfrm>
              <a:off x="2642325" y="41514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4"/>
            <p:cNvSpPr/>
            <p:nvPr/>
          </p:nvSpPr>
          <p:spPr>
            <a:xfrm>
              <a:off x="2642325" y="430190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4"/>
            <p:cNvSpPr/>
            <p:nvPr/>
          </p:nvSpPr>
          <p:spPr>
            <a:xfrm>
              <a:off x="2642325" y="445242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4"/>
            <p:cNvSpPr/>
            <p:nvPr/>
          </p:nvSpPr>
          <p:spPr>
            <a:xfrm>
              <a:off x="2642325" y="460292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4"/>
            <p:cNvSpPr/>
            <p:nvPr/>
          </p:nvSpPr>
          <p:spPr>
            <a:xfrm>
              <a:off x="2642325" y="49039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4"/>
            <p:cNvSpPr/>
            <p:nvPr/>
          </p:nvSpPr>
          <p:spPr>
            <a:xfrm>
              <a:off x="2642325" y="5054450"/>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4"/>
            <p:cNvSpPr/>
            <p:nvPr/>
          </p:nvSpPr>
          <p:spPr>
            <a:xfrm>
              <a:off x="2792825" y="23812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4"/>
            <p:cNvSpPr/>
            <p:nvPr/>
          </p:nvSpPr>
          <p:spPr>
            <a:xfrm>
              <a:off x="2792825" y="6896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4"/>
            <p:cNvSpPr/>
            <p:nvPr/>
          </p:nvSpPr>
          <p:spPr>
            <a:xfrm>
              <a:off x="2792825" y="99067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4"/>
            <p:cNvSpPr/>
            <p:nvPr/>
          </p:nvSpPr>
          <p:spPr>
            <a:xfrm>
              <a:off x="2792825" y="1442200"/>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4"/>
            <p:cNvSpPr/>
            <p:nvPr/>
          </p:nvSpPr>
          <p:spPr>
            <a:xfrm>
              <a:off x="2792825" y="159270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4"/>
            <p:cNvSpPr/>
            <p:nvPr/>
          </p:nvSpPr>
          <p:spPr>
            <a:xfrm>
              <a:off x="2792825" y="21947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4"/>
            <p:cNvSpPr/>
            <p:nvPr/>
          </p:nvSpPr>
          <p:spPr>
            <a:xfrm>
              <a:off x="2792825" y="234527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4"/>
            <p:cNvSpPr/>
            <p:nvPr/>
          </p:nvSpPr>
          <p:spPr>
            <a:xfrm>
              <a:off x="2792825" y="264627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4"/>
            <p:cNvSpPr/>
            <p:nvPr/>
          </p:nvSpPr>
          <p:spPr>
            <a:xfrm>
              <a:off x="2792825" y="2796800"/>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4"/>
            <p:cNvSpPr/>
            <p:nvPr/>
          </p:nvSpPr>
          <p:spPr>
            <a:xfrm>
              <a:off x="2792825" y="294730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4"/>
            <p:cNvSpPr/>
            <p:nvPr/>
          </p:nvSpPr>
          <p:spPr>
            <a:xfrm>
              <a:off x="2792825" y="309782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4"/>
            <p:cNvSpPr/>
            <p:nvPr/>
          </p:nvSpPr>
          <p:spPr>
            <a:xfrm>
              <a:off x="2792825" y="35493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4"/>
            <p:cNvSpPr/>
            <p:nvPr/>
          </p:nvSpPr>
          <p:spPr>
            <a:xfrm>
              <a:off x="2792825" y="369987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4"/>
            <p:cNvSpPr/>
            <p:nvPr/>
          </p:nvSpPr>
          <p:spPr>
            <a:xfrm>
              <a:off x="2792825" y="385037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4"/>
            <p:cNvSpPr/>
            <p:nvPr/>
          </p:nvSpPr>
          <p:spPr>
            <a:xfrm>
              <a:off x="2792825" y="4151400"/>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4"/>
            <p:cNvSpPr/>
            <p:nvPr/>
          </p:nvSpPr>
          <p:spPr>
            <a:xfrm>
              <a:off x="2792825" y="49039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4"/>
            <p:cNvSpPr/>
            <p:nvPr/>
          </p:nvSpPr>
          <p:spPr>
            <a:xfrm>
              <a:off x="2792825" y="520497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4"/>
            <p:cNvSpPr/>
            <p:nvPr/>
          </p:nvSpPr>
          <p:spPr>
            <a:xfrm>
              <a:off x="2792825" y="535547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4"/>
            <p:cNvSpPr/>
            <p:nvPr/>
          </p:nvSpPr>
          <p:spPr>
            <a:xfrm>
              <a:off x="2943325" y="38862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4"/>
            <p:cNvSpPr/>
            <p:nvPr/>
          </p:nvSpPr>
          <p:spPr>
            <a:xfrm>
              <a:off x="2943325" y="539125"/>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4"/>
            <p:cNvSpPr/>
            <p:nvPr/>
          </p:nvSpPr>
          <p:spPr>
            <a:xfrm>
              <a:off x="2943325" y="9906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4"/>
            <p:cNvSpPr/>
            <p:nvPr/>
          </p:nvSpPr>
          <p:spPr>
            <a:xfrm>
              <a:off x="2943325" y="129170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4"/>
            <p:cNvSpPr/>
            <p:nvPr/>
          </p:nvSpPr>
          <p:spPr>
            <a:xfrm>
              <a:off x="2943325" y="1592700"/>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4"/>
            <p:cNvSpPr/>
            <p:nvPr/>
          </p:nvSpPr>
          <p:spPr>
            <a:xfrm>
              <a:off x="2943325" y="20442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4"/>
            <p:cNvSpPr/>
            <p:nvPr/>
          </p:nvSpPr>
          <p:spPr>
            <a:xfrm>
              <a:off x="2943325" y="23452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4"/>
            <p:cNvSpPr/>
            <p:nvPr/>
          </p:nvSpPr>
          <p:spPr>
            <a:xfrm>
              <a:off x="2943325" y="2796800"/>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4"/>
            <p:cNvSpPr/>
            <p:nvPr/>
          </p:nvSpPr>
          <p:spPr>
            <a:xfrm>
              <a:off x="2943325" y="309782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4"/>
            <p:cNvSpPr/>
            <p:nvPr/>
          </p:nvSpPr>
          <p:spPr>
            <a:xfrm>
              <a:off x="2943325" y="324832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4"/>
            <p:cNvSpPr/>
            <p:nvPr/>
          </p:nvSpPr>
          <p:spPr>
            <a:xfrm>
              <a:off x="2943325" y="3549350"/>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4"/>
            <p:cNvSpPr/>
            <p:nvPr/>
          </p:nvSpPr>
          <p:spPr>
            <a:xfrm>
              <a:off x="2943325" y="36998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4"/>
            <p:cNvSpPr/>
            <p:nvPr/>
          </p:nvSpPr>
          <p:spPr>
            <a:xfrm>
              <a:off x="2943325" y="385037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4"/>
            <p:cNvSpPr/>
            <p:nvPr/>
          </p:nvSpPr>
          <p:spPr>
            <a:xfrm>
              <a:off x="2943325" y="4151400"/>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4"/>
            <p:cNvSpPr/>
            <p:nvPr/>
          </p:nvSpPr>
          <p:spPr>
            <a:xfrm>
              <a:off x="2943325" y="4301900"/>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4"/>
            <p:cNvSpPr/>
            <p:nvPr/>
          </p:nvSpPr>
          <p:spPr>
            <a:xfrm>
              <a:off x="2943325" y="47534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4"/>
            <p:cNvSpPr/>
            <p:nvPr/>
          </p:nvSpPr>
          <p:spPr>
            <a:xfrm>
              <a:off x="2943325" y="5054450"/>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4"/>
            <p:cNvSpPr/>
            <p:nvPr/>
          </p:nvSpPr>
          <p:spPr>
            <a:xfrm>
              <a:off x="2943325" y="520497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4"/>
            <p:cNvSpPr/>
            <p:nvPr/>
          </p:nvSpPr>
          <p:spPr>
            <a:xfrm>
              <a:off x="3093850" y="238125"/>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4"/>
            <p:cNvSpPr/>
            <p:nvPr/>
          </p:nvSpPr>
          <p:spPr>
            <a:xfrm>
              <a:off x="3093850" y="689650"/>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4"/>
            <p:cNvSpPr/>
            <p:nvPr/>
          </p:nvSpPr>
          <p:spPr>
            <a:xfrm>
              <a:off x="3093850" y="1141175"/>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4"/>
            <p:cNvSpPr/>
            <p:nvPr/>
          </p:nvSpPr>
          <p:spPr>
            <a:xfrm>
              <a:off x="3093850" y="1743225"/>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4"/>
            <p:cNvSpPr/>
            <p:nvPr/>
          </p:nvSpPr>
          <p:spPr>
            <a:xfrm>
              <a:off x="3093850" y="2345275"/>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4"/>
            <p:cNvSpPr/>
            <p:nvPr/>
          </p:nvSpPr>
          <p:spPr>
            <a:xfrm>
              <a:off x="3093850" y="3097825"/>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4"/>
            <p:cNvSpPr/>
            <p:nvPr/>
          </p:nvSpPr>
          <p:spPr>
            <a:xfrm>
              <a:off x="3093850" y="4301900"/>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4"/>
            <p:cNvSpPr/>
            <p:nvPr/>
          </p:nvSpPr>
          <p:spPr>
            <a:xfrm>
              <a:off x="3093850" y="4452425"/>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4"/>
            <p:cNvSpPr/>
            <p:nvPr/>
          </p:nvSpPr>
          <p:spPr>
            <a:xfrm>
              <a:off x="3093850" y="5355475"/>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4"/>
            <p:cNvSpPr/>
            <p:nvPr/>
          </p:nvSpPr>
          <p:spPr>
            <a:xfrm>
              <a:off x="3244350" y="38862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4"/>
            <p:cNvSpPr/>
            <p:nvPr/>
          </p:nvSpPr>
          <p:spPr>
            <a:xfrm>
              <a:off x="3244350" y="129170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4"/>
            <p:cNvSpPr/>
            <p:nvPr/>
          </p:nvSpPr>
          <p:spPr>
            <a:xfrm>
              <a:off x="3244350" y="20442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4"/>
            <p:cNvSpPr/>
            <p:nvPr/>
          </p:nvSpPr>
          <p:spPr>
            <a:xfrm>
              <a:off x="3244350" y="2796800"/>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4"/>
            <p:cNvSpPr/>
            <p:nvPr/>
          </p:nvSpPr>
          <p:spPr>
            <a:xfrm>
              <a:off x="3244350" y="36998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4"/>
            <p:cNvSpPr/>
            <p:nvPr/>
          </p:nvSpPr>
          <p:spPr>
            <a:xfrm>
              <a:off x="3244350" y="445242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4"/>
            <p:cNvSpPr/>
            <p:nvPr/>
          </p:nvSpPr>
          <p:spPr>
            <a:xfrm>
              <a:off x="3244350" y="460292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4"/>
            <p:cNvSpPr/>
            <p:nvPr/>
          </p:nvSpPr>
          <p:spPr>
            <a:xfrm>
              <a:off x="3244350" y="520497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4"/>
            <p:cNvSpPr/>
            <p:nvPr/>
          </p:nvSpPr>
          <p:spPr>
            <a:xfrm>
              <a:off x="3394875" y="23812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4"/>
            <p:cNvSpPr/>
            <p:nvPr/>
          </p:nvSpPr>
          <p:spPr>
            <a:xfrm>
              <a:off x="3394875" y="129170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4"/>
            <p:cNvSpPr/>
            <p:nvPr/>
          </p:nvSpPr>
          <p:spPr>
            <a:xfrm>
              <a:off x="3394875" y="324832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4"/>
            <p:cNvSpPr/>
            <p:nvPr/>
          </p:nvSpPr>
          <p:spPr>
            <a:xfrm>
              <a:off x="3394875" y="385037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4"/>
            <p:cNvSpPr/>
            <p:nvPr/>
          </p:nvSpPr>
          <p:spPr>
            <a:xfrm>
              <a:off x="3394875" y="445242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4"/>
            <p:cNvSpPr/>
            <p:nvPr/>
          </p:nvSpPr>
          <p:spPr>
            <a:xfrm>
              <a:off x="3394875" y="520497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4"/>
            <p:cNvSpPr/>
            <p:nvPr/>
          </p:nvSpPr>
          <p:spPr>
            <a:xfrm>
              <a:off x="3545375" y="6896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4"/>
            <p:cNvSpPr/>
            <p:nvPr/>
          </p:nvSpPr>
          <p:spPr>
            <a:xfrm>
              <a:off x="3545375" y="159270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4"/>
            <p:cNvSpPr/>
            <p:nvPr/>
          </p:nvSpPr>
          <p:spPr>
            <a:xfrm>
              <a:off x="3545375" y="264627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58" name="Google Shape;1458;p4"/>
          <p:cNvGrpSpPr/>
          <p:nvPr/>
        </p:nvGrpSpPr>
        <p:grpSpPr>
          <a:xfrm rot="10800000">
            <a:off x="6367294" y="28698"/>
            <a:ext cx="2309820" cy="5086302"/>
            <a:chOff x="1287725" y="238125"/>
            <a:chExt cx="2379050" cy="5238750"/>
          </a:xfrm>
        </p:grpSpPr>
        <p:sp>
          <p:nvSpPr>
            <p:cNvPr id="1459" name="Google Shape;1459;p4"/>
            <p:cNvSpPr/>
            <p:nvPr/>
          </p:nvSpPr>
          <p:spPr>
            <a:xfrm>
              <a:off x="1287725" y="38862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4"/>
            <p:cNvSpPr/>
            <p:nvPr/>
          </p:nvSpPr>
          <p:spPr>
            <a:xfrm>
              <a:off x="1287725" y="6896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4"/>
            <p:cNvSpPr/>
            <p:nvPr/>
          </p:nvSpPr>
          <p:spPr>
            <a:xfrm>
              <a:off x="1287725" y="840150"/>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4"/>
            <p:cNvSpPr/>
            <p:nvPr/>
          </p:nvSpPr>
          <p:spPr>
            <a:xfrm>
              <a:off x="1287725" y="129170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4"/>
            <p:cNvSpPr/>
            <p:nvPr/>
          </p:nvSpPr>
          <p:spPr>
            <a:xfrm>
              <a:off x="1287725" y="174322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4"/>
            <p:cNvSpPr/>
            <p:nvPr/>
          </p:nvSpPr>
          <p:spPr>
            <a:xfrm>
              <a:off x="1287725" y="189372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4"/>
            <p:cNvSpPr/>
            <p:nvPr/>
          </p:nvSpPr>
          <p:spPr>
            <a:xfrm>
              <a:off x="1287725" y="20442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4"/>
            <p:cNvSpPr/>
            <p:nvPr/>
          </p:nvSpPr>
          <p:spPr>
            <a:xfrm>
              <a:off x="1287725" y="249577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4"/>
            <p:cNvSpPr/>
            <p:nvPr/>
          </p:nvSpPr>
          <p:spPr>
            <a:xfrm>
              <a:off x="1287725" y="2947300"/>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4"/>
            <p:cNvSpPr/>
            <p:nvPr/>
          </p:nvSpPr>
          <p:spPr>
            <a:xfrm>
              <a:off x="1287725" y="369987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4"/>
            <p:cNvSpPr/>
            <p:nvPr/>
          </p:nvSpPr>
          <p:spPr>
            <a:xfrm>
              <a:off x="1287725" y="385037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4"/>
            <p:cNvSpPr/>
            <p:nvPr/>
          </p:nvSpPr>
          <p:spPr>
            <a:xfrm>
              <a:off x="1287725" y="445242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4"/>
            <p:cNvSpPr/>
            <p:nvPr/>
          </p:nvSpPr>
          <p:spPr>
            <a:xfrm>
              <a:off x="1287725" y="47534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4"/>
            <p:cNvSpPr/>
            <p:nvPr/>
          </p:nvSpPr>
          <p:spPr>
            <a:xfrm>
              <a:off x="1287725" y="5054450"/>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4"/>
            <p:cNvSpPr/>
            <p:nvPr/>
          </p:nvSpPr>
          <p:spPr>
            <a:xfrm>
              <a:off x="1287725" y="520497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4"/>
            <p:cNvSpPr/>
            <p:nvPr/>
          </p:nvSpPr>
          <p:spPr>
            <a:xfrm>
              <a:off x="1438225" y="388625"/>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4"/>
            <p:cNvSpPr/>
            <p:nvPr/>
          </p:nvSpPr>
          <p:spPr>
            <a:xfrm>
              <a:off x="1438225" y="23452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4"/>
            <p:cNvSpPr/>
            <p:nvPr/>
          </p:nvSpPr>
          <p:spPr>
            <a:xfrm>
              <a:off x="1438225" y="2796800"/>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4"/>
            <p:cNvSpPr/>
            <p:nvPr/>
          </p:nvSpPr>
          <p:spPr>
            <a:xfrm>
              <a:off x="1438225" y="4151400"/>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4"/>
            <p:cNvSpPr/>
            <p:nvPr/>
          </p:nvSpPr>
          <p:spPr>
            <a:xfrm>
              <a:off x="1588750" y="38862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4"/>
            <p:cNvSpPr/>
            <p:nvPr/>
          </p:nvSpPr>
          <p:spPr>
            <a:xfrm>
              <a:off x="1588750" y="539125"/>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4"/>
            <p:cNvSpPr/>
            <p:nvPr/>
          </p:nvSpPr>
          <p:spPr>
            <a:xfrm>
              <a:off x="1588750" y="6896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4"/>
            <p:cNvSpPr/>
            <p:nvPr/>
          </p:nvSpPr>
          <p:spPr>
            <a:xfrm>
              <a:off x="1588750" y="114117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4"/>
            <p:cNvSpPr/>
            <p:nvPr/>
          </p:nvSpPr>
          <p:spPr>
            <a:xfrm>
              <a:off x="1588750" y="189372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4"/>
            <p:cNvSpPr/>
            <p:nvPr/>
          </p:nvSpPr>
          <p:spPr>
            <a:xfrm>
              <a:off x="1588750" y="20442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4"/>
            <p:cNvSpPr/>
            <p:nvPr/>
          </p:nvSpPr>
          <p:spPr>
            <a:xfrm>
              <a:off x="1588750" y="234527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4"/>
            <p:cNvSpPr/>
            <p:nvPr/>
          </p:nvSpPr>
          <p:spPr>
            <a:xfrm>
              <a:off x="1588750" y="309782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4"/>
            <p:cNvSpPr/>
            <p:nvPr/>
          </p:nvSpPr>
          <p:spPr>
            <a:xfrm>
              <a:off x="1588750" y="3549350"/>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4"/>
            <p:cNvSpPr/>
            <p:nvPr/>
          </p:nvSpPr>
          <p:spPr>
            <a:xfrm>
              <a:off x="1588750" y="535547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4"/>
            <p:cNvSpPr/>
            <p:nvPr/>
          </p:nvSpPr>
          <p:spPr>
            <a:xfrm>
              <a:off x="1739250" y="388625"/>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4"/>
            <p:cNvSpPr/>
            <p:nvPr/>
          </p:nvSpPr>
          <p:spPr>
            <a:xfrm>
              <a:off x="1739250" y="68965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4"/>
            <p:cNvSpPr/>
            <p:nvPr/>
          </p:nvSpPr>
          <p:spPr>
            <a:xfrm>
              <a:off x="1739250" y="9906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4"/>
            <p:cNvSpPr/>
            <p:nvPr/>
          </p:nvSpPr>
          <p:spPr>
            <a:xfrm>
              <a:off x="1739250" y="1592700"/>
              <a:ext cx="121400" cy="121425"/>
            </a:xfrm>
            <a:custGeom>
              <a:rect b="b" l="l" r="r" t="t"/>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4"/>
            <p:cNvSpPr/>
            <p:nvPr/>
          </p:nvSpPr>
          <p:spPr>
            <a:xfrm>
              <a:off x="1739250" y="1743225"/>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4"/>
            <p:cNvSpPr/>
            <p:nvPr/>
          </p:nvSpPr>
          <p:spPr>
            <a:xfrm>
              <a:off x="1739250" y="204425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4"/>
            <p:cNvSpPr/>
            <p:nvPr/>
          </p:nvSpPr>
          <p:spPr>
            <a:xfrm>
              <a:off x="1739250" y="21947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4"/>
            <p:cNvSpPr/>
            <p:nvPr/>
          </p:nvSpPr>
          <p:spPr>
            <a:xfrm>
              <a:off x="1739250" y="23452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4"/>
            <p:cNvSpPr/>
            <p:nvPr/>
          </p:nvSpPr>
          <p:spPr>
            <a:xfrm>
              <a:off x="1739250" y="2947300"/>
              <a:ext cx="121400" cy="121425"/>
            </a:xfrm>
            <a:custGeom>
              <a:rect b="b" l="l" r="r" t="t"/>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4"/>
            <p:cNvSpPr/>
            <p:nvPr/>
          </p:nvSpPr>
          <p:spPr>
            <a:xfrm>
              <a:off x="1739250" y="309782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4"/>
            <p:cNvSpPr/>
            <p:nvPr/>
          </p:nvSpPr>
          <p:spPr>
            <a:xfrm>
              <a:off x="1739250" y="324832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4"/>
            <p:cNvSpPr/>
            <p:nvPr/>
          </p:nvSpPr>
          <p:spPr>
            <a:xfrm>
              <a:off x="1739250" y="3850375"/>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4"/>
            <p:cNvSpPr/>
            <p:nvPr/>
          </p:nvSpPr>
          <p:spPr>
            <a:xfrm>
              <a:off x="1739250" y="4000875"/>
              <a:ext cx="121400" cy="121425"/>
            </a:xfrm>
            <a:custGeom>
              <a:rect b="b" l="l" r="r" t="t"/>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4"/>
            <p:cNvSpPr/>
            <p:nvPr/>
          </p:nvSpPr>
          <p:spPr>
            <a:xfrm>
              <a:off x="1739250" y="445242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4"/>
            <p:cNvSpPr/>
            <p:nvPr/>
          </p:nvSpPr>
          <p:spPr>
            <a:xfrm>
              <a:off x="1739250" y="460292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4"/>
            <p:cNvSpPr/>
            <p:nvPr/>
          </p:nvSpPr>
          <p:spPr>
            <a:xfrm>
              <a:off x="1739250" y="475345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4"/>
            <p:cNvSpPr/>
            <p:nvPr/>
          </p:nvSpPr>
          <p:spPr>
            <a:xfrm>
              <a:off x="1739250" y="5054450"/>
              <a:ext cx="121400" cy="121425"/>
            </a:xfrm>
            <a:custGeom>
              <a:rect b="b" l="l" r="r" t="t"/>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4"/>
            <p:cNvSpPr/>
            <p:nvPr/>
          </p:nvSpPr>
          <p:spPr>
            <a:xfrm>
              <a:off x="1889750" y="539125"/>
              <a:ext cx="121425" cy="121425"/>
            </a:xfrm>
            <a:custGeom>
              <a:rect b="b" l="l" r="r" t="t"/>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4"/>
            <p:cNvSpPr/>
            <p:nvPr/>
          </p:nvSpPr>
          <p:spPr>
            <a:xfrm>
              <a:off x="1889750" y="689650"/>
              <a:ext cx="121425" cy="121400"/>
            </a:xfrm>
            <a:custGeom>
              <a:rect b="b" l="l" r="r" t="t"/>
              <a:pathLst>
                <a:path extrusionOk="0" h="4856" w="4857">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4"/>
            <p:cNvSpPr/>
            <p:nvPr/>
          </p:nvSpPr>
          <p:spPr>
            <a:xfrm>
              <a:off x="1889750" y="990675"/>
              <a:ext cx="121425" cy="121400"/>
            </a:xfrm>
            <a:custGeom>
              <a:rect b="b" l="l" r="r" t="t"/>
              <a:pathLst>
                <a:path extrusionOk="0" h="4856" w="4857">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4"/>
            <p:cNvSpPr/>
            <p:nvPr/>
          </p:nvSpPr>
          <p:spPr>
            <a:xfrm>
              <a:off x="1889750" y="1141175"/>
              <a:ext cx="121425" cy="121400"/>
            </a:xfrm>
            <a:custGeom>
              <a:rect b="b" l="l" r="r" t="t"/>
              <a:pathLst>
                <a:path extrusionOk="0" h="4856"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4"/>
            <p:cNvSpPr/>
            <p:nvPr/>
          </p:nvSpPr>
          <p:spPr>
            <a:xfrm>
              <a:off x="1889750" y="1291700"/>
              <a:ext cx="121425" cy="121400"/>
            </a:xfrm>
            <a:custGeom>
              <a:rect b="b" l="l" r="r" t="t"/>
              <a:pathLst>
                <a:path extrusionOk="0" h="4856" w="4857">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4"/>
            <p:cNvSpPr/>
            <p:nvPr/>
          </p:nvSpPr>
          <p:spPr>
            <a:xfrm>
              <a:off x="1889750" y="1592700"/>
              <a:ext cx="121425" cy="121425"/>
            </a:xfrm>
            <a:custGeom>
              <a:rect b="b" l="l" r="r" t="t"/>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4"/>
            <p:cNvSpPr/>
            <p:nvPr/>
          </p:nvSpPr>
          <p:spPr>
            <a:xfrm>
              <a:off x="1889750" y="3248325"/>
              <a:ext cx="121425" cy="121400"/>
            </a:xfrm>
            <a:custGeom>
              <a:rect b="b" l="l" r="r" t="t"/>
              <a:pathLst>
                <a:path extrusionOk="0" h="4856"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4"/>
            <p:cNvSpPr/>
            <p:nvPr/>
          </p:nvSpPr>
          <p:spPr>
            <a:xfrm>
              <a:off x="1889750" y="3549350"/>
              <a:ext cx="121425" cy="121400"/>
            </a:xfrm>
            <a:custGeom>
              <a:rect b="b" l="l" r="r" t="t"/>
              <a:pathLst>
                <a:path extrusionOk="0" h="4856"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4"/>
            <p:cNvSpPr/>
            <p:nvPr/>
          </p:nvSpPr>
          <p:spPr>
            <a:xfrm>
              <a:off x="1889750" y="3699875"/>
              <a:ext cx="121425" cy="121400"/>
            </a:xfrm>
            <a:custGeom>
              <a:rect b="b" l="l" r="r" t="t"/>
              <a:pathLst>
                <a:path extrusionOk="0" h="4856" w="4857">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4"/>
            <p:cNvSpPr/>
            <p:nvPr/>
          </p:nvSpPr>
          <p:spPr>
            <a:xfrm>
              <a:off x="1889750" y="5054450"/>
              <a:ext cx="121425" cy="121425"/>
            </a:xfrm>
            <a:custGeom>
              <a:rect b="b" l="l" r="r" t="t"/>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4"/>
            <p:cNvSpPr/>
            <p:nvPr/>
          </p:nvSpPr>
          <p:spPr>
            <a:xfrm>
              <a:off x="1889750" y="5355475"/>
              <a:ext cx="121425" cy="121400"/>
            </a:xfrm>
            <a:custGeom>
              <a:rect b="b" l="l" r="r" t="t"/>
              <a:pathLst>
                <a:path extrusionOk="0" h="4856"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4"/>
            <p:cNvSpPr/>
            <p:nvPr/>
          </p:nvSpPr>
          <p:spPr>
            <a:xfrm>
              <a:off x="2040275" y="238125"/>
              <a:ext cx="121400" cy="121400"/>
            </a:xfrm>
            <a:custGeom>
              <a:rect b="b" l="l" r="r" t="t"/>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4"/>
            <p:cNvSpPr/>
            <p:nvPr/>
          </p:nvSpPr>
          <p:spPr>
            <a:xfrm>
              <a:off x="2040275" y="539125"/>
              <a:ext cx="121400" cy="121425"/>
            </a:xfrm>
            <a:custGeom>
              <a:rect b="b" l="l" r="r" t="t"/>
              <a:pathLst>
                <a:path extrusionOk="0" h="4857"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4"/>
            <p:cNvSpPr/>
            <p:nvPr/>
          </p:nvSpPr>
          <p:spPr>
            <a:xfrm>
              <a:off x="2040275" y="840150"/>
              <a:ext cx="121400" cy="121400"/>
            </a:xfrm>
            <a:custGeom>
              <a:rect b="b" l="l" r="r" t="t"/>
              <a:pathLst>
                <a:path extrusionOk="0" h="4856"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4"/>
            <p:cNvSpPr/>
            <p:nvPr/>
          </p:nvSpPr>
          <p:spPr>
            <a:xfrm>
              <a:off x="2040275" y="990675"/>
              <a:ext cx="121400" cy="121400"/>
            </a:xfrm>
            <a:custGeom>
              <a:rect b="b" l="l" r="r" t="t"/>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4"/>
            <p:cNvSpPr/>
            <p:nvPr/>
          </p:nvSpPr>
          <p:spPr>
            <a:xfrm>
              <a:off x="2040275" y="1592700"/>
              <a:ext cx="121400" cy="121425"/>
            </a:xfrm>
            <a:custGeom>
              <a:rect b="b" l="l" r="r" t="t"/>
              <a:pathLst>
                <a:path extrusionOk="0" h="4857"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4"/>
            <p:cNvSpPr/>
            <p:nvPr/>
          </p:nvSpPr>
          <p:spPr>
            <a:xfrm>
              <a:off x="2040275" y="2194750"/>
              <a:ext cx="121400" cy="121400"/>
            </a:xfrm>
            <a:custGeom>
              <a:rect b="b" l="l" r="r" t="t"/>
              <a:pathLst>
                <a:path extrusionOk="0" h="4856"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4"/>
            <p:cNvSpPr/>
            <p:nvPr/>
          </p:nvSpPr>
          <p:spPr>
            <a:xfrm>
              <a:off x="2040275" y="2345275"/>
              <a:ext cx="121400" cy="121400"/>
            </a:xfrm>
            <a:custGeom>
              <a:rect b="b" l="l" r="r" t="t"/>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4"/>
            <p:cNvSpPr/>
            <p:nvPr/>
          </p:nvSpPr>
          <p:spPr>
            <a:xfrm>
              <a:off x="2040275" y="2495775"/>
              <a:ext cx="121400" cy="121400"/>
            </a:xfrm>
            <a:custGeom>
              <a:rect b="b" l="l" r="r" t="t"/>
              <a:pathLst>
                <a:path extrusionOk="0" h="4856"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4"/>
            <p:cNvSpPr/>
            <p:nvPr/>
          </p:nvSpPr>
          <p:spPr>
            <a:xfrm>
              <a:off x="2040275" y="3398850"/>
              <a:ext cx="121400" cy="121400"/>
            </a:xfrm>
            <a:custGeom>
              <a:rect b="b" l="l" r="r" t="t"/>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4"/>
            <p:cNvSpPr/>
            <p:nvPr/>
          </p:nvSpPr>
          <p:spPr>
            <a:xfrm>
              <a:off x="2040275" y="4151400"/>
              <a:ext cx="121400" cy="121400"/>
            </a:xfrm>
            <a:custGeom>
              <a:rect b="b" l="l" r="r" t="t"/>
              <a:pathLst>
                <a:path extrusionOk="0" h="4856" w="4856">
                  <a:moveTo>
                    <a:pt x="0" y="0"/>
                  </a:moveTo>
                  <a:lnTo>
                    <a:pt x="0"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4"/>
            <p:cNvSpPr/>
            <p:nvPr/>
          </p:nvSpPr>
          <p:spPr>
            <a:xfrm>
              <a:off x="2040275" y="4602925"/>
              <a:ext cx="121400" cy="121400"/>
            </a:xfrm>
            <a:custGeom>
              <a:rect b="b" l="l" r="r" t="t"/>
              <a:pathLst>
                <a:path extrusionOk="0" h="4856"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4"/>
            <p:cNvSpPr/>
            <p:nvPr/>
          </p:nvSpPr>
          <p:spPr>
            <a:xfrm>
              <a:off x="2040275" y="4753450"/>
              <a:ext cx="121400" cy="121400"/>
            </a:xfrm>
            <a:custGeom>
              <a:rect b="b" l="l" r="r" t="t"/>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4"/>
            <p:cNvSpPr/>
            <p:nvPr/>
          </p:nvSpPr>
          <p:spPr>
            <a:xfrm>
              <a:off x="2040275" y="5355475"/>
              <a:ext cx="121400" cy="121400"/>
            </a:xfrm>
            <a:custGeom>
              <a:rect b="b" l="l" r="r" t="t"/>
              <a:pathLst>
                <a:path extrusionOk="0" h="4856"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4"/>
            <p:cNvSpPr/>
            <p:nvPr/>
          </p:nvSpPr>
          <p:spPr>
            <a:xfrm>
              <a:off x="2190775" y="388625"/>
              <a:ext cx="121425" cy="121400"/>
            </a:xfrm>
            <a:custGeom>
              <a:rect b="b" l="l" r="r" t="t"/>
              <a:pathLst>
                <a:path extrusionOk="0" h="4856" w="4857">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4"/>
            <p:cNvSpPr/>
            <p:nvPr/>
          </p:nvSpPr>
          <p:spPr>
            <a:xfrm>
              <a:off x="2190775" y="539125"/>
              <a:ext cx="121425" cy="121425"/>
            </a:xfrm>
            <a:custGeom>
              <a:rect b="b" l="l" r="r" t="t"/>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4"/>
            <p:cNvSpPr/>
            <p:nvPr/>
          </p:nvSpPr>
          <p:spPr>
            <a:xfrm>
              <a:off x="2190775" y="990675"/>
              <a:ext cx="121425" cy="121400"/>
            </a:xfrm>
            <a:custGeom>
              <a:rect b="b" l="l" r="r" t="t"/>
              <a:pathLst>
                <a:path extrusionOk="0" h="4856" w="4857">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4"/>
            <p:cNvSpPr/>
            <p:nvPr/>
          </p:nvSpPr>
          <p:spPr>
            <a:xfrm>
              <a:off x="2190775" y="1442200"/>
              <a:ext cx="121425" cy="121400"/>
            </a:xfrm>
            <a:custGeom>
              <a:rect b="b" l="l" r="r" t="t"/>
              <a:pathLst>
                <a:path extrusionOk="0" h="4856" w="4857">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4"/>
            <p:cNvSpPr/>
            <p:nvPr/>
          </p:nvSpPr>
          <p:spPr>
            <a:xfrm>
              <a:off x="2190775" y="2646275"/>
              <a:ext cx="121425" cy="121425"/>
            </a:xfrm>
            <a:custGeom>
              <a:rect b="b" l="l" r="r" t="t"/>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4"/>
            <p:cNvSpPr/>
            <p:nvPr/>
          </p:nvSpPr>
          <p:spPr>
            <a:xfrm>
              <a:off x="2190775" y="2947300"/>
              <a:ext cx="121425" cy="121425"/>
            </a:xfrm>
            <a:custGeom>
              <a:rect b="b" l="l" r="r" t="t"/>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4"/>
            <p:cNvSpPr/>
            <p:nvPr/>
          </p:nvSpPr>
          <p:spPr>
            <a:xfrm>
              <a:off x="2190775" y="3850375"/>
              <a:ext cx="121425" cy="121400"/>
            </a:xfrm>
            <a:custGeom>
              <a:rect b="b" l="l" r="r" t="t"/>
              <a:pathLst>
                <a:path extrusionOk="0" h="4856" w="4857">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4"/>
            <p:cNvSpPr/>
            <p:nvPr/>
          </p:nvSpPr>
          <p:spPr>
            <a:xfrm>
              <a:off x="2190775" y="4301900"/>
              <a:ext cx="121425" cy="121400"/>
            </a:xfrm>
            <a:custGeom>
              <a:rect b="b" l="l" r="r" t="t"/>
              <a:pathLst>
                <a:path extrusionOk="0" h="4856"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4"/>
            <p:cNvSpPr/>
            <p:nvPr/>
          </p:nvSpPr>
          <p:spPr>
            <a:xfrm>
              <a:off x="2190775" y="4903950"/>
              <a:ext cx="121425" cy="121400"/>
            </a:xfrm>
            <a:custGeom>
              <a:rect b="b" l="l" r="r" t="t"/>
              <a:pathLst>
                <a:path extrusionOk="0" h="4856"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4"/>
            <p:cNvSpPr/>
            <p:nvPr/>
          </p:nvSpPr>
          <p:spPr>
            <a:xfrm>
              <a:off x="2341300" y="23812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4"/>
            <p:cNvSpPr/>
            <p:nvPr/>
          </p:nvSpPr>
          <p:spPr>
            <a:xfrm>
              <a:off x="2341300" y="38862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4"/>
            <p:cNvSpPr/>
            <p:nvPr/>
          </p:nvSpPr>
          <p:spPr>
            <a:xfrm>
              <a:off x="2341300" y="840150"/>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4"/>
            <p:cNvSpPr/>
            <p:nvPr/>
          </p:nvSpPr>
          <p:spPr>
            <a:xfrm>
              <a:off x="2341300" y="114117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4"/>
            <p:cNvSpPr/>
            <p:nvPr/>
          </p:nvSpPr>
          <p:spPr>
            <a:xfrm>
              <a:off x="2341300" y="189372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4"/>
            <p:cNvSpPr/>
            <p:nvPr/>
          </p:nvSpPr>
          <p:spPr>
            <a:xfrm>
              <a:off x="2341300" y="20442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4"/>
            <p:cNvSpPr/>
            <p:nvPr/>
          </p:nvSpPr>
          <p:spPr>
            <a:xfrm>
              <a:off x="2341300" y="369987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4"/>
            <p:cNvSpPr/>
            <p:nvPr/>
          </p:nvSpPr>
          <p:spPr>
            <a:xfrm>
              <a:off x="2341300" y="4000875"/>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4"/>
            <p:cNvSpPr/>
            <p:nvPr/>
          </p:nvSpPr>
          <p:spPr>
            <a:xfrm>
              <a:off x="2491800" y="23812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4"/>
            <p:cNvSpPr/>
            <p:nvPr/>
          </p:nvSpPr>
          <p:spPr>
            <a:xfrm>
              <a:off x="2491800" y="129170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4"/>
            <p:cNvSpPr/>
            <p:nvPr/>
          </p:nvSpPr>
          <p:spPr>
            <a:xfrm>
              <a:off x="2491800" y="21947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4"/>
            <p:cNvSpPr/>
            <p:nvPr/>
          </p:nvSpPr>
          <p:spPr>
            <a:xfrm>
              <a:off x="2491800" y="36998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4"/>
            <p:cNvSpPr/>
            <p:nvPr/>
          </p:nvSpPr>
          <p:spPr>
            <a:xfrm>
              <a:off x="2491800" y="49039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4"/>
            <p:cNvSpPr/>
            <p:nvPr/>
          </p:nvSpPr>
          <p:spPr>
            <a:xfrm>
              <a:off x="2642325" y="23812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4"/>
            <p:cNvSpPr/>
            <p:nvPr/>
          </p:nvSpPr>
          <p:spPr>
            <a:xfrm>
              <a:off x="2642325" y="6896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4"/>
            <p:cNvSpPr/>
            <p:nvPr/>
          </p:nvSpPr>
          <p:spPr>
            <a:xfrm>
              <a:off x="2642325" y="234527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4"/>
            <p:cNvSpPr/>
            <p:nvPr/>
          </p:nvSpPr>
          <p:spPr>
            <a:xfrm>
              <a:off x="2642325" y="324832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4"/>
            <p:cNvSpPr/>
            <p:nvPr/>
          </p:nvSpPr>
          <p:spPr>
            <a:xfrm>
              <a:off x="2642325" y="369987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4"/>
            <p:cNvSpPr/>
            <p:nvPr/>
          </p:nvSpPr>
          <p:spPr>
            <a:xfrm>
              <a:off x="2792825" y="430190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4"/>
            <p:cNvSpPr/>
            <p:nvPr/>
          </p:nvSpPr>
          <p:spPr>
            <a:xfrm>
              <a:off x="2943325" y="1442200"/>
              <a:ext cx="121425" cy="121400"/>
            </a:xfrm>
            <a:custGeom>
              <a:rect b="b" l="l" r="r" t="t"/>
              <a:pathLst>
                <a:path extrusionOk="0" h="4856" w="4857">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4"/>
            <p:cNvSpPr/>
            <p:nvPr/>
          </p:nvSpPr>
          <p:spPr>
            <a:xfrm>
              <a:off x="2943325" y="2646275"/>
              <a:ext cx="121425" cy="121425"/>
            </a:xfrm>
            <a:custGeom>
              <a:rect b="b" l="l" r="r" t="t"/>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4"/>
            <p:cNvSpPr/>
            <p:nvPr/>
          </p:nvSpPr>
          <p:spPr>
            <a:xfrm>
              <a:off x="3093850" y="5054450"/>
              <a:ext cx="121400" cy="121425"/>
            </a:xfrm>
            <a:custGeom>
              <a:rect b="b" l="l" r="r" t="t"/>
              <a:pathLst>
                <a:path extrusionOk="0" h="4857"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4"/>
            <p:cNvSpPr/>
            <p:nvPr/>
          </p:nvSpPr>
          <p:spPr>
            <a:xfrm>
              <a:off x="3394875" y="249577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4"/>
            <p:cNvSpPr/>
            <p:nvPr/>
          </p:nvSpPr>
          <p:spPr>
            <a:xfrm>
              <a:off x="3545375" y="49039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62" name="Google Shape;1562;p4"/>
          <p:cNvSpPr txBox="1"/>
          <p:nvPr>
            <p:ph idx="12" type="sldNum"/>
          </p:nvPr>
        </p:nvSpPr>
        <p:spPr>
          <a:xfrm>
            <a:off x="91531" y="4720201"/>
            <a:ext cx="548700" cy="393600"/>
          </a:xfrm>
          <a:prstGeom prst="rect">
            <a:avLst/>
          </a:prstGeom>
        </p:spPr>
        <p:txBody>
          <a:bodyPr anchorCtr="0" anchor="ctr" bIns="91425" lIns="91425" spcFirstLastPara="1" rIns="91425" wrap="square" tIns="91425">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1563" name="Shape 1563"/>
        <p:cNvGrpSpPr/>
        <p:nvPr/>
      </p:nvGrpSpPr>
      <p:grpSpPr>
        <a:xfrm>
          <a:off x="0" y="0"/>
          <a:ext cx="0" cy="0"/>
          <a:chOff x="0" y="0"/>
          <a:chExt cx="0" cy="0"/>
        </a:xfrm>
      </p:grpSpPr>
      <p:sp>
        <p:nvSpPr>
          <p:cNvPr id="1564" name="Google Shape;1564;p5"/>
          <p:cNvSpPr txBox="1"/>
          <p:nvPr>
            <p:ph type="title"/>
          </p:nvPr>
        </p:nvSpPr>
        <p:spPr>
          <a:xfrm>
            <a:off x="718300" y="739375"/>
            <a:ext cx="6761100" cy="857400"/>
          </a:xfrm>
          <a:prstGeom prst="rect">
            <a:avLst/>
          </a:prstGeom>
        </p:spPr>
        <p:txBody>
          <a:bodyPr anchorCtr="0" anchor="b"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1565" name="Google Shape;1565;p5"/>
          <p:cNvSpPr txBox="1"/>
          <p:nvPr>
            <p:ph idx="1" type="body"/>
          </p:nvPr>
        </p:nvSpPr>
        <p:spPr>
          <a:xfrm>
            <a:off x="718300" y="1733550"/>
            <a:ext cx="6761100" cy="2980500"/>
          </a:xfrm>
          <a:prstGeom prst="rect">
            <a:avLst/>
          </a:prstGeom>
        </p:spPr>
        <p:txBody>
          <a:bodyPr anchorCtr="0" anchor="t" bIns="91425" lIns="91425" spcFirstLastPara="1" rIns="91425" wrap="square" tIns="91425">
            <a:noAutofit/>
          </a:bodyPr>
          <a:lstStyle>
            <a:lvl1pPr indent="-381000" lvl="0" marL="457200">
              <a:spcBef>
                <a:spcPts val="600"/>
              </a:spcBef>
              <a:spcAft>
                <a:spcPts val="0"/>
              </a:spcAft>
              <a:buSzPts val="24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81000" lvl="3" marL="1828800">
              <a:spcBef>
                <a:spcPts val="0"/>
              </a:spcBef>
              <a:spcAft>
                <a:spcPts val="0"/>
              </a:spcAft>
              <a:buSzPts val="2400"/>
              <a:buChar char="▫"/>
              <a:defRPr/>
            </a:lvl4pPr>
            <a:lvl5pPr indent="-381000" lvl="4" marL="2286000">
              <a:spcBef>
                <a:spcPts val="0"/>
              </a:spcBef>
              <a:spcAft>
                <a:spcPts val="0"/>
              </a:spcAft>
              <a:buSzPts val="2400"/>
              <a:buChar char="▫"/>
              <a:defRPr/>
            </a:lvl5pPr>
            <a:lvl6pPr indent="-381000" lvl="5" marL="2743200">
              <a:spcBef>
                <a:spcPts val="0"/>
              </a:spcBef>
              <a:spcAft>
                <a:spcPts val="0"/>
              </a:spcAft>
              <a:buSzPts val="2400"/>
              <a:buChar char="▫"/>
              <a:defRPr/>
            </a:lvl6pPr>
            <a:lvl7pPr indent="-381000" lvl="6" marL="3200400">
              <a:spcBef>
                <a:spcPts val="0"/>
              </a:spcBef>
              <a:spcAft>
                <a:spcPts val="0"/>
              </a:spcAft>
              <a:buSzPts val="2400"/>
              <a:buChar char="●"/>
              <a:defRPr/>
            </a:lvl7pPr>
            <a:lvl8pPr indent="-381000" lvl="7" marL="3657600">
              <a:spcBef>
                <a:spcPts val="0"/>
              </a:spcBef>
              <a:spcAft>
                <a:spcPts val="0"/>
              </a:spcAft>
              <a:buSzPts val="2400"/>
              <a:buChar char="○"/>
              <a:defRPr/>
            </a:lvl8pPr>
            <a:lvl9pPr indent="-381000" lvl="8" marL="4114800">
              <a:spcBef>
                <a:spcPts val="0"/>
              </a:spcBef>
              <a:spcAft>
                <a:spcPts val="0"/>
              </a:spcAft>
              <a:buSzPts val="2400"/>
              <a:buChar char="■"/>
              <a:defRPr/>
            </a:lvl9pPr>
          </a:lstStyle>
          <a:p/>
        </p:txBody>
      </p:sp>
      <p:grpSp>
        <p:nvGrpSpPr>
          <p:cNvPr id="1566" name="Google Shape;1566;p5"/>
          <p:cNvGrpSpPr/>
          <p:nvPr/>
        </p:nvGrpSpPr>
        <p:grpSpPr>
          <a:xfrm rot="10800000">
            <a:off x="8851487" y="28707"/>
            <a:ext cx="264012" cy="5086302"/>
            <a:chOff x="5307800" y="238125"/>
            <a:chExt cx="271925" cy="5238750"/>
          </a:xfrm>
        </p:grpSpPr>
        <p:sp>
          <p:nvSpPr>
            <p:cNvPr id="1567" name="Google Shape;1567;p5"/>
            <p:cNvSpPr/>
            <p:nvPr/>
          </p:nvSpPr>
          <p:spPr>
            <a:xfrm>
              <a:off x="5307800" y="23812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5"/>
            <p:cNvSpPr/>
            <p:nvPr/>
          </p:nvSpPr>
          <p:spPr>
            <a:xfrm>
              <a:off x="5307800" y="38862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5"/>
            <p:cNvSpPr/>
            <p:nvPr/>
          </p:nvSpPr>
          <p:spPr>
            <a:xfrm>
              <a:off x="5307800" y="539125"/>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5"/>
            <p:cNvSpPr/>
            <p:nvPr/>
          </p:nvSpPr>
          <p:spPr>
            <a:xfrm>
              <a:off x="5307800" y="6896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5"/>
            <p:cNvSpPr/>
            <p:nvPr/>
          </p:nvSpPr>
          <p:spPr>
            <a:xfrm>
              <a:off x="5307800" y="8401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5"/>
            <p:cNvSpPr/>
            <p:nvPr/>
          </p:nvSpPr>
          <p:spPr>
            <a:xfrm>
              <a:off x="5307800" y="99067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5"/>
            <p:cNvSpPr/>
            <p:nvPr/>
          </p:nvSpPr>
          <p:spPr>
            <a:xfrm>
              <a:off x="5307800" y="114117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5"/>
            <p:cNvSpPr/>
            <p:nvPr/>
          </p:nvSpPr>
          <p:spPr>
            <a:xfrm>
              <a:off x="5307800" y="129170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5"/>
            <p:cNvSpPr/>
            <p:nvPr/>
          </p:nvSpPr>
          <p:spPr>
            <a:xfrm>
              <a:off x="5307800" y="1442200"/>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5"/>
            <p:cNvSpPr/>
            <p:nvPr/>
          </p:nvSpPr>
          <p:spPr>
            <a:xfrm>
              <a:off x="5307800" y="1592700"/>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5"/>
            <p:cNvSpPr/>
            <p:nvPr/>
          </p:nvSpPr>
          <p:spPr>
            <a:xfrm>
              <a:off x="5307800" y="174322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5"/>
            <p:cNvSpPr/>
            <p:nvPr/>
          </p:nvSpPr>
          <p:spPr>
            <a:xfrm>
              <a:off x="5307800" y="189372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5"/>
            <p:cNvSpPr/>
            <p:nvPr/>
          </p:nvSpPr>
          <p:spPr>
            <a:xfrm>
              <a:off x="5307800" y="20442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5"/>
            <p:cNvSpPr/>
            <p:nvPr/>
          </p:nvSpPr>
          <p:spPr>
            <a:xfrm>
              <a:off x="5307800" y="21947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5"/>
            <p:cNvSpPr/>
            <p:nvPr/>
          </p:nvSpPr>
          <p:spPr>
            <a:xfrm>
              <a:off x="5307800" y="234527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5"/>
            <p:cNvSpPr/>
            <p:nvPr/>
          </p:nvSpPr>
          <p:spPr>
            <a:xfrm>
              <a:off x="5307800" y="249577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5"/>
            <p:cNvSpPr/>
            <p:nvPr/>
          </p:nvSpPr>
          <p:spPr>
            <a:xfrm>
              <a:off x="5307800" y="2646275"/>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5"/>
            <p:cNvSpPr/>
            <p:nvPr/>
          </p:nvSpPr>
          <p:spPr>
            <a:xfrm>
              <a:off x="5307800" y="2796800"/>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5"/>
            <p:cNvSpPr/>
            <p:nvPr/>
          </p:nvSpPr>
          <p:spPr>
            <a:xfrm>
              <a:off x="5307800" y="2947300"/>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5"/>
            <p:cNvSpPr/>
            <p:nvPr/>
          </p:nvSpPr>
          <p:spPr>
            <a:xfrm>
              <a:off x="5307800" y="309782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5"/>
            <p:cNvSpPr/>
            <p:nvPr/>
          </p:nvSpPr>
          <p:spPr>
            <a:xfrm>
              <a:off x="5307800" y="324832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5"/>
            <p:cNvSpPr/>
            <p:nvPr/>
          </p:nvSpPr>
          <p:spPr>
            <a:xfrm>
              <a:off x="5307800" y="33988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5"/>
            <p:cNvSpPr/>
            <p:nvPr/>
          </p:nvSpPr>
          <p:spPr>
            <a:xfrm>
              <a:off x="5307800" y="35493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5"/>
            <p:cNvSpPr/>
            <p:nvPr/>
          </p:nvSpPr>
          <p:spPr>
            <a:xfrm>
              <a:off x="5307800" y="369987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5"/>
            <p:cNvSpPr/>
            <p:nvPr/>
          </p:nvSpPr>
          <p:spPr>
            <a:xfrm>
              <a:off x="5307800" y="385037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5"/>
            <p:cNvSpPr/>
            <p:nvPr/>
          </p:nvSpPr>
          <p:spPr>
            <a:xfrm>
              <a:off x="5307800" y="4000875"/>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5"/>
            <p:cNvSpPr/>
            <p:nvPr/>
          </p:nvSpPr>
          <p:spPr>
            <a:xfrm>
              <a:off x="5307800" y="4151400"/>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5"/>
            <p:cNvSpPr/>
            <p:nvPr/>
          </p:nvSpPr>
          <p:spPr>
            <a:xfrm>
              <a:off x="5307800" y="430190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5"/>
            <p:cNvSpPr/>
            <p:nvPr/>
          </p:nvSpPr>
          <p:spPr>
            <a:xfrm>
              <a:off x="5307800" y="445242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5"/>
            <p:cNvSpPr/>
            <p:nvPr/>
          </p:nvSpPr>
          <p:spPr>
            <a:xfrm>
              <a:off x="5307800" y="460292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5"/>
            <p:cNvSpPr/>
            <p:nvPr/>
          </p:nvSpPr>
          <p:spPr>
            <a:xfrm>
              <a:off x="5307800" y="47534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5"/>
            <p:cNvSpPr/>
            <p:nvPr/>
          </p:nvSpPr>
          <p:spPr>
            <a:xfrm>
              <a:off x="5307800" y="49039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5"/>
            <p:cNvSpPr/>
            <p:nvPr/>
          </p:nvSpPr>
          <p:spPr>
            <a:xfrm>
              <a:off x="5307800" y="5054450"/>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5"/>
            <p:cNvSpPr/>
            <p:nvPr/>
          </p:nvSpPr>
          <p:spPr>
            <a:xfrm>
              <a:off x="5307800" y="520497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5"/>
            <p:cNvSpPr/>
            <p:nvPr/>
          </p:nvSpPr>
          <p:spPr>
            <a:xfrm>
              <a:off x="5307800" y="535547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5"/>
            <p:cNvSpPr/>
            <p:nvPr/>
          </p:nvSpPr>
          <p:spPr>
            <a:xfrm>
              <a:off x="5458325" y="23812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5"/>
            <p:cNvSpPr/>
            <p:nvPr/>
          </p:nvSpPr>
          <p:spPr>
            <a:xfrm>
              <a:off x="5458325" y="539125"/>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5"/>
            <p:cNvSpPr/>
            <p:nvPr/>
          </p:nvSpPr>
          <p:spPr>
            <a:xfrm>
              <a:off x="5458325" y="99067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5"/>
            <p:cNvSpPr/>
            <p:nvPr/>
          </p:nvSpPr>
          <p:spPr>
            <a:xfrm>
              <a:off x="5458325" y="114117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5"/>
            <p:cNvSpPr/>
            <p:nvPr/>
          </p:nvSpPr>
          <p:spPr>
            <a:xfrm>
              <a:off x="5458325" y="1442200"/>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5"/>
            <p:cNvSpPr/>
            <p:nvPr/>
          </p:nvSpPr>
          <p:spPr>
            <a:xfrm>
              <a:off x="5458325" y="1592700"/>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5"/>
            <p:cNvSpPr/>
            <p:nvPr/>
          </p:nvSpPr>
          <p:spPr>
            <a:xfrm>
              <a:off x="5458325" y="2194750"/>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5"/>
            <p:cNvSpPr/>
            <p:nvPr/>
          </p:nvSpPr>
          <p:spPr>
            <a:xfrm>
              <a:off x="5458325" y="234527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5"/>
            <p:cNvSpPr/>
            <p:nvPr/>
          </p:nvSpPr>
          <p:spPr>
            <a:xfrm>
              <a:off x="5458325" y="249577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5"/>
            <p:cNvSpPr/>
            <p:nvPr/>
          </p:nvSpPr>
          <p:spPr>
            <a:xfrm>
              <a:off x="5458325" y="2646275"/>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5"/>
            <p:cNvSpPr/>
            <p:nvPr/>
          </p:nvSpPr>
          <p:spPr>
            <a:xfrm>
              <a:off x="5458325" y="2947300"/>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5"/>
            <p:cNvSpPr/>
            <p:nvPr/>
          </p:nvSpPr>
          <p:spPr>
            <a:xfrm>
              <a:off x="5458325" y="324832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5"/>
            <p:cNvSpPr/>
            <p:nvPr/>
          </p:nvSpPr>
          <p:spPr>
            <a:xfrm>
              <a:off x="5458325" y="3398850"/>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5"/>
            <p:cNvSpPr/>
            <p:nvPr/>
          </p:nvSpPr>
          <p:spPr>
            <a:xfrm>
              <a:off x="5458325" y="369987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5"/>
            <p:cNvSpPr/>
            <p:nvPr/>
          </p:nvSpPr>
          <p:spPr>
            <a:xfrm>
              <a:off x="5458325" y="3850375"/>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5"/>
            <p:cNvSpPr/>
            <p:nvPr/>
          </p:nvSpPr>
          <p:spPr>
            <a:xfrm>
              <a:off x="5458325" y="4000875"/>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 name="Google Shape;1618;p5"/>
            <p:cNvSpPr/>
            <p:nvPr/>
          </p:nvSpPr>
          <p:spPr>
            <a:xfrm>
              <a:off x="5458325" y="4151400"/>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 name="Google Shape;1619;p5"/>
            <p:cNvSpPr/>
            <p:nvPr/>
          </p:nvSpPr>
          <p:spPr>
            <a:xfrm>
              <a:off x="5458325" y="460292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 name="Google Shape;1620;p5"/>
            <p:cNvSpPr/>
            <p:nvPr/>
          </p:nvSpPr>
          <p:spPr>
            <a:xfrm>
              <a:off x="5458325" y="4753450"/>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5"/>
            <p:cNvSpPr/>
            <p:nvPr/>
          </p:nvSpPr>
          <p:spPr>
            <a:xfrm>
              <a:off x="5458325" y="5054450"/>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5"/>
            <p:cNvSpPr/>
            <p:nvPr/>
          </p:nvSpPr>
          <p:spPr>
            <a:xfrm>
              <a:off x="5458325" y="5204975"/>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5"/>
            <p:cNvSpPr/>
            <p:nvPr/>
          </p:nvSpPr>
          <p:spPr>
            <a:xfrm>
              <a:off x="5458325" y="535547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24" name="Google Shape;1624;p5"/>
          <p:cNvGrpSpPr/>
          <p:nvPr/>
        </p:nvGrpSpPr>
        <p:grpSpPr>
          <a:xfrm rot="10800000">
            <a:off x="7828571" y="28707"/>
            <a:ext cx="1140783" cy="5086302"/>
            <a:chOff x="5458325" y="238125"/>
            <a:chExt cx="1174975" cy="5238750"/>
          </a:xfrm>
        </p:grpSpPr>
        <p:sp>
          <p:nvSpPr>
            <p:cNvPr id="1625" name="Google Shape;1625;p5"/>
            <p:cNvSpPr/>
            <p:nvPr/>
          </p:nvSpPr>
          <p:spPr>
            <a:xfrm>
              <a:off x="5458325" y="388625"/>
              <a:ext cx="121400" cy="121400"/>
            </a:xfrm>
            <a:custGeom>
              <a:rect b="b" l="l" r="r" t="t"/>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5"/>
            <p:cNvSpPr/>
            <p:nvPr/>
          </p:nvSpPr>
          <p:spPr>
            <a:xfrm>
              <a:off x="5458325" y="689650"/>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5"/>
            <p:cNvSpPr/>
            <p:nvPr/>
          </p:nvSpPr>
          <p:spPr>
            <a:xfrm>
              <a:off x="5458325" y="840150"/>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5"/>
            <p:cNvSpPr/>
            <p:nvPr/>
          </p:nvSpPr>
          <p:spPr>
            <a:xfrm>
              <a:off x="5458325" y="1291700"/>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5"/>
            <p:cNvSpPr/>
            <p:nvPr/>
          </p:nvSpPr>
          <p:spPr>
            <a:xfrm>
              <a:off x="5458325" y="1743225"/>
              <a:ext cx="121400" cy="121400"/>
            </a:xfrm>
            <a:custGeom>
              <a:rect b="b" l="l" r="r" t="t"/>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5"/>
            <p:cNvSpPr/>
            <p:nvPr/>
          </p:nvSpPr>
          <p:spPr>
            <a:xfrm>
              <a:off x="5458325" y="1893725"/>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5"/>
            <p:cNvSpPr/>
            <p:nvPr/>
          </p:nvSpPr>
          <p:spPr>
            <a:xfrm>
              <a:off x="5458325" y="2044250"/>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5"/>
            <p:cNvSpPr/>
            <p:nvPr/>
          </p:nvSpPr>
          <p:spPr>
            <a:xfrm>
              <a:off x="5458325" y="2796800"/>
              <a:ext cx="121400" cy="121400"/>
            </a:xfrm>
            <a:custGeom>
              <a:rect b="b" l="l" r="r" t="t"/>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5"/>
            <p:cNvSpPr/>
            <p:nvPr/>
          </p:nvSpPr>
          <p:spPr>
            <a:xfrm>
              <a:off x="5458325" y="3097825"/>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5"/>
            <p:cNvSpPr/>
            <p:nvPr/>
          </p:nvSpPr>
          <p:spPr>
            <a:xfrm>
              <a:off x="5458325" y="3549350"/>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5"/>
            <p:cNvSpPr/>
            <p:nvPr/>
          </p:nvSpPr>
          <p:spPr>
            <a:xfrm>
              <a:off x="5458325" y="4301900"/>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5"/>
            <p:cNvSpPr/>
            <p:nvPr/>
          </p:nvSpPr>
          <p:spPr>
            <a:xfrm>
              <a:off x="5458325" y="4452425"/>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5"/>
            <p:cNvSpPr/>
            <p:nvPr/>
          </p:nvSpPr>
          <p:spPr>
            <a:xfrm>
              <a:off x="5458325" y="4903950"/>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 name="Google Shape;1638;p5"/>
            <p:cNvSpPr/>
            <p:nvPr/>
          </p:nvSpPr>
          <p:spPr>
            <a:xfrm>
              <a:off x="5608825" y="23812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5"/>
            <p:cNvSpPr/>
            <p:nvPr/>
          </p:nvSpPr>
          <p:spPr>
            <a:xfrm>
              <a:off x="5608825" y="539125"/>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5"/>
            <p:cNvSpPr/>
            <p:nvPr/>
          </p:nvSpPr>
          <p:spPr>
            <a:xfrm>
              <a:off x="5608825" y="6896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5"/>
            <p:cNvSpPr/>
            <p:nvPr/>
          </p:nvSpPr>
          <p:spPr>
            <a:xfrm>
              <a:off x="5608825" y="8401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2" name="Google Shape;1642;p5"/>
            <p:cNvSpPr/>
            <p:nvPr/>
          </p:nvSpPr>
          <p:spPr>
            <a:xfrm>
              <a:off x="5608825" y="99067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5"/>
            <p:cNvSpPr/>
            <p:nvPr/>
          </p:nvSpPr>
          <p:spPr>
            <a:xfrm>
              <a:off x="5608825" y="114117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4" name="Google Shape;1644;p5"/>
            <p:cNvSpPr/>
            <p:nvPr/>
          </p:nvSpPr>
          <p:spPr>
            <a:xfrm>
              <a:off x="5608825" y="129170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5"/>
            <p:cNvSpPr/>
            <p:nvPr/>
          </p:nvSpPr>
          <p:spPr>
            <a:xfrm>
              <a:off x="5608825" y="1442200"/>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5"/>
            <p:cNvSpPr/>
            <p:nvPr/>
          </p:nvSpPr>
          <p:spPr>
            <a:xfrm>
              <a:off x="5608825" y="1592700"/>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5"/>
            <p:cNvSpPr/>
            <p:nvPr/>
          </p:nvSpPr>
          <p:spPr>
            <a:xfrm>
              <a:off x="5608825" y="1743225"/>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5"/>
            <p:cNvSpPr/>
            <p:nvPr/>
          </p:nvSpPr>
          <p:spPr>
            <a:xfrm>
              <a:off x="5608825" y="189372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5"/>
            <p:cNvSpPr/>
            <p:nvPr/>
          </p:nvSpPr>
          <p:spPr>
            <a:xfrm>
              <a:off x="5608825" y="20442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5"/>
            <p:cNvSpPr/>
            <p:nvPr/>
          </p:nvSpPr>
          <p:spPr>
            <a:xfrm>
              <a:off x="5608825" y="21947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5"/>
            <p:cNvSpPr/>
            <p:nvPr/>
          </p:nvSpPr>
          <p:spPr>
            <a:xfrm>
              <a:off x="5608825" y="249577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5"/>
            <p:cNvSpPr/>
            <p:nvPr/>
          </p:nvSpPr>
          <p:spPr>
            <a:xfrm>
              <a:off x="5608825" y="2646275"/>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5"/>
            <p:cNvSpPr/>
            <p:nvPr/>
          </p:nvSpPr>
          <p:spPr>
            <a:xfrm>
              <a:off x="5608825" y="2947300"/>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5"/>
            <p:cNvSpPr/>
            <p:nvPr/>
          </p:nvSpPr>
          <p:spPr>
            <a:xfrm>
              <a:off x="5608825" y="309782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5"/>
            <p:cNvSpPr/>
            <p:nvPr/>
          </p:nvSpPr>
          <p:spPr>
            <a:xfrm>
              <a:off x="5608825" y="324832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5"/>
            <p:cNvSpPr/>
            <p:nvPr/>
          </p:nvSpPr>
          <p:spPr>
            <a:xfrm>
              <a:off x="5608825" y="33988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5"/>
            <p:cNvSpPr/>
            <p:nvPr/>
          </p:nvSpPr>
          <p:spPr>
            <a:xfrm>
              <a:off x="5608825" y="35493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5"/>
            <p:cNvSpPr/>
            <p:nvPr/>
          </p:nvSpPr>
          <p:spPr>
            <a:xfrm>
              <a:off x="5608825" y="369987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5"/>
            <p:cNvSpPr/>
            <p:nvPr/>
          </p:nvSpPr>
          <p:spPr>
            <a:xfrm>
              <a:off x="5608825" y="3850375"/>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 name="Google Shape;1660;p5"/>
            <p:cNvSpPr/>
            <p:nvPr/>
          </p:nvSpPr>
          <p:spPr>
            <a:xfrm>
              <a:off x="5608825" y="4000875"/>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1" name="Google Shape;1661;p5"/>
            <p:cNvSpPr/>
            <p:nvPr/>
          </p:nvSpPr>
          <p:spPr>
            <a:xfrm>
              <a:off x="5608825" y="430190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5"/>
            <p:cNvSpPr/>
            <p:nvPr/>
          </p:nvSpPr>
          <p:spPr>
            <a:xfrm>
              <a:off x="5608825" y="445242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5"/>
            <p:cNvSpPr/>
            <p:nvPr/>
          </p:nvSpPr>
          <p:spPr>
            <a:xfrm>
              <a:off x="5608825" y="460292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5"/>
            <p:cNvSpPr/>
            <p:nvPr/>
          </p:nvSpPr>
          <p:spPr>
            <a:xfrm>
              <a:off x="5608825" y="47534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5"/>
            <p:cNvSpPr/>
            <p:nvPr/>
          </p:nvSpPr>
          <p:spPr>
            <a:xfrm>
              <a:off x="5608825" y="49039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5"/>
            <p:cNvSpPr/>
            <p:nvPr/>
          </p:nvSpPr>
          <p:spPr>
            <a:xfrm>
              <a:off x="5608825" y="5054450"/>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5"/>
            <p:cNvSpPr/>
            <p:nvPr/>
          </p:nvSpPr>
          <p:spPr>
            <a:xfrm>
              <a:off x="5608825" y="5204975"/>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5"/>
            <p:cNvSpPr/>
            <p:nvPr/>
          </p:nvSpPr>
          <p:spPr>
            <a:xfrm>
              <a:off x="5608825" y="535547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5"/>
            <p:cNvSpPr/>
            <p:nvPr/>
          </p:nvSpPr>
          <p:spPr>
            <a:xfrm>
              <a:off x="5759350" y="23812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5"/>
            <p:cNvSpPr/>
            <p:nvPr/>
          </p:nvSpPr>
          <p:spPr>
            <a:xfrm>
              <a:off x="5759350" y="840150"/>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5"/>
            <p:cNvSpPr/>
            <p:nvPr/>
          </p:nvSpPr>
          <p:spPr>
            <a:xfrm>
              <a:off x="5759350" y="114117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5"/>
            <p:cNvSpPr/>
            <p:nvPr/>
          </p:nvSpPr>
          <p:spPr>
            <a:xfrm>
              <a:off x="5759350" y="1442200"/>
              <a:ext cx="121400" cy="121400"/>
            </a:xfrm>
            <a:custGeom>
              <a:rect b="b" l="l" r="r" t="t"/>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5"/>
            <p:cNvSpPr/>
            <p:nvPr/>
          </p:nvSpPr>
          <p:spPr>
            <a:xfrm>
              <a:off x="5759350" y="189372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5"/>
            <p:cNvSpPr/>
            <p:nvPr/>
          </p:nvSpPr>
          <p:spPr>
            <a:xfrm>
              <a:off x="5759350" y="249577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5"/>
            <p:cNvSpPr/>
            <p:nvPr/>
          </p:nvSpPr>
          <p:spPr>
            <a:xfrm>
              <a:off x="5759350" y="2646275"/>
              <a:ext cx="121400" cy="121425"/>
            </a:xfrm>
            <a:custGeom>
              <a:rect b="b" l="l" r="r" t="t"/>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 name="Google Shape;1676;p5"/>
            <p:cNvSpPr/>
            <p:nvPr/>
          </p:nvSpPr>
          <p:spPr>
            <a:xfrm>
              <a:off x="5759350" y="369987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5"/>
            <p:cNvSpPr/>
            <p:nvPr/>
          </p:nvSpPr>
          <p:spPr>
            <a:xfrm>
              <a:off x="5759350" y="4151400"/>
              <a:ext cx="121400" cy="121400"/>
            </a:xfrm>
            <a:custGeom>
              <a:rect b="b" l="l" r="r" t="t"/>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5"/>
            <p:cNvSpPr/>
            <p:nvPr/>
          </p:nvSpPr>
          <p:spPr>
            <a:xfrm>
              <a:off x="5759350" y="4903950"/>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5"/>
            <p:cNvSpPr/>
            <p:nvPr/>
          </p:nvSpPr>
          <p:spPr>
            <a:xfrm>
              <a:off x="5759350" y="535547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5"/>
            <p:cNvSpPr/>
            <p:nvPr/>
          </p:nvSpPr>
          <p:spPr>
            <a:xfrm>
              <a:off x="5909850" y="6896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5"/>
            <p:cNvSpPr/>
            <p:nvPr/>
          </p:nvSpPr>
          <p:spPr>
            <a:xfrm>
              <a:off x="5909850" y="189372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5"/>
            <p:cNvSpPr/>
            <p:nvPr/>
          </p:nvSpPr>
          <p:spPr>
            <a:xfrm>
              <a:off x="5909850" y="2796800"/>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5"/>
            <p:cNvSpPr/>
            <p:nvPr/>
          </p:nvSpPr>
          <p:spPr>
            <a:xfrm>
              <a:off x="6060375" y="4753450"/>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5"/>
            <p:cNvSpPr/>
            <p:nvPr/>
          </p:nvSpPr>
          <p:spPr>
            <a:xfrm>
              <a:off x="6210875" y="2646275"/>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5"/>
            <p:cNvSpPr/>
            <p:nvPr/>
          </p:nvSpPr>
          <p:spPr>
            <a:xfrm>
              <a:off x="6210875" y="5204975"/>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5"/>
            <p:cNvSpPr/>
            <p:nvPr/>
          </p:nvSpPr>
          <p:spPr>
            <a:xfrm>
              <a:off x="6511900" y="990675"/>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87" name="Google Shape;1687;p5"/>
          <p:cNvGrpSpPr/>
          <p:nvPr/>
        </p:nvGrpSpPr>
        <p:grpSpPr>
          <a:xfrm rot="10800000">
            <a:off x="7682451" y="28707"/>
            <a:ext cx="994639" cy="4940182"/>
            <a:chOff x="5759350" y="388625"/>
            <a:chExt cx="1024450" cy="5088250"/>
          </a:xfrm>
        </p:grpSpPr>
        <p:sp>
          <p:nvSpPr>
            <p:cNvPr id="1688" name="Google Shape;1688;p5"/>
            <p:cNvSpPr/>
            <p:nvPr/>
          </p:nvSpPr>
          <p:spPr>
            <a:xfrm>
              <a:off x="5759350" y="539125"/>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5"/>
            <p:cNvSpPr/>
            <p:nvPr/>
          </p:nvSpPr>
          <p:spPr>
            <a:xfrm>
              <a:off x="5759350" y="129170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5"/>
            <p:cNvSpPr/>
            <p:nvPr/>
          </p:nvSpPr>
          <p:spPr>
            <a:xfrm>
              <a:off x="5759350" y="27968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5"/>
            <p:cNvSpPr/>
            <p:nvPr/>
          </p:nvSpPr>
          <p:spPr>
            <a:xfrm>
              <a:off x="5759350" y="339885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5"/>
            <p:cNvSpPr/>
            <p:nvPr/>
          </p:nvSpPr>
          <p:spPr>
            <a:xfrm>
              <a:off x="5759350" y="35493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5"/>
            <p:cNvSpPr/>
            <p:nvPr/>
          </p:nvSpPr>
          <p:spPr>
            <a:xfrm>
              <a:off x="5759350" y="430190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5"/>
            <p:cNvSpPr/>
            <p:nvPr/>
          </p:nvSpPr>
          <p:spPr>
            <a:xfrm>
              <a:off x="5759350" y="520497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5"/>
            <p:cNvSpPr/>
            <p:nvPr/>
          </p:nvSpPr>
          <p:spPr>
            <a:xfrm>
              <a:off x="5909850" y="38862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5"/>
            <p:cNvSpPr/>
            <p:nvPr/>
          </p:nvSpPr>
          <p:spPr>
            <a:xfrm>
              <a:off x="5909850" y="114117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5"/>
            <p:cNvSpPr/>
            <p:nvPr/>
          </p:nvSpPr>
          <p:spPr>
            <a:xfrm>
              <a:off x="5909850" y="129170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5"/>
            <p:cNvSpPr/>
            <p:nvPr/>
          </p:nvSpPr>
          <p:spPr>
            <a:xfrm>
              <a:off x="5909850" y="1442200"/>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5"/>
            <p:cNvSpPr/>
            <p:nvPr/>
          </p:nvSpPr>
          <p:spPr>
            <a:xfrm>
              <a:off x="5909850" y="174322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5"/>
            <p:cNvSpPr/>
            <p:nvPr/>
          </p:nvSpPr>
          <p:spPr>
            <a:xfrm>
              <a:off x="5909850" y="20442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p5"/>
            <p:cNvSpPr/>
            <p:nvPr/>
          </p:nvSpPr>
          <p:spPr>
            <a:xfrm>
              <a:off x="5909850" y="264627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5"/>
            <p:cNvSpPr/>
            <p:nvPr/>
          </p:nvSpPr>
          <p:spPr>
            <a:xfrm>
              <a:off x="5909850" y="294730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5"/>
            <p:cNvSpPr/>
            <p:nvPr/>
          </p:nvSpPr>
          <p:spPr>
            <a:xfrm>
              <a:off x="5909850" y="309782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5"/>
            <p:cNvSpPr/>
            <p:nvPr/>
          </p:nvSpPr>
          <p:spPr>
            <a:xfrm>
              <a:off x="5909850" y="324832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5"/>
            <p:cNvSpPr/>
            <p:nvPr/>
          </p:nvSpPr>
          <p:spPr>
            <a:xfrm>
              <a:off x="5909850" y="35493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5"/>
            <p:cNvSpPr/>
            <p:nvPr/>
          </p:nvSpPr>
          <p:spPr>
            <a:xfrm>
              <a:off x="5909850" y="369987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5"/>
            <p:cNvSpPr/>
            <p:nvPr/>
          </p:nvSpPr>
          <p:spPr>
            <a:xfrm>
              <a:off x="5909850" y="385037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5"/>
            <p:cNvSpPr/>
            <p:nvPr/>
          </p:nvSpPr>
          <p:spPr>
            <a:xfrm>
              <a:off x="5909850" y="400087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5"/>
            <p:cNvSpPr/>
            <p:nvPr/>
          </p:nvSpPr>
          <p:spPr>
            <a:xfrm>
              <a:off x="5909850" y="430190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5"/>
            <p:cNvSpPr/>
            <p:nvPr/>
          </p:nvSpPr>
          <p:spPr>
            <a:xfrm>
              <a:off x="5909850" y="445242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5"/>
            <p:cNvSpPr/>
            <p:nvPr/>
          </p:nvSpPr>
          <p:spPr>
            <a:xfrm>
              <a:off x="5909850" y="49039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5"/>
            <p:cNvSpPr/>
            <p:nvPr/>
          </p:nvSpPr>
          <p:spPr>
            <a:xfrm>
              <a:off x="5909850" y="505445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5"/>
            <p:cNvSpPr/>
            <p:nvPr/>
          </p:nvSpPr>
          <p:spPr>
            <a:xfrm>
              <a:off x="5909850" y="520497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5"/>
            <p:cNvSpPr/>
            <p:nvPr/>
          </p:nvSpPr>
          <p:spPr>
            <a:xfrm>
              <a:off x="6060375" y="539125"/>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5"/>
            <p:cNvSpPr/>
            <p:nvPr/>
          </p:nvSpPr>
          <p:spPr>
            <a:xfrm>
              <a:off x="6060375" y="68965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5"/>
            <p:cNvSpPr/>
            <p:nvPr/>
          </p:nvSpPr>
          <p:spPr>
            <a:xfrm>
              <a:off x="6060375" y="99067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5"/>
            <p:cNvSpPr/>
            <p:nvPr/>
          </p:nvSpPr>
          <p:spPr>
            <a:xfrm>
              <a:off x="6060375" y="129170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5"/>
            <p:cNvSpPr/>
            <p:nvPr/>
          </p:nvSpPr>
          <p:spPr>
            <a:xfrm>
              <a:off x="6060375" y="14422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5"/>
            <p:cNvSpPr/>
            <p:nvPr/>
          </p:nvSpPr>
          <p:spPr>
            <a:xfrm>
              <a:off x="6060375" y="1592700"/>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5"/>
            <p:cNvSpPr/>
            <p:nvPr/>
          </p:nvSpPr>
          <p:spPr>
            <a:xfrm>
              <a:off x="6060375" y="174322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5"/>
            <p:cNvSpPr/>
            <p:nvPr/>
          </p:nvSpPr>
          <p:spPr>
            <a:xfrm>
              <a:off x="6060375" y="21947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5"/>
            <p:cNvSpPr/>
            <p:nvPr/>
          </p:nvSpPr>
          <p:spPr>
            <a:xfrm>
              <a:off x="6060375" y="234527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5"/>
            <p:cNvSpPr/>
            <p:nvPr/>
          </p:nvSpPr>
          <p:spPr>
            <a:xfrm>
              <a:off x="6060375" y="249577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5"/>
            <p:cNvSpPr/>
            <p:nvPr/>
          </p:nvSpPr>
          <p:spPr>
            <a:xfrm>
              <a:off x="6060375" y="2646275"/>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5"/>
            <p:cNvSpPr/>
            <p:nvPr/>
          </p:nvSpPr>
          <p:spPr>
            <a:xfrm>
              <a:off x="6060375" y="27968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5"/>
            <p:cNvSpPr/>
            <p:nvPr/>
          </p:nvSpPr>
          <p:spPr>
            <a:xfrm>
              <a:off x="6060375" y="2947300"/>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5"/>
            <p:cNvSpPr/>
            <p:nvPr/>
          </p:nvSpPr>
          <p:spPr>
            <a:xfrm>
              <a:off x="6060375" y="309782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5"/>
            <p:cNvSpPr/>
            <p:nvPr/>
          </p:nvSpPr>
          <p:spPr>
            <a:xfrm>
              <a:off x="6060375" y="324832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5"/>
            <p:cNvSpPr/>
            <p:nvPr/>
          </p:nvSpPr>
          <p:spPr>
            <a:xfrm>
              <a:off x="6060375" y="339885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5"/>
            <p:cNvSpPr/>
            <p:nvPr/>
          </p:nvSpPr>
          <p:spPr>
            <a:xfrm>
              <a:off x="6060375" y="35493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5"/>
            <p:cNvSpPr/>
            <p:nvPr/>
          </p:nvSpPr>
          <p:spPr>
            <a:xfrm>
              <a:off x="6060375" y="385037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5"/>
            <p:cNvSpPr/>
            <p:nvPr/>
          </p:nvSpPr>
          <p:spPr>
            <a:xfrm>
              <a:off x="6060375" y="41514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5"/>
            <p:cNvSpPr/>
            <p:nvPr/>
          </p:nvSpPr>
          <p:spPr>
            <a:xfrm>
              <a:off x="6060375" y="430190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5"/>
            <p:cNvSpPr/>
            <p:nvPr/>
          </p:nvSpPr>
          <p:spPr>
            <a:xfrm>
              <a:off x="6060375" y="445242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5"/>
            <p:cNvSpPr/>
            <p:nvPr/>
          </p:nvSpPr>
          <p:spPr>
            <a:xfrm>
              <a:off x="6060375" y="460292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5"/>
            <p:cNvSpPr/>
            <p:nvPr/>
          </p:nvSpPr>
          <p:spPr>
            <a:xfrm>
              <a:off x="6060375" y="49039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5"/>
            <p:cNvSpPr/>
            <p:nvPr/>
          </p:nvSpPr>
          <p:spPr>
            <a:xfrm>
              <a:off x="6060375" y="5054450"/>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5"/>
            <p:cNvSpPr/>
            <p:nvPr/>
          </p:nvSpPr>
          <p:spPr>
            <a:xfrm>
              <a:off x="6060375" y="520497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5"/>
            <p:cNvSpPr/>
            <p:nvPr/>
          </p:nvSpPr>
          <p:spPr>
            <a:xfrm>
              <a:off x="6060375" y="535547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5"/>
            <p:cNvSpPr/>
            <p:nvPr/>
          </p:nvSpPr>
          <p:spPr>
            <a:xfrm>
              <a:off x="6210875" y="53912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5"/>
            <p:cNvSpPr/>
            <p:nvPr/>
          </p:nvSpPr>
          <p:spPr>
            <a:xfrm>
              <a:off x="6210875" y="99067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5"/>
            <p:cNvSpPr/>
            <p:nvPr/>
          </p:nvSpPr>
          <p:spPr>
            <a:xfrm>
              <a:off x="6210875" y="114117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5"/>
            <p:cNvSpPr/>
            <p:nvPr/>
          </p:nvSpPr>
          <p:spPr>
            <a:xfrm>
              <a:off x="6210875" y="129170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5"/>
            <p:cNvSpPr/>
            <p:nvPr/>
          </p:nvSpPr>
          <p:spPr>
            <a:xfrm>
              <a:off x="6210875" y="159270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5"/>
            <p:cNvSpPr/>
            <p:nvPr/>
          </p:nvSpPr>
          <p:spPr>
            <a:xfrm>
              <a:off x="6210875" y="189372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5"/>
            <p:cNvSpPr/>
            <p:nvPr/>
          </p:nvSpPr>
          <p:spPr>
            <a:xfrm>
              <a:off x="6210875" y="20442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5"/>
            <p:cNvSpPr/>
            <p:nvPr/>
          </p:nvSpPr>
          <p:spPr>
            <a:xfrm>
              <a:off x="6210875" y="21947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5"/>
            <p:cNvSpPr/>
            <p:nvPr/>
          </p:nvSpPr>
          <p:spPr>
            <a:xfrm>
              <a:off x="6210875" y="249577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5"/>
            <p:cNvSpPr/>
            <p:nvPr/>
          </p:nvSpPr>
          <p:spPr>
            <a:xfrm>
              <a:off x="6210875" y="2796800"/>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5"/>
            <p:cNvSpPr/>
            <p:nvPr/>
          </p:nvSpPr>
          <p:spPr>
            <a:xfrm>
              <a:off x="6210875" y="309782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5"/>
            <p:cNvSpPr/>
            <p:nvPr/>
          </p:nvSpPr>
          <p:spPr>
            <a:xfrm>
              <a:off x="6210875" y="33988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5"/>
            <p:cNvSpPr/>
            <p:nvPr/>
          </p:nvSpPr>
          <p:spPr>
            <a:xfrm>
              <a:off x="6210875" y="35493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5"/>
            <p:cNvSpPr/>
            <p:nvPr/>
          </p:nvSpPr>
          <p:spPr>
            <a:xfrm>
              <a:off x="6210875" y="400087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5"/>
            <p:cNvSpPr/>
            <p:nvPr/>
          </p:nvSpPr>
          <p:spPr>
            <a:xfrm>
              <a:off x="6210875" y="4151400"/>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5"/>
            <p:cNvSpPr/>
            <p:nvPr/>
          </p:nvSpPr>
          <p:spPr>
            <a:xfrm>
              <a:off x="6210875" y="430190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5"/>
            <p:cNvSpPr/>
            <p:nvPr/>
          </p:nvSpPr>
          <p:spPr>
            <a:xfrm>
              <a:off x="6210875" y="445242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5"/>
            <p:cNvSpPr/>
            <p:nvPr/>
          </p:nvSpPr>
          <p:spPr>
            <a:xfrm>
              <a:off x="6210875" y="460292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5"/>
            <p:cNvSpPr/>
            <p:nvPr/>
          </p:nvSpPr>
          <p:spPr>
            <a:xfrm>
              <a:off x="6210875" y="49039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5"/>
            <p:cNvSpPr/>
            <p:nvPr/>
          </p:nvSpPr>
          <p:spPr>
            <a:xfrm>
              <a:off x="6210875" y="505445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5"/>
            <p:cNvSpPr/>
            <p:nvPr/>
          </p:nvSpPr>
          <p:spPr>
            <a:xfrm>
              <a:off x="6361375" y="38862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5"/>
            <p:cNvSpPr/>
            <p:nvPr/>
          </p:nvSpPr>
          <p:spPr>
            <a:xfrm>
              <a:off x="6361375" y="539125"/>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5"/>
            <p:cNvSpPr/>
            <p:nvPr/>
          </p:nvSpPr>
          <p:spPr>
            <a:xfrm>
              <a:off x="6361375" y="9906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5"/>
            <p:cNvSpPr/>
            <p:nvPr/>
          </p:nvSpPr>
          <p:spPr>
            <a:xfrm>
              <a:off x="6361375" y="129170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5"/>
            <p:cNvSpPr/>
            <p:nvPr/>
          </p:nvSpPr>
          <p:spPr>
            <a:xfrm>
              <a:off x="6361375" y="1592700"/>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5"/>
            <p:cNvSpPr/>
            <p:nvPr/>
          </p:nvSpPr>
          <p:spPr>
            <a:xfrm>
              <a:off x="6361375" y="20442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5"/>
            <p:cNvSpPr/>
            <p:nvPr/>
          </p:nvSpPr>
          <p:spPr>
            <a:xfrm>
              <a:off x="6361375" y="23452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5"/>
            <p:cNvSpPr/>
            <p:nvPr/>
          </p:nvSpPr>
          <p:spPr>
            <a:xfrm>
              <a:off x="6361375" y="2796800"/>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5"/>
            <p:cNvSpPr/>
            <p:nvPr/>
          </p:nvSpPr>
          <p:spPr>
            <a:xfrm>
              <a:off x="6361375" y="309782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5"/>
            <p:cNvSpPr/>
            <p:nvPr/>
          </p:nvSpPr>
          <p:spPr>
            <a:xfrm>
              <a:off x="6361375" y="324832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5"/>
            <p:cNvSpPr/>
            <p:nvPr/>
          </p:nvSpPr>
          <p:spPr>
            <a:xfrm>
              <a:off x="6361375" y="3549350"/>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5"/>
            <p:cNvSpPr/>
            <p:nvPr/>
          </p:nvSpPr>
          <p:spPr>
            <a:xfrm>
              <a:off x="6361375" y="36998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5"/>
            <p:cNvSpPr/>
            <p:nvPr/>
          </p:nvSpPr>
          <p:spPr>
            <a:xfrm>
              <a:off x="6361375" y="385037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5"/>
            <p:cNvSpPr/>
            <p:nvPr/>
          </p:nvSpPr>
          <p:spPr>
            <a:xfrm>
              <a:off x="6361375" y="4151400"/>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5"/>
            <p:cNvSpPr/>
            <p:nvPr/>
          </p:nvSpPr>
          <p:spPr>
            <a:xfrm>
              <a:off x="6361375" y="4301900"/>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5"/>
            <p:cNvSpPr/>
            <p:nvPr/>
          </p:nvSpPr>
          <p:spPr>
            <a:xfrm>
              <a:off x="6361375" y="47534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5"/>
            <p:cNvSpPr/>
            <p:nvPr/>
          </p:nvSpPr>
          <p:spPr>
            <a:xfrm>
              <a:off x="6361375" y="5054450"/>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5"/>
            <p:cNvSpPr/>
            <p:nvPr/>
          </p:nvSpPr>
          <p:spPr>
            <a:xfrm>
              <a:off x="6361375" y="520497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5"/>
            <p:cNvSpPr/>
            <p:nvPr/>
          </p:nvSpPr>
          <p:spPr>
            <a:xfrm>
              <a:off x="6511900" y="388625"/>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9" name="Google Shape;1779;p5"/>
            <p:cNvSpPr/>
            <p:nvPr/>
          </p:nvSpPr>
          <p:spPr>
            <a:xfrm>
              <a:off x="6511900" y="1291700"/>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0" name="Google Shape;1780;p5"/>
            <p:cNvSpPr/>
            <p:nvPr/>
          </p:nvSpPr>
          <p:spPr>
            <a:xfrm>
              <a:off x="6511900" y="2044250"/>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5"/>
            <p:cNvSpPr/>
            <p:nvPr/>
          </p:nvSpPr>
          <p:spPr>
            <a:xfrm>
              <a:off x="6511900" y="2796800"/>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5"/>
            <p:cNvSpPr/>
            <p:nvPr/>
          </p:nvSpPr>
          <p:spPr>
            <a:xfrm>
              <a:off x="6511900" y="3699875"/>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5"/>
            <p:cNvSpPr/>
            <p:nvPr/>
          </p:nvSpPr>
          <p:spPr>
            <a:xfrm>
              <a:off x="6511900" y="4452425"/>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5"/>
            <p:cNvSpPr/>
            <p:nvPr/>
          </p:nvSpPr>
          <p:spPr>
            <a:xfrm>
              <a:off x="6511900" y="4602925"/>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5"/>
            <p:cNvSpPr/>
            <p:nvPr/>
          </p:nvSpPr>
          <p:spPr>
            <a:xfrm>
              <a:off x="6511900" y="5204975"/>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5"/>
            <p:cNvSpPr/>
            <p:nvPr/>
          </p:nvSpPr>
          <p:spPr>
            <a:xfrm>
              <a:off x="6662400" y="6896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5"/>
            <p:cNvSpPr/>
            <p:nvPr/>
          </p:nvSpPr>
          <p:spPr>
            <a:xfrm>
              <a:off x="6662400" y="159270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5"/>
            <p:cNvSpPr/>
            <p:nvPr/>
          </p:nvSpPr>
          <p:spPr>
            <a:xfrm>
              <a:off x="6662400" y="264627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9" name="Google Shape;1789;p5"/>
          <p:cNvGrpSpPr/>
          <p:nvPr/>
        </p:nvGrpSpPr>
        <p:grpSpPr>
          <a:xfrm rot="10800000">
            <a:off x="7682451" y="28707"/>
            <a:ext cx="1140783" cy="5086302"/>
            <a:chOff x="5608825" y="238125"/>
            <a:chExt cx="1174975" cy="5238750"/>
          </a:xfrm>
        </p:grpSpPr>
        <p:sp>
          <p:nvSpPr>
            <p:cNvPr id="1790" name="Google Shape;1790;p5"/>
            <p:cNvSpPr/>
            <p:nvPr/>
          </p:nvSpPr>
          <p:spPr>
            <a:xfrm>
              <a:off x="5608825" y="388625"/>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5"/>
            <p:cNvSpPr/>
            <p:nvPr/>
          </p:nvSpPr>
          <p:spPr>
            <a:xfrm>
              <a:off x="5608825" y="23452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5"/>
            <p:cNvSpPr/>
            <p:nvPr/>
          </p:nvSpPr>
          <p:spPr>
            <a:xfrm>
              <a:off x="5608825" y="2796800"/>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5"/>
            <p:cNvSpPr/>
            <p:nvPr/>
          </p:nvSpPr>
          <p:spPr>
            <a:xfrm>
              <a:off x="5608825" y="4151400"/>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5"/>
            <p:cNvSpPr/>
            <p:nvPr/>
          </p:nvSpPr>
          <p:spPr>
            <a:xfrm>
              <a:off x="5759350" y="38862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5"/>
            <p:cNvSpPr/>
            <p:nvPr/>
          </p:nvSpPr>
          <p:spPr>
            <a:xfrm>
              <a:off x="5759350" y="6896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5"/>
            <p:cNvSpPr/>
            <p:nvPr/>
          </p:nvSpPr>
          <p:spPr>
            <a:xfrm>
              <a:off x="5759350" y="99067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5"/>
            <p:cNvSpPr/>
            <p:nvPr/>
          </p:nvSpPr>
          <p:spPr>
            <a:xfrm>
              <a:off x="5759350" y="1592700"/>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5"/>
            <p:cNvSpPr/>
            <p:nvPr/>
          </p:nvSpPr>
          <p:spPr>
            <a:xfrm>
              <a:off x="5759350" y="174322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5"/>
            <p:cNvSpPr/>
            <p:nvPr/>
          </p:nvSpPr>
          <p:spPr>
            <a:xfrm>
              <a:off x="5759350" y="20442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0" name="Google Shape;1800;p5"/>
            <p:cNvSpPr/>
            <p:nvPr/>
          </p:nvSpPr>
          <p:spPr>
            <a:xfrm>
              <a:off x="5759350" y="2194750"/>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1" name="Google Shape;1801;p5"/>
            <p:cNvSpPr/>
            <p:nvPr/>
          </p:nvSpPr>
          <p:spPr>
            <a:xfrm>
              <a:off x="5759350" y="234527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5"/>
            <p:cNvSpPr/>
            <p:nvPr/>
          </p:nvSpPr>
          <p:spPr>
            <a:xfrm>
              <a:off x="5759350" y="2947300"/>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5"/>
            <p:cNvSpPr/>
            <p:nvPr/>
          </p:nvSpPr>
          <p:spPr>
            <a:xfrm>
              <a:off x="5759350" y="309782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5"/>
            <p:cNvSpPr/>
            <p:nvPr/>
          </p:nvSpPr>
          <p:spPr>
            <a:xfrm>
              <a:off x="5759350" y="324832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5" name="Google Shape;1805;p5"/>
            <p:cNvSpPr/>
            <p:nvPr/>
          </p:nvSpPr>
          <p:spPr>
            <a:xfrm>
              <a:off x="5759350" y="385037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p5"/>
            <p:cNvSpPr/>
            <p:nvPr/>
          </p:nvSpPr>
          <p:spPr>
            <a:xfrm>
              <a:off x="5759350" y="4000875"/>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7" name="Google Shape;1807;p5"/>
            <p:cNvSpPr/>
            <p:nvPr/>
          </p:nvSpPr>
          <p:spPr>
            <a:xfrm>
              <a:off x="5759350" y="445242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8" name="Google Shape;1808;p5"/>
            <p:cNvSpPr/>
            <p:nvPr/>
          </p:nvSpPr>
          <p:spPr>
            <a:xfrm>
              <a:off x="5759350" y="460292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5"/>
            <p:cNvSpPr/>
            <p:nvPr/>
          </p:nvSpPr>
          <p:spPr>
            <a:xfrm>
              <a:off x="5759350" y="47534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5"/>
            <p:cNvSpPr/>
            <p:nvPr/>
          </p:nvSpPr>
          <p:spPr>
            <a:xfrm>
              <a:off x="5759350" y="5054450"/>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5"/>
            <p:cNvSpPr/>
            <p:nvPr/>
          </p:nvSpPr>
          <p:spPr>
            <a:xfrm>
              <a:off x="5909850" y="23812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5"/>
            <p:cNvSpPr/>
            <p:nvPr/>
          </p:nvSpPr>
          <p:spPr>
            <a:xfrm>
              <a:off x="5909850" y="539125"/>
              <a:ext cx="121400" cy="121425"/>
            </a:xfrm>
            <a:custGeom>
              <a:rect b="b" l="l" r="r" t="t"/>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5"/>
            <p:cNvSpPr/>
            <p:nvPr/>
          </p:nvSpPr>
          <p:spPr>
            <a:xfrm>
              <a:off x="5909850" y="8401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5"/>
            <p:cNvSpPr/>
            <p:nvPr/>
          </p:nvSpPr>
          <p:spPr>
            <a:xfrm>
              <a:off x="5909850" y="9906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5"/>
            <p:cNvSpPr/>
            <p:nvPr/>
          </p:nvSpPr>
          <p:spPr>
            <a:xfrm>
              <a:off x="5909850" y="1592700"/>
              <a:ext cx="121400" cy="121425"/>
            </a:xfrm>
            <a:custGeom>
              <a:rect b="b" l="l" r="r" t="t"/>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5"/>
            <p:cNvSpPr/>
            <p:nvPr/>
          </p:nvSpPr>
          <p:spPr>
            <a:xfrm>
              <a:off x="5909850" y="21947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5"/>
            <p:cNvSpPr/>
            <p:nvPr/>
          </p:nvSpPr>
          <p:spPr>
            <a:xfrm>
              <a:off x="5909850" y="23452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5"/>
            <p:cNvSpPr/>
            <p:nvPr/>
          </p:nvSpPr>
          <p:spPr>
            <a:xfrm>
              <a:off x="5909850" y="249577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5"/>
            <p:cNvSpPr/>
            <p:nvPr/>
          </p:nvSpPr>
          <p:spPr>
            <a:xfrm>
              <a:off x="5909850" y="339885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5"/>
            <p:cNvSpPr/>
            <p:nvPr/>
          </p:nvSpPr>
          <p:spPr>
            <a:xfrm>
              <a:off x="5909850" y="4151400"/>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5"/>
            <p:cNvSpPr/>
            <p:nvPr/>
          </p:nvSpPr>
          <p:spPr>
            <a:xfrm>
              <a:off x="5909850" y="460292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5"/>
            <p:cNvSpPr/>
            <p:nvPr/>
          </p:nvSpPr>
          <p:spPr>
            <a:xfrm>
              <a:off x="5909850" y="475345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5"/>
            <p:cNvSpPr/>
            <p:nvPr/>
          </p:nvSpPr>
          <p:spPr>
            <a:xfrm>
              <a:off x="5909850" y="535547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5"/>
            <p:cNvSpPr/>
            <p:nvPr/>
          </p:nvSpPr>
          <p:spPr>
            <a:xfrm>
              <a:off x="6060375" y="23812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5"/>
            <p:cNvSpPr/>
            <p:nvPr/>
          </p:nvSpPr>
          <p:spPr>
            <a:xfrm>
              <a:off x="6060375" y="38862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5"/>
            <p:cNvSpPr/>
            <p:nvPr/>
          </p:nvSpPr>
          <p:spPr>
            <a:xfrm>
              <a:off x="6060375" y="840150"/>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5"/>
            <p:cNvSpPr/>
            <p:nvPr/>
          </p:nvSpPr>
          <p:spPr>
            <a:xfrm>
              <a:off x="6060375" y="114117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5"/>
            <p:cNvSpPr/>
            <p:nvPr/>
          </p:nvSpPr>
          <p:spPr>
            <a:xfrm>
              <a:off x="6060375" y="189372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5"/>
            <p:cNvSpPr/>
            <p:nvPr/>
          </p:nvSpPr>
          <p:spPr>
            <a:xfrm>
              <a:off x="6060375" y="20442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0" name="Google Shape;1830;p5"/>
            <p:cNvSpPr/>
            <p:nvPr/>
          </p:nvSpPr>
          <p:spPr>
            <a:xfrm>
              <a:off x="6060375" y="369987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1" name="Google Shape;1831;p5"/>
            <p:cNvSpPr/>
            <p:nvPr/>
          </p:nvSpPr>
          <p:spPr>
            <a:xfrm>
              <a:off x="6060375" y="4000875"/>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2" name="Google Shape;1832;p5"/>
            <p:cNvSpPr/>
            <p:nvPr/>
          </p:nvSpPr>
          <p:spPr>
            <a:xfrm>
              <a:off x="6210875" y="23812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5"/>
            <p:cNvSpPr/>
            <p:nvPr/>
          </p:nvSpPr>
          <p:spPr>
            <a:xfrm>
              <a:off x="6210875" y="68965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4" name="Google Shape;1834;p5"/>
            <p:cNvSpPr/>
            <p:nvPr/>
          </p:nvSpPr>
          <p:spPr>
            <a:xfrm>
              <a:off x="6210875" y="23452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5" name="Google Shape;1835;p5"/>
            <p:cNvSpPr/>
            <p:nvPr/>
          </p:nvSpPr>
          <p:spPr>
            <a:xfrm>
              <a:off x="6210875" y="324832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6" name="Google Shape;1836;p5"/>
            <p:cNvSpPr/>
            <p:nvPr/>
          </p:nvSpPr>
          <p:spPr>
            <a:xfrm>
              <a:off x="6210875" y="36998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7" name="Google Shape;1837;p5"/>
            <p:cNvSpPr/>
            <p:nvPr/>
          </p:nvSpPr>
          <p:spPr>
            <a:xfrm>
              <a:off x="6361375" y="1442200"/>
              <a:ext cx="121425" cy="121400"/>
            </a:xfrm>
            <a:custGeom>
              <a:rect b="b" l="l" r="r" t="t"/>
              <a:pathLst>
                <a:path extrusionOk="0" h="4856" w="4857">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8" name="Google Shape;1838;p5"/>
            <p:cNvSpPr/>
            <p:nvPr/>
          </p:nvSpPr>
          <p:spPr>
            <a:xfrm>
              <a:off x="6361375" y="2646275"/>
              <a:ext cx="121425" cy="121425"/>
            </a:xfrm>
            <a:custGeom>
              <a:rect b="b" l="l" r="r" t="t"/>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9" name="Google Shape;1839;p5"/>
            <p:cNvSpPr/>
            <p:nvPr/>
          </p:nvSpPr>
          <p:spPr>
            <a:xfrm>
              <a:off x="6662400" y="49039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40" name="Google Shape;1840;p5"/>
          <p:cNvSpPr txBox="1"/>
          <p:nvPr>
            <p:ph idx="12" type="sldNum"/>
          </p:nvPr>
        </p:nvSpPr>
        <p:spPr>
          <a:xfrm>
            <a:off x="91531" y="472020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1841" name="Shape 1841"/>
        <p:cNvGrpSpPr/>
        <p:nvPr/>
      </p:nvGrpSpPr>
      <p:grpSpPr>
        <a:xfrm>
          <a:off x="0" y="0"/>
          <a:ext cx="0" cy="0"/>
          <a:chOff x="0" y="0"/>
          <a:chExt cx="0" cy="0"/>
        </a:xfrm>
      </p:grpSpPr>
      <p:sp>
        <p:nvSpPr>
          <p:cNvPr id="1842" name="Google Shape;1842;p6"/>
          <p:cNvSpPr txBox="1"/>
          <p:nvPr>
            <p:ph type="title"/>
          </p:nvPr>
        </p:nvSpPr>
        <p:spPr>
          <a:xfrm>
            <a:off x="718300" y="739375"/>
            <a:ext cx="6761100" cy="857400"/>
          </a:xfrm>
          <a:prstGeom prst="rect">
            <a:avLst/>
          </a:prstGeom>
        </p:spPr>
        <p:txBody>
          <a:bodyPr anchorCtr="0" anchor="b"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1843" name="Google Shape;1843;p6"/>
          <p:cNvSpPr txBox="1"/>
          <p:nvPr>
            <p:ph idx="1" type="body"/>
          </p:nvPr>
        </p:nvSpPr>
        <p:spPr>
          <a:xfrm>
            <a:off x="718300" y="1762650"/>
            <a:ext cx="3242400" cy="3087000"/>
          </a:xfrm>
          <a:prstGeom prst="rect">
            <a:avLst/>
          </a:prstGeom>
        </p:spPr>
        <p:txBody>
          <a:bodyPr anchorCtr="0" anchor="t" bIns="91425" lIns="91425" spcFirstLastPara="1" rIns="91425" wrap="square" tIns="91425">
            <a:noAutofit/>
          </a:bodyPr>
          <a:lstStyle>
            <a:lvl1pPr indent="-342900" lvl="0" marL="457200">
              <a:spcBef>
                <a:spcPts val="600"/>
              </a:spcBef>
              <a:spcAft>
                <a:spcPts val="0"/>
              </a:spcAft>
              <a:buSzPts val="1800"/>
              <a:buChar char="▪"/>
              <a:defRPr sz="1800"/>
            </a:lvl1pPr>
            <a:lvl2pPr indent="-342900" lvl="1" marL="914400">
              <a:spcBef>
                <a:spcPts val="0"/>
              </a:spcBef>
              <a:spcAft>
                <a:spcPts val="0"/>
              </a:spcAft>
              <a:buSzPts val="1800"/>
              <a:buChar char="▫"/>
              <a:defRPr sz="1800"/>
            </a:lvl2pPr>
            <a:lvl3pPr indent="-342900" lvl="2" marL="1371600">
              <a:spcBef>
                <a:spcPts val="0"/>
              </a:spcBef>
              <a:spcAft>
                <a:spcPts val="0"/>
              </a:spcAft>
              <a:buSzPts val="1800"/>
              <a:buChar char="▫"/>
              <a:defRPr sz="1800"/>
            </a:lvl3pPr>
            <a:lvl4pPr indent="-342900" lvl="3" marL="1828800">
              <a:spcBef>
                <a:spcPts val="0"/>
              </a:spcBef>
              <a:spcAft>
                <a:spcPts val="0"/>
              </a:spcAft>
              <a:buSzPts val="1800"/>
              <a:buChar char="▫"/>
              <a:defRPr sz="1800"/>
            </a:lvl4pPr>
            <a:lvl5pPr indent="-342900" lvl="4" marL="2286000">
              <a:spcBef>
                <a:spcPts val="0"/>
              </a:spcBef>
              <a:spcAft>
                <a:spcPts val="0"/>
              </a:spcAft>
              <a:buSzPts val="1800"/>
              <a:buChar char="▫"/>
              <a:defRPr sz="1800"/>
            </a:lvl5pPr>
            <a:lvl6pPr indent="-342900" lvl="5" marL="2743200">
              <a:spcBef>
                <a:spcPts val="0"/>
              </a:spcBef>
              <a:spcAft>
                <a:spcPts val="0"/>
              </a:spcAft>
              <a:buSzPts val="1800"/>
              <a:buChar char="▫"/>
              <a:defRPr sz="1800"/>
            </a:lvl6pPr>
            <a:lvl7pPr indent="-342900" lvl="6" marL="3200400">
              <a:spcBef>
                <a:spcPts val="0"/>
              </a:spcBef>
              <a:spcAft>
                <a:spcPts val="0"/>
              </a:spcAft>
              <a:buSzPts val="1800"/>
              <a:buChar char="●"/>
              <a:defRPr sz="1800"/>
            </a:lvl7pPr>
            <a:lvl8pPr indent="-342900" lvl="7" marL="3657600">
              <a:spcBef>
                <a:spcPts val="0"/>
              </a:spcBef>
              <a:spcAft>
                <a:spcPts val="0"/>
              </a:spcAft>
              <a:buSzPts val="1800"/>
              <a:buChar char="○"/>
              <a:defRPr sz="1800"/>
            </a:lvl8pPr>
            <a:lvl9pPr indent="-342900" lvl="8" marL="4114800">
              <a:spcBef>
                <a:spcPts val="0"/>
              </a:spcBef>
              <a:spcAft>
                <a:spcPts val="0"/>
              </a:spcAft>
              <a:buSzPts val="1800"/>
              <a:buChar char="■"/>
              <a:defRPr sz="1800"/>
            </a:lvl9pPr>
          </a:lstStyle>
          <a:p/>
        </p:txBody>
      </p:sp>
      <p:sp>
        <p:nvSpPr>
          <p:cNvPr id="1844" name="Google Shape;1844;p6"/>
          <p:cNvSpPr txBox="1"/>
          <p:nvPr>
            <p:ph idx="2" type="body"/>
          </p:nvPr>
        </p:nvSpPr>
        <p:spPr>
          <a:xfrm>
            <a:off x="4156071" y="1762650"/>
            <a:ext cx="3242400" cy="3087000"/>
          </a:xfrm>
          <a:prstGeom prst="rect">
            <a:avLst/>
          </a:prstGeom>
        </p:spPr>
        <p:txBody>
          <a:bodyPr anchorCtr="0" anchor="t" bIns="91425" lIns="91425" spcFirstLastPara="1" rIns="91425" wrap="square" tIns="91425">
            <a:noAutofit/>
          </a:bodyPr>
          <a:lstStyle>
            <a:lvl1pPr indent="-342900" lvl="0" marL="457200">
              <a:spcBef>
                <a:spcPts val="600"/>
              </a:spcBef>
              <a:spcAft>
                <a:spcPts val="0"/>
              </a:spcAft>
              <a:buSzPts val="1800"/>
              <a:buChar char="▪"/>
              <a:defRPr sz="1800"/>
            </a:lvl1pPr>
            <a:lvl2pPr indent="-342900" lvl="1" marL="914400">
              <a:spcBef>
                <a:spcPts val="0"/>
              </a:spcBef>
              <a:spcAft>
                <a:spcPts val="0"/>
              </a:spcAft>
              <a:buSzPts val="1800"/>
              <a:buChar char="▫"/>
              <a:defRPr sz="1800"/>
            </a:lvl2pPr>
            <a:lvl3pPr indent="-342900" lvl="2" marL="1371600">
              <a:spcBef>
                <a:spcPts val="0"/>
              </a:spcBef>
              <a:spcAft>
                <a:spcPts val="0"/>
              </a:spcAft>
              <a:buSzPts val="1800"/>
              <a:buChar char="▫"/>
              <a:defRPr sz="1800"/>
            </a:lvl3pPr>
            <a:lvl4pPr indent="-342900" lvl="3" marL="1828800">
              <a:spcBef>
                <a:spcPts val="0"/>
              </a:spcBef>
              <a:spcAft>
                <a:spcPts val="0"/>
              </a:spcAft>
              <a:buSzPts val="1800"/>
              <a:buChar char="▫"/>
              <a:defRPr sz="1800"/>
            </a:lvl4pPr>
            <a:lvl5pPr indent="-342900" lvl="4" marL="2286000">
              <a:spcBef>
                <a:spcPts val="0"/>
              </a:spcBef>
              <a:spcAft>
                <a:spcPts val="0"/>
              </a:spcAft>
              <a:buSzPts val="1800"/>
              <a:buChar char="▫"/>
              <a:defRPr sz="1800"/>
            </a:lvl5pPr>
            <a:lvl6pPr indent="-342900" lvl="5" marL="2743200">
              <a:spcBef>
                <a:spcPts val="0"/>
              </a:spcBef>
              <a:spcAft>
                <a:spcPts val="0"/>
              </a:spcAft>
              <a:buSzPts val="1800"/>
              <a:buChar char="▫"/>
              <a:defRPr sz="1800"/>
            </a:lvl6pPr>
            <a:lvl7pPr indent="-342900" lvl="6" marL="3200400">
              <a:spcBef>
                <a:spcPts val="0"/>
              </a:spcBef>
              <a:spcAft>
                <a:spcPts val="0"/>
              </a:spcAft>
              <a:buSzPts val="1800"/>
              <a:buChar char="●"/>
              <a:defRPr sz="1800"/>
            </a:lvl7pPr>
            <a:lvl8pPr indent="-342900" lvl="7" marL="3657600">
              <a:spcBef>
                <a:spcPts val="0"/>
              </a:spcBef>
              <a:spcAft>
                <a:spcPts val="0"/>
              </a:spcAft>
              <a:buSzPts val="1800"/>
              <a:buChar char="○"/>
              <a:defRPr sz="1800"/>
            </a:lvl8pPr>
            <a:lvl9pPr indent="-342900" lvl="8" marL="4114800">
              <a:spcBef>
                <a:spcPts val="0"/>
              </a:spcBef>
              <a:spcAft>
                <a:spcPts val="0"/>
              </a:spcAft>
              <a:buSzPts val="1800"/>
              <a:buChar char="■"/>
              <a:defRPr sz="1800"/>
            </a:lvl9pPr>
          </a:lstStyle>
          <a:p/>
        </p:txBody>
      </p:sp>
      <p:grpSp>
        <p:nvGrpSpPr>
          <p:cNvPr id="1845" name="Google Shape;1845;p6"/>
          <p:cNvGrpSpPr/>
          <p:nvPr/>
        </p:nvGrpSpPr>
        <p:grpSpPr>
          <a:xfrm rot="10800000">
            <a:off x="8851487" y="28707"/>
            <a:ext cx="264012" cy="5086302"/>
            <a:chOff x="5307800" y="238125"/>
            <a:chExt cx="271925" cy="5238750"/>
          </a:xfrm>
        </p:grpSpPr>
        <p:sp>
          <p:nvSpPr>
            <p:cNvPr id="1846" name="Google Shape;1846;p6"/>
            <p:cNvSpPr/>
            <p:nvPr/>
          </p:nvSpPr>
          <p:spPr>
            <a:xfrm>
              <a:off x="5307800" y="23812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7" name="Google Shape;1847;p6"/>
            <p:cNvSpPr/>
            <p:nvPr/>
          </p:nvSpPr>
          <p:spPr>
            <a:xfrm>
              <a:off x="5307800" y="38862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8" name="Google Shape;1848;p6"/>
            <p:cNvSpPr/>
            <p:nvPr/>
          </p:nvSpPr>
          <p:spPr>
            <a:xfrm>
              <a:off x="5307800" y="539125"/>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9" name="Google Shape;1849;p6"/>
            <p:cNvSpPr/>
            <p:nvPr/>
          </p:nvSpPr>
          <p:spPr>
            <a:xfrm>
              <a:off x="5307800" y="6896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0" name="Google Shape;1850;p6"/>
            <p:cNvSpPr/>
            <p:nvPr/>
          </p:nvSpPr>
          <p:spPr>
            <a:xfrm>
              <a:off x="5307800" y="8401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1" name="Google Shape;1851;p6"/>
            <p:cNvSpPr/>
            <p:nvPr/>
          </p:nvSpPr>
          <p:spPr>
            <a:xfrm>
              <a:off x="5307800" y="99067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2" name="Google Shape;1852;p6"/>
            <p:cNvSpPr/>
            <p:nvPr/>
          </p:nvSpPr>
          <p:spPr>
            <a:xfrm>
              <a:off x="5307800" y="114117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3" name="Google Shape;1853;p6"/>
            <p:cNvSpPr/>
            <p:nvPr/>
          </p:nvSpPr>
          <p:spPr>
            <a:xfrm>
              <a:off x="5307800" y="129170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4" name="Google Shape;1854;p6"/>
            <p:cNvSpPr/>
            <p:nvPr/>
          </p:nvSpPr>
          <p:spPr>
            <a:xfrm>
              <a:off x="5307800" y="1442200"/>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6"/>
            <p:cNvSpPr/>
            <p:nvPr/>
          </p:nvSpPr>
          <p:spPr>
            <a:xfrm>
              <a:off x="5307800" y="1592700"/>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6" name="Google Shape;1856;p6"/>
            <p:cNvSpPr/>
            <p:nvPr/>
          </p:nvSpPr>
          <p:spPr>
            <a:xfrm>
              <a:off x="5307800" y="174322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7" name="Google Shape;1857;p6"/>
            <p:cNvSpPr/>
            <p:nvPr/>
          </p:nvSpPr>
          <p:spPr>
            <a:xfrm>
              <a:off x="5307800" y="189372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6"/>
            <p:cNvSpPr/>
            <p:nvPr/>
          </p:nvSpPr>
          <p:spPr>
            <a:xfrm>
              <a:off x="5307800" y="20442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9" name="Google Shape;1859;p6"/>
            <p:cNvSpPr/>
            <p:nvPr/>
          </p:nvSpPr>
          <p:spPr>
            <a:xfrm>
              <a:off x="5307800" y="21947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0" name="Google Shape;1860;p6"/>
            <p:cNvSpPr/>
            <p:nvPr/>
          </p:nvSpPr>
          <p:spPr>
            <a:xfrm>
              <a:off x="5307800" y="234527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1" name="Google Shape;1861;p6"/>
            <p:cNvSpPr/>
            <p:nvPr/>
          </p:nvSpPr>
          <p:spPr>
            <a:xfrm>
              <a:off x="5307800" y="249577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2" name="Google Shape;1862;p6"/>
            <p:cNvSpPr/>
            <p:nvPr/>
          </p:nvSpPr>
          <p:spPr>
            <a:xfrm>
              <a:off x="5307800" y="2646275"/>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3" name="Google Shape;1863;p6"/>
            <p:cNvSpPr/>
            <p:nvPr/>
          </p:nvSpPr>
          <p:spPr>
            <a:xfrm>
              <a:off x="5307800" y="2796800"/>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4" name="Google Shape;1864;p6"/>
            <p:cNvSpPr/>
            <p:nvPr/>
          </p:nvSpPr>
          <p:spPr>
            <a:xfrm>
              <a:off x="5307800" y="2947300"/>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5" name="Google Shape;1865;p6"/>
            <p:cNvSpPr/>
            <p:nvPr/>
          </p:nvSpPr>
          <p:spPr>
            <a:xfrm>
              <a:off x="5307800" y="309782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6" name="Google Shape;1866;p6"/>
            <p:cNvSpPr/>
            <p:nvPr/>
          </p:nvSpPr>
          <p:spPr>
            <a:xfrm>
              <a:off x="5307800" y="324832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7" name="Google Shape;1867;p6"/>
            <p:cNvSpPr/>
            <p:nvPr/>
          </p:nvSpPr>
          <p:spPr>
            <a:xfrm>
              <a:off x="5307800" y="33988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8" name="Google Shape;1868;p6"/>
            <p:cNvSpPr/>
            <p:nvPr/>
          </p:nvSpPr>
          <p:spPr>
            <a:xfrm>
              <a:off x="5307800" y="35493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9" name="Google Shape;1869;p6"/>
            <p:cNvSpPr/>
            <p:nvPr/>
          </p:nvSpPr>
          <p:spPr>
            <a:xfrm>
              <a:off x="5307800" y="369987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0" name="Google Shape;1870;p6"/>
            <p:cNvSpPr/>
            <p:nvPr/>
          </p:nvSpPr>
          <p:spPr>
            <a:xfrm>
              <a:off x="5307800" y="385037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1" name="Google Shape;1871;p6"/>
            <p:cNvSpPr/>
            <p:nvPr/>
          </p:nvSpPr>
          <p:spPr>
            <a:xfrm>
              <a:off x="5307800" y="4000875"/>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2" name="Google Shape;1872;p6"/>
            <p:cNvSpPr/>
            <p:nvPr/>
          </p:nvSpPr>
          <p:spPr>
            <a:xfrm>
              <a:off x="5307800" y="4151400"/>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3" name="Google Shape;1873;p6"/>
            <p:cNvSpPr/>
            <p:nvPr/>
          </p:nvSpPr>
          <p:spPr>
            <a:xfrm>
              <a:off x="5307800" y="430190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4" name="Google Shape;1874;p6"/>
            <p:cNvSpPr/>
            <p:nvPr/>
          </p:nvSpPr>
          <p:spPr>
            <a:xfrm>
              <a:off x="5307800" y="445242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5" name="Google Shape;1875;p6"/>
            <p:cNvSpPr/>
            <p:nvPr/>
          </p:nvSpPr>
          <p:spPr>
            <a:xfrm>
              <a:off x="5307800" y="460292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6" name="Google Shape;1876;p6"/>
            <p:cNvSpPr/>
            <p:nvPr/>
          </p:nvSpPr>
          <p:spPr>
            <a:xfrm>
              <a:off x="5307800" y="47534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7" name="Google Shape;1877;p6"/>
            <p:cNvSpPr/>
            <p:nvPr/>
          </p:nvSpPr>
          <p:spPr>
            <a:xfrm>
              <a:off x="5307800" y="49039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8" name="Google Shape;1878;p6"/>
            <p:cNvSpPr/>
            <p:nvPr/>
          </p:nvSpPr>
          <p:spPr>
            <a:xfrm>
              <a:off x="5307800" y="5054450"/>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9" name="Google Shape;1879;p6"/>
            <p:cNvSpPr/>
            <p:nvPr/>
          </p:nvSpPr>
          <p:spPr>
            <a:xfrm>
              <a:off x="5307800" y="520497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0" name="Google Shape;1880;p6"/>
            <p:cNvSpPr/>
            <p:nvPr/>
          </p:nvSpPr>
          <p:spPr>
            <a:xfrm>
              <a:off x="5307800" y="535547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1" name="Google Shape;1881;p6"/>
            <p:cNvSpPr/>
            <p:nvPr/>
          </p:nvSpPr>
          <p:spPr>
            <a:xfrm>
              <a:off x="5458325" y="23812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2" name="Google Shape;1882;p6"/>
            <p:cNvSpPr/>
            <p:nvPr/>
          </p:nvSpPr>
          <p:spPr>
            <a:xfrm>
              <a:off x="5458325" y="539125"/>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3" name="Google Shape;1883;p6"/>
            <p:cNvSpPr/>
            <p:nvPr/>
          </p:nvSpPr>
          <p:spPr>
            <a:xfrm>
              <a:off x="5458325" y="99067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4" name="Google Shape;1884;p6"/>
            <p:cNvSpPr/>
            <p:nvPr/>
          </p:nvSpPr>
          <p:spPr>
            <a:xfrm>
              <a:off x="5458325" y="114117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5" name="Google Shape;1885;p6"/>
            <p:cNvSpPr/>
            <p:nvPr/>
          </p:nvSpPr>
          <p:spPr>
            <a:xfrm>
              <a:off x="5458325" y="1442200"/>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6" name="Google Shape;1886;p6"/>
            <p:cNvSpPr/>
            <p:nvPr/>
          </p:nvSpPr>
          <p:spPr>
            <a:xfrm>
              <a:off x="5458325" y="1592700"/>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7" name="Google Shape;1887;p6"/>
            <p:cNvSpPr/>
            <p:nvPr/>
          </p:nvSpPr>
          <p:spPr>
            <a:xfrm>
              <a:off x="5458325" y="2194750"/>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8" name="Google Shape;1888;p6"/>
            <p:cNvSpPr/>
            <p:nvPr/>
          </p:nvSpPr>
          <p:spPr>
            <a:xfrm>
              <a:off x="5458325" y="234527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9" name="Google Shape;1889;p6"/>
            <p:cNvSpPr/>
            <p:nvPr/>
          </p:nvSpPr>
          <p:spPr>
            <a:xfrm>
              <a:off x="5458325" y="249577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0" name="Google Shape;1890;p6"/>
            <p:cNvSpPr/>
            <p:nvPr/>
          </p:nvSpPr>
          <p:spPr>
            <a:xfrm>
              <a:off x="5458325" y="2646275"/>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1" name="Google Shape;1891;p6"/>
            <p:cNvSpPr/>
            <p:nvPr/>
          </p:nvSpPr>
          <p:spPr>
            <a:xfrm>
              <a:off x="5458325" y="2947300"/>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2" name="Google Shape;1892;p6"/>
            <p:cNvSpPr/>
            <p:nvPr/>
          </p:nvSpPr>
          <p:spPr>
            <a:xfrm>
              <a:off x="5458325" y="324832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3" name="Google Shape;1893;p6"/>
            <p:cNvSpPr/>
            <p:nvPr/>
          </p:nvSpPr>
          <p:spPr>
            <a:xfrm>
              <a:off x="5458325" y="3398850"/>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4" name="Google Shape;1894;p6"/>
            <p:cNvSpPr/>
            <p:nvPr/>
          </p:nvSpPr>
          <p:spPr>
            <a:xfrm>
              <a:off x="5458325" y="369987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5" name="Google Shape;1895;p6"/>
            <p:cNvSpPr/>
            <p:nvPr/>
          </p:nvSpPr>
          <p:spPr>
            <a:xfrm>
              <a:off x="5458325" y="3850375"/>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6" name="Google Shape;1896;p6"/>
            <p:cNvSpPr/>
            <p:nvPr/>
          </p:nvSpPr>
          <p:spPr>
            <a:xfrm>
              <a:off x="5458325" y="4000875"/>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7" name="Google Shape;1897;p6"/>
            <p:cNvSpPr/>
            <p:nvPr/>
          </p:nvSpPr>
          <p:spPr>
            <a:xfrm>
              <a:off x="5458325" y="4151400"/>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8" name="Google Shape;1898;p6"/>
            <p:cNvSpPr/>
            <p:nvPr/>
          </p:nvSpPr>
          <p:spPr>
            <a:xfrm>
              <a:off x="5458325" y="460292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9" name="Google Shape;1899;p6"/>
            <p:cNvSpPr/>
            <p:nvPr/>
          </p:nvSpPr>
          <p:spPr>
            <a:xfrm>
              <a:off x="5458325" y="4753450"/>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0" name="Google Shape;1900;p6"/>
            <p:cNvSpPr/>
            <p:nvPr/>
          </p:nvSpPr>
          <p:spPr>
            <a:xfrm>
              <a:off x="5458325" y="5054450"/>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1" name="Google Shape;1901;p6"/>
            <p:cNvSpPr/>
            <p:nvPr/>
          </p:nvSpPr>
          <p:spPr>
            <a:xfrm>
              <a:off x="5458325" y="5204975"/>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2" name="Google Shape;1902;p6"/>
            <p:cNvSpPr/>
            <p:nvPr/>
          </p:nvSpPr>
          <p:spPr>
            <a:xfrm>
              <a:off x="5458325" y="535547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03" name="Google Shape;1903;p6"/>
          <p:cNvGrpSpPr/>
          <p:nvPr/>
        </p:nvGrpSpPr>
        <p:grpSpPr>
          <a:xfrm rot="10800000">
            <a:off x="7828571" y="28707"/>
            <a:ext cx="1140783" cy="5086302"/>
            <a:chOff x="5458325" y="238125"/>
            <a:chExt cx="1174975" cy="5238750"/>
          </a:xfrm>
        </p:grpSpPr>
        <p:sp>
          <p:nvSpPr>
            <p:cNvPr id="1904" name="Google Shape;1904;p6"/>
            <p:cNvSpPr/>
            <p:nvPr/>
          </p:nvSpPr>
          <p:spPr>
            <a:xfrm>
              <a:off x="5458325" y="388625"/>
              <a:ext cx="121400" cy="121400"/>
            </a:xfrm>
            <a:custGeom>
              <a:rect b="b" l="l" r="r" t="t"/>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5" name="Google Shape;1905;p6"/>
            <p:cNvSpPr/>
            <p:nvPr/>
          </p:nvSpPr>
          <p:spPr>
            <a:xfrm>
              <a:off x="5458325" y="689650"/>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6" name="Google Shape;1906;p6"/>
            <p:cNvSpPr/>
            <p:nvPr/>
          </p:nvSpPr>
          <p:spPr>
            <a:xfrm>
              <a:off x="5458325" y="840150"/>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7" name="Google Shape;1907;p6"/>
            <p:cNvSpPr/>
            <p:nvPr/>
          </p:nvSpPr>
          <p:spPr>
            <a:xfrm>
              <a:off x="5458325" y="1291700"/>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8" name="Google Shape;1908;p6"/>
            <p:cNvSpPr/>
            <p:nvPr/>
          </p:nvSpPr>
          <p:spPr>
            <a:xfrm>
              <a:off x="5458325" y="1743225"/>
              <a:ext cx="121400" cy="121400"/>
            </a:xfrm>
            <a:custGeom>
              <a:rect b="b" l="l" r="r" t="t"/>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9" name="Google Shape;1909;p6"/>
            <p:cNvSpPr/>
            <p:nvPr/>
          </p:nvSpPr>
          <p:spPr>
            <a:xfrm>
              <a:off x="5458325" y="1893725"/>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0" name="Google Shape;1910;p6"/>
            <p:cNvSpPr/>
            <p:nvPr/>
          </p:nvSpPr>
          <p:spPr>
            <a:xfrm>
              <a:off x="5458325" y="2044250"/>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1" name="Google Shape;1911;p6"/>
            <p:cNvSpPr/>
            <p:nvPr/>
          </p:nvSpPr>
          <p:spPr>
            <a:xfrm>
              <a:off x="5458325" y="2796800"/>
              <a:ext cx="121400" cy="121400"/>
            </a:xfrm>
            <a:custGeom>
              <a:rect b="b" l="l" r="r" t="t"/>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2" name="Google Shape;1912;p6"/>
            <p:cNvSpPr/>
            <p:nvPr/>
          </p:nvSpPr>
          <p:spPr>
            <a:xfrm>
              <a:off x="5458325" y="3097825"/>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3" name="Google Shape;1913;p6"/>
            <p:cNvSpPr/>
            <p:nvPr/>
          </p:nvSpPr>
          <p:spPr>
            <a:xfrm>
              <a:off x="5458325" y="3549350"/>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4" name="Google Shape;1914;p6"/>
            <p:cNvSpPr/>
            <p:nvPr/>
          </p:nvSpPr>
          <p:spPr>
            <a:xfrm>
              <a:off x="5458325" y="4301900"/>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5" name="Google Shape;1915;p6"/>
            <p:cNvSpPr/>
            <p:nvPr/>
          </p:nvSpPr>
          <p:spPr>
            <a:xfrm>
              <a:off x="5458325" y="4452425"/>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6" name="Google Shape;1916;p6"/>
            <p:cNvSpPr/>
            <p:nvPr/>
          </p:nvSpPr>
          <p:spPr>
            <a:xfrm>
              <a:off x="5458325" y="4903950"/>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7" name="Google Shape;1917;p6"/>
            <p:cNvSpPr/>
            <p:nvPr/>
          </p:nvSpPr>
          <p:spPr>
            <a:xfrm>
              <a:off x="5608825" y="23812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8" name="Google Shape;1918;p6"/>
            <p:cNvSpPr/>
            <p:nvPr/>
          </p:nvSpPr>
          <p:spPr>
            <a:xfrm>
              <a:off x="5608825" y="539125"/>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9" name="Google Shape;1919;p6"/>
            <p:cNvSpPr/>
            <p:nvPr/>
          </p:nvSpPr>
          <p:spPr>
            <a:xfrm>
              <a:off x="5608825" y="6896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0" name="Google Shape;1920;p6"/>
            <p:cNvSpPr/>
            <p:nvPr/>
          </p:nvSpPr>
          <p:spPr>
            <a:xfrm>
              <a:off x="5608825" y="8401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1" name="Google Shape;1921;p6"/>
            <p:cNvSpPr/>
            <p:nvPr/>
          </p:nvSpPr>
          <p:spPr>
            <a:xfrm>
              <a:off x="5608825" y="99067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2" name="Google Shape;1922;p6"/>
            <p:cNvSpPr/>
            <p:nvPr/>
          </p:nvSpPr>
          <p:spPr>
            <a:xfrm>
              <a:off x="5608825" y="114117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3" name="Google Shape;1923;p6"/>
            <p:cNvSpPr/>
            <p:nvPr/>
          </p:nvSpPr>
          <p:spPr>
            <a:xfrm>
              <a:off x="5608825" y="129170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4" name="Google Shape;1924;p6"/>
            <p:cNvSpPr/>
            <p:nvPr/>
          </p:nvSpPr>
          <p:spPr>
            <a:xfrm>
              <a:off x="5608825" y="1442200"/>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5" name="Google Shape;1925;p6"/>
            <p:cNvSpPr/>
            <p:nvPr/>
          </p:nvSpPr>
          <p:spPr>
            <a:xfrm>
              <a:off x="5608825" y="1592700"/>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6" name="Google Shape;1926;p6"/>
            <p:cNvSpPr/>
            <p:nvPr/>
          </p:nvSpPr>
          <p:spPr>
            <a:xfrm>
              <a:off x="5608825" y="1743225"/>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7" name="Google Shape;1927;p6"/>
            <p:cNvSpPr/>
            <p:nvPr/>
          </p:nvSpPr>
          <p:spPr>
            <a:xfrm>
              <a:off x="5608825" y="189372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8" name="Google Shape;1928;p6"/>
            <p:cNvSpPr/>
            <p:nvPr/>
          </p:nvSpPr>
          <p:spPr>
            <a:xfrm>
              <a:off x="5608825" y="20442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9" name="Google Shape;1929;p6"/>
            <p:cNvSpPr/>
            <p:nvPr/>
          </p:nvSpPr>
          <p:spPr>
            <a:xfrm>
              <a:off x="5608825" y="21947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0" name="Google Shape;1930;p6"/>
            <p:cNvSpPr/>
            <p:nvPr/>
          </p:nvSpPr>
          <p:spPr>
            <a:xfrm>
              <a:off x="5608825" y="249577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1" name="Google Shape;1931;p6"/>
            <p:cNvSpPr/>
            <p:nvPr/>
          </p:nvSpPr>
          <p:spPr>
            <a:xfrm>
              <a:off x="5608825" y="2646275"/>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2" name="Google Shape;1932;p6"/>
            <p:cNvSpPr/>
            <p:nvPr/>
          </p:nvSpPr>
          <p:spPr>
            <a:xfrm>
              <a:off x="5608825" y="2947300"/>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3" name="Google Shape;1933;p6"/>
            <p:cNvSpPr/>
            <p:nvPr/>
          </p:nvSpPr>
          <p:spPr>
            <a:xfrm>
              <a:off x="5608825" y="309782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4" name="Google Shape;1934;p6"/>
            <p:cNvSpPr/>
            <p:nvPr/>
          </p:nvSpPr>
          <p:spPr>
            <a:xfrm>
              <a:off x="5608825" y="324832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5" name="Google Shape;1935;p6"/>
            <p:cNvSpPr/>
            <p:nvPr/>
          </p:nvSpPr>
          <p:spPr>
            <a:xfrm>
              <a:off x="5608825" y="33988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6" name="Google Shape;1936;p6"/>
            <p:cNvSpPr/>
            <p:nvPr/>
          </p:nvSpPr>
          <p:spPr>
            <a:xfrm>
              <a:off x="5608825" y="35493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7" name="Google Shape;1937;p6"/>
            <p:cNvSpPr/>
            <p:nvPr/>
          </p:nvSpPr>
          <p:spPr>
            <a:xfrm>
              <a:off x="5608825" y="369987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8" name="Google Shape;1938;p6"/>
            <p:cNvSpPr/>
            <p:nvPr/>
          </p:nvSpPr>
          <p:spPr>
            <a:xfrm>
              <a:off x="5608825" y="3850375"/>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9" name="Google Shape;1939;p6"/>
            <p:cNvSpPr/>
            <p:nvPr/>
          </p:nvSpPr>
          <p:spPr>
            <a:xfrm>
              <a:off x="5608825" y="4000875"/>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0" name="Google Shape;1940;p6"/>
            <p:cNvSpPr/>
            <p:nvPr/>
          </p:nvSpPr>
          <p:spPr>
            <a:xfrm>
              <a:off x="5608825" y="430190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1" name="Google Shape;1941;p6"/>
            <p:cNvSpPr/>
            <p:nvPr/>
          </p:nvSpPr>
          <p:spPr>
            <a:xfrm>
              <a:off x="5608825" y="445242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2" name="Google Shape;1942;p6"/>
            <p:cNvSpPr/>
            <p:nvPr/>
          </p:nvSpPr>
          <p:spPr>
            <a:xfrm>
              <a:off x="5608825" y="460292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3" name="Google Shape;1943;p6"/>
            <p:cNvSpPr/>
            <p:nvPr/>
          </p:nvSpPr>
          <p:spPr>
            <a:xfrm>
              <a:off x="5608825" y="47534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4" name="Google Shape;1944;p6"/>
            <p:cNvSpPr/>
            <p:nvPr/>
          </p:nvSpPr>
          <p:spPr>
            <a:xfrm>
              <a:off x="5608825" y="49039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5" name="Google Shape;1945;p6"/>
            <p:cNvSpPr/>
            <p:nvPr/>
          </p:nvSpPr>
          <p:spPr>
            <a:xfrm>
              <a:off x="5608825" y="5054450"/>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6" name="Google Shape;1946;p6"/>
            <p:cNvSpPr/>
            <p:nvPr/>
          </p:nvSpPr>
          <p:spPr>
            <a:xfrm>
              <a:off x="5608825" y="5204975"/>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7" name="Google Shape;1947;p6"/>
            <p:cNvSpPr/>
            <p:nvPr/>
          </p:nvSpPr>
          <p:spPr>
            <a:xfrm>
              <a:off x="5608825" y="535547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8" name="Google Shape;1948;p6"/>
            <p:cNvSpPr/>
            <p:nvPr/>
          </p:nvSpPr>
          <p:spPr>
            <a:xfrm>
              <a:off x="5759350" y="23812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9" name="Google Shape;1949;p6"/>
            <p:cNvSpPr/>
            <p:nvPr/>
          </p:nvSpPr>
          <p:spPr>
            <a:xfrm>
              <a:off x="5759350" y="840150"/>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0" name="Google Shape;1950;p6"/>
            <p:cNvSpPr/>
            <p:nvPr/>
          </p:nvSpPr>
          <p:spPr>
            <a:xfrm>
              <a:off x="5759350" y="114117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1" name="Google Shape;1951;p6"/>
            <p:cNvSpPr/>
            <p:nvPr/>
          </p:nvSpPr>
          <p:spPr>
            <a:xfrm>
              <a:off x="5759350" y="1442200"/>
              <a:ext cx="121400" cy="121400"/>
            </a:xfrm>
            <a:custGeom>
              <a:rect b="b" l="l" r="r" t="t"/>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2" name="Google Shape;1952;p6"/>
            <p:cNvSpPr/>
            <p:nvPr/>
          </p:nvSpPr>
          <p:spPr>
            <a:xfrm>
              <a:off x="5759350" y="189372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3" name="Google Shape;1953;p6"/>
            <p:cNvSpPr/>
            <p:nvPr/>
          </p:nvSpPr>
          <p:spPr>
            <a:xfrm>
              <a:off x="5759350" y="249577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4" name="Google Shape;1954;p6"/>
            <p:cNvSpPr/>
            <p:nvPr/>
          </p:nvSpPr>
          <p:spPr>
            <a:xfrm>
              <a:off x="5759350" y="2646275"/>
              <a:ext cx="121400" cy="121425"/>
            </a:xfrm>
            <a:custGeom>
              <a:rect b="b" l="l" r="r" t="t"/>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5" name="Google Shape;1955;p6"/>
            <p:cNvSpPr/>
            <p:nvPr/>
          </p:nvSpPr>
          <p:spPr>
            <a:xfrm>
              <a:off x="5759350" y="369987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6" name="Google Shape;1956;p6"/>
            <p:cNvSpPr/>
            <p:nvPr/>
          </p:nvSpPr>
          <p:spPr>
            <a:xfrm>
              <a:off x="5759350" y="4151400"/>
              <a:ext cx="121400" cy="121400"/>
            </a:xfrm>
            <a:custGeom>
              <a:rect b="b" l="l" r="r" t="t"/>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7" name="Google Shape;1957;p6"/>
            <p:cNvSpPr/>
            <p:nvPr/>
          </p:nvSpPr>
          <p:spPr>
            <a:xfrm>
              <a:off x="5759350" y="4903950"/>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8" name="Google Shape;1958;p6"/>
            <p:cNvSpPr/>
            <p:nvPr/>
          </p:nvSpPr>
          <p:spPr>
            <a:xfrm>
              <a:off x="5759350" y="535547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9" name="Google Shape;1959;p6"/>
            <p:cNvSpPr/>
            <p:nvPr/>
          </p:nvSpPr>
          <p:spPr>
            <a:xfrm>
              <a:off x="5909850" y="6896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0" name="Google Shape;1960;p6"/>
            <p:cNvSpPr/>
            <p:nvPr/>
          </p:nvSpPr>
          <p:spPr>
            <a:xfrm>
              <a:off x="5909850" y="189372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1" name="Google Shape;1961;p6"/>
            <p:cNvSpPr/>
            <p:nvPr/>
          </p:nvSpPr>
          <p:spPr>
            <a:xfrm>
              <a:off x="5909850" y="2796800"/>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2" name="Google Shape;1962;p6"/>
            <p:cNvSpPr/>
            <p:nvPr/>
          </p:nvSpPr>
          <p:spPr>
            <a:xfrm>
              <a:off x="6060375" y="4753450"/>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3" name="Google Shape;1963;p6"/>
            <p:cNvSpPr/>
            <p:nvPr/>
          </p:nvSpPr>
          <p:spPr>
            <a:xfrm>
              <a:off x="6210875" y="2646275"/>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4" name="Google Shape;1964;p6"/>
            <p:cNvSpPr/>
            <p:nvPr/>
          </p:nvSpPr>
          <p:spPr>
            <a:xfrm>
              <a:off x="6210875" y="5204975"/>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5" name="Google Shape;1965;p6"/>
            <p:cNvSpPr/>
            <p:nvPr/>
          </p:nvSpPr>
          <p:spPr>
            <a:xfrm>
              <a:off x="6511900" y="990675"/>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66" name="Google Shape;1966;p6"/>
          <p:cNvGrpSpPr/>
          <p:nvPr/>
        </p:nvGrpSpPr>
        <p:grpSpPr>
          <a:xfrm rot="10800000">
            <a:off x="7682451" y="28707"/>
            <a:ext cx="994639" cy="4940182"/>
            <a:chOff x="5759350" y="388625"/>
            <a:chExt cx="1024450" cy="5088250"/>
          </a:xfrm>
        </p:grpSpPr>
        <p:sp>
          <p:nvSpPr>
            <p:cNvPr id="1967" name="Google Shape;1967;p6"/>
            <p:cNvSpPr/>
            <p:nvPr/>
          </p:nvSpPr>
          <p:spPr>
            <a:xfrm>
              <a:off x="5759350" y="539125"/>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8" name="Google Shape;1968;p6"/>
            <p:cNvSpPr/>
            <p:nvPr/>
          </p:nvSpPr>
          <p:spPr>
            <a:xfrm>
              <a:off x="5759350" y="129170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9" name="Google Shape;1969;p6"/>
            <p:cNvSpPr/>
            <p:nvPr/>
          </p:nvSpPr>
          <p:spPr>
            <a:xfrm>
              <a:off x="5759350" y="27968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0" name="Google Shape;1970;p6"/>
            <p:cNvSpPr/>
            <p:nvPr/>
          </p:nvSpPr>
          <p:spPr>
            <a:xfrm>
              <a:off x="5759350" y="339885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1" name="Google Shape;1971;p6"/>
            <p:cNvSpPr/>
            <p:nvPr/>
          </p:nvSpPr>
          <p:spPr>
            <a:xfrm>
              <a:off x="5759350" y="35493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2" name="Google Shape;1972;p6"/>
            <p:cNvSpPr/>
            <p:nvPr/>
          </p:nvSpPr>
          <p:spPr>
            <a:xfrm>
              <a:off x="5759350" y="430190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3" name="Google Shape;1973;p6"/>
            <p:cNvSpPr/>
            <p:nvPr/>
          </p:nvSpPr>
          <p:spPr>
            <a:xfrm>
              <a:off x="5759350" y="520497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4" name="Google Shape;1974;p6"/>
            <p:cNvSpPr/>
            <p:nvPr/>
          </p:nvSpPr>
          <p:spPr>
            <a:xfrm>
              <a:off x="5909850" y="38862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5" name="Google Shape;1975;p6"/>
            <p:cNvSpPr/>
            <p:nvPr/>
          </p:nvSpPr>
          <p:spPr>
            <a:xfrm>
              <a:off x="5909850" y="114117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6" name="Google Shape;1976;p6"/>
            <p:cNvSpPr/>
            <p:nvPr/>
          </p:nvSpPr>
          <p:spPr>
            <a:xfrm>
              <a:off x="5909850" y="129170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7" name="Google Shape;1977;p6"/>
            <p:cNvSpPr/>
            <p:nvPr/>
          </p:nvSpPr>
          <p:spPr>
            <a:xfrm>
              <a:off x="5909850" y="1442200"/>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8" name="Google Shape;1978;p6"/>
            <p:cNvSpPr/>
            <p:nvPr/>
          </p:nvSpPr>
          <p:spPr>
            <a:xfrm>
              <a:off x="5909850" y="174322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9" name="Google Shape;1979;p6"/>
            <p:cNvSpPr/>
            <p:nvPr/>
          </p:nvSpPr>
          <p:spPr>
            <a:xfrm>
              <a:off x="5909850" y="20442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0" name="Google Shape;1980;p6"/>
            <p:cNvSpPr/>
            <p:nvPr/>
          </p:nvSpPr>
          <p:spPr>
            <a:xfrm>
              <a:off x="5909850" y="264627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1" name="Google Shape;1981;p6"/>
            <p:cNvSpPr/>
            <p:nvPr/>
          </p:nvSpPr>
          <p:spPr>
            <a:xfrm>
              <a:off x="5909850" y="294730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2" name="Google Shape;1982;p6"/>
            <p:cNvSpPr/>
            <p:nvPr/>
          </p:nvSpPr>
          <p:spPr>
            <a:xfrm>
              <a:off x="5909850" y="309782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3" name="Google Shape;1983;p6"/>
            <p:cNvSpPr/>
            <p:nvPr/>
          </p:nvSpPr>
          <p:spPr>
            <a:xfrm>
              <a:off x="5909850" y="324832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4" name="Google Shape;1984;p6"/>
            <p:cNvSpPr/>
            <p:nvPr/>
          </p:nvSpPr>
          <p:spPr>
            <a:xfrm>
              <a:off x="5909850" y="35493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5" name="Google Shape;1985;p6"/>
            <p:cNvSpPr/>
            <p:nvPr/>
          </p:nvSpPr>
          <p:spPr>
            <a:xfrm>
              <a:off x="5909850" y="369987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6" name="Google Shape;1986;p6"/>
            <p:cNvSpPr/>
            <p:nvPr/>
          </p:nvSpPr>
          <p:spPr>
            <a:xfrm>
              <a:off x="5909850" y="385037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7" name="Google Shape;1987;p6"/>
            <p:cNvSpPr/>
            <p:nvPr/>
          </p:nvSpPr>
          <p:spPr>
            <a:xfrm>
              <a:off x="5909850" y="400087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8" name="Google Shape;1988;p6"/>
            <p:cNvSpPr/>
            <p:nvPr/>
          </p:nvSpPr>
          <p:spPr>
            <a:xfrm>
              <a:off x="5909850" y="430190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9" name="Google Shape;1989;p6"/>
            <p:cNvSpPr/>
            <p:nvPr/>
          </p:nvSpPr>
          <p:spPr>
            <a:xfrm>
              <a:off x="5909850" y="445242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0" name="Google Shape;1990;p6"/>
            <p:cNvSpPr/>
            <p:nvPr/>
          </p:nvSpPr>
          <p:spPr>
            <a:xfrm>
              <a:off x="5909850" y="49039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1" name="Google Shape;1991;p6"/>
            <p:cNvSpPr/>
            <p:nvPr/>
          </p:nvSpPr>
          <p:spPr>
            <a:xfrm>
              <a:off x="5909850" y="505445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2" name="Google Shape;1992;p6"/>
            <p:cNvSpPr/>
            <p:nvPr/>
          </p:nvSpPr>
          <p:spPr>
            <a:xfrm>
              <a:off x="5909850" y="520497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3" name="Google Shape;1993;p6"/>
            <p:cNvSpPr/>
            <p:nvPr/>
          </p:nvSpPr>
          <p:spPr>
            <a:xfrm>
              <a:off x="6060375" y="539125"/>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4" name="Google Shape;1994;p6"/>
            <p:cNvSpPr/>
            <p:nvPr/>
          </p:nvSpPr>
          <p:spPr>
            <a:xfrm>
              <a:off x="6060375" y="68965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5" name="Google Shape;1995;p6"/>
            <p:cNvSpPr/>
            <p:nvPr/>
          </p:nvSpPr>
          <p:spPr>
            <a:xfrm>
              <a:off x="6060375" y="99067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6" name="Google Shape;1996;p6"/>
            <p:cNvSpPr/>
            <p:nvPr/>
          </p:nvSpPr>
          <p:spPr>
            <a:xfrm>
              <a:off x="6060375" y="129170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7" name="Google Shape;1997;p6"/>
            <p:cNvSpPr/>
            <p:nvPr/>
          </p:nvSpPr>
          <p:spPr>
            <a:xfrm>
              <a:off x="6060375" y="14422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8" name="Google Shape;1998;p6"/>
            <p:cNvSpPr/>
            <p:nvPr/>
          </p:nvSpPr>
          <p:spPr>
            <a:xfrm>
              <a:off x="6060375" y="1592700"/>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9" name="Google Shape;1999;p6"/>
            <p:cNvSpPr/>
            <p:nvPr/>
          </p:nvSpPr>
          <p:spPr>
            <a:xfrm>
              <a:off x="6060375" y="174322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0" name="Google Shape;2000;p6"/>
            <p:cNvSpPr/>
            <p:nvPr/>
          </p:nvSpPr>
          <p:spPr>
            <a:xfrm>
              <a:off x="6060375" y="21947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1" name="Google Shape;2001;p6"/>
            <p:cNvSpPr/>
            <p:nvPr/>
          </p:nvSpPr>
          <p:spPr>
            <a:xfrm>
              <a:off x="6060375" y="234527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2" name="Google Shape;2002;p6"/>
            <p:cNvSpPr/>
            <p:nvPr/>
          </p:nvSpPr>
          <p:spPr>
            <a:xfrm>
              <a:off x="6060375" y="249577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3" name="Google Shape;2003;p6"/>
            <p:cNvSpPr/>
            <p:nvPr/>
          </p:nvSpPr>
          <p:spPr>
            <a:xfrm>
              <a:off x="6060375" y="2646275"/>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4" name="Google Shape;2004;p6"/>
            <p:cNvSpPr/>
            <p:nvPr/>
          </p:nvSpPr>
          <p:spPr>
            <a:xfrm>
              <a:off x="6060375" y="27968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5" name="Google Shape;2005;p6"/>
            <p:cNvSpPr/>
            <p:nvPr/>
          </p:nvSpPr>
          <p:spPr>
            <a:xfrm>
              <a:off x="6060375" y="2947300"/>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6" name="Google Shape;2006;p6"/>
            <p:cNvSpPr/>
            <p:nvPr/>
          </p:nvSpPr>
          <p:spPr>
            <a:xfrm>
              <a:off x="6060375" y="309782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7" name="Google Shape;2007;p6"/>
            <p:cNvSpPr/>
            <p:nvPr/>
          </p:nvSpPr>
          <p:spPr>
            <a:xfrm>
              <a:off x="6060375" y="324832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8" name="Google Shape;2008;p6"/>
            <p:cNvSpPr/>
            <p:nvPr/>
          </p:nvSpPr>
          <p:spPr>
            <a:xfrm>
              <a:off x="6060375" y="339885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9" name="Google Shape;2009;p6"/>
            <p:cNvSpPr/>
            <p:nvPr/>
          </p:nvSpPr>
          <p:spPr>
            <a:xfrm>
              <a:off x="6060375" y="35493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0" name="Google Shape;2010;p6"/>
            <p:cNvSpPr/>
            <p:nvPr/>
          </p:nvSpPr>
          <p:spPr>
            <a:xfrm>
              <a:off x="6060375" y="385037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1" name="Google Shape;2011;p6"/>
            <p:cNvSpPr/>
            <p:nvPr/>
          </p:nvSpPr>
          <p:spPr>
            <a:xfrm>
              <a:off x="6060375" y="41514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2" name="Google Shape;2012;p6"/>
            <p:cNvSpPr/>
            <p:nvPr/>
          </p:nvSpPr>
          <p:spPr>
            <a:xfrm>
              <a:off x="6060375" y="430190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3" name="Google Shape;2013;p6"/>
            <p:cNvSpPr/>
            <p:nvPr/>
          </p:nvSpPr>
          <p:spPr>
            <a:xfrm>
              <a:off x="6060375" y="445242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4" name="Google Shape;2014;p6"/>
            <p:cNvSpPr/>
            <p:nvPr/>
          </p:nvSpPr>
          <p:spPr>
            <a:xfrm>
              <a:off x="6060375" y="460292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5" name="Google Shape;2015;p6"/>
            <p:cNvSpPr/>
            <p:nvPr/>
          </p:nvSpPr>
          <p:spPr>
            <a:xfrm>
              <a:off x="6060375" y="49039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6" name="Google Shape;2016;p6"/>
            <p:cNvSpPr/>
            <p:nvPr/>
          </p:nvSpPr>
          <p:spPr>
            <a:xfrm>
              <a:off x="6060375" y="5054450"/>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7" name="Google Shape;2017;p6"/>
            <p:cNvSpPr/>
            <p:nvPr/>
          </p:nvSpPr>
          <p:spPr>
            <a:xfrm>
              <a:off x="6060375" y="520497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8" name="Google Shape;2018;p6"/>
            <p:cNvSpPr/>
            <p:nvPr/>
          </p:nvSpPr>
          <p:spPr>
            <a:xfrm>
              <a:off x="6060375" y="535547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9" name="Google Shape;2019;p6"/>
            <p:cNvSpPr/>
            <p:nvPr/>
          </p:nvSpPr>
          <p:spPr>
            <a:xfrm>
              <a:off x="6210875" y="53912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0" name="Google Shape;2020;p6"/>
            <p:cNvSpPr/>
            <p:nvPr/>
          </p:nvSpPr>
          <p:spPr>
            <a:xfrm>
              <a:off x="6210875" y="99067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1" name="Google Shape;2021;p6"/>
            <p:cNvSpPr/>
            <p:nvPr/>
          </p:nvSpPr>
          <p:spPr>
            <a:xfrm>
              <a:off x="6210875" y="114117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2" name="Google Shape;2022;p6"/>
            <p:cNvSpPr/>
            <p:nvPr/>
          </p:nvSpPr>
          <p:spPr>
            <a:xfrm>
              <a:off x="6210875" y="129170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3" name="Google Shape;2023;p6"/>
            <p:cNvSpPr/>
            <p:nvPr/>
          </p:nvSpPr>
          <p:spPr>
            <a:xfrm>
              <a:off x="6210875" y="159270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4" name="Google Shape;2024;p6"/>
            <p:cNvSpPr/>
            <p:nvPr/>
          </p:nvSpPr>
          <p:spPr>
            <a:xfrm>
              <a:off x="6210875" y="189372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5" name="Google Shape;2025;p6"/>
            <p:cNvSpPr/>
            <p:nvPr/>
          </p:nvSpPr>
          <p:spPr>
            <a:xfrm>
              <a:off x="6210875" y="20442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6" name="Google Shape;2026;p6"/>
            <p:cNvSpPr/>
            <p:nvPr/>
          </p:nvSpPr>
          <p:spPr>
            <a:xfrm>
              <a:off x="6210875" y="21947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7" name="Google Shape;2027;p6"/>
            <p:cNvSpPr/>
            <p:nvPr/>
          </p:nvSpPr>
          <p:spPr>
            <a:xfrm>
              <a:off x="6210875" y="249577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8" name="Google Shape;2028;p6"/>
            <p:cNvSpPr/>
            <p:nvPr/>
          </p:nvSpPr>
          <p:spPr>
            <a:xfrm>
              <a:off x="6210875" y="2796800"/>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9" name="Google Shape;2029;p6"/>
            <p:cNvSpPr/>
            <p:nvPr/>
          </p:nvSpPr>
          <p:spPr>
            <a:xfrm>
              <a:off x="6210875" y="309782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0" name="Google Shape;2030;p6"/>
            <p:cNvSpPr/>
            <p:nvPr/>
          </p:nvSpPr>
          <p:spPr>
            <a:xfrm>
              <a:off x="6210875" y="33988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1" name="Google Shape;2031;p6"/>
            <p:cNvSpPr/>
            <p:nvPr/>
          </p:nvSpPr>
          <p:spPr>
            <a:xfrm>
              <a:off x="6210875" y="35493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2" name="Google Shape;2032;p6"/>
            <p:cNvSpPr/>
            <p:nvPr/>
          </p:nvSpPr>
          <p:spPr>
            <a:xfrm>
              <a:off x="6210875" y="400087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3" name="Google Shape;2033;p6"/>
            <p:cNvSpPr/>
            <p:nvPr/>
          </p:nvSpPr>
          <p:spPr>
            <a:xfrm>
              <a:off x="6210875" y="4151400"/>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4" name="Google Shape;2034;p6"/>
            <p:cNvSpPr/>
            <p:nvPr/>
          </p:nvSpPr>
          <p:spPr>
            <a:xfrm>
              <a:off x="6210875" y="430190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5" name="Google Shape;2035;p6"/>
            <p:cNvSpPr/>
            <p:nvPr/>
          </p:nvSpPr>
          <p:spPr>
            <a:xfrm>
              <a:off x="6210875" y="445242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6" name="Google Shape;2036;p6"/>
            <p:cNvSpPr/>
            <p:nvPr/>
          </p:nvSpPr>
          <p:spPr>
            <a:xfrm>
              <a:off x="6210875" y="460292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7" name="Google Shape;2037;p6"/>
            <p:cNvSpPr/>
            <p:nvPr/>
          </p:nvSpPr>
          <p:spPr>
            <a:xfrm>
              <a:off x="6210875" y="49039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8" name="Google Shape;2038;p6"/>
            <p:cNvSpPr/>
            <p:nvPr/>
          </p:nvSpPr>
          <p:spPr>
            <a:xfrm>
              <a:off x="6210875" y="505445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9" name="Google Shape;2039;p6"/>
            <p:cNvSpPr/>
            <p:nvPr/>
          </p:nvSpPr>
          <p:spPr>
            <a:xfrm>
              <a:off x="6361375" y="38862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0" name="Google Shape;2040;p6"/>
            <p:cNvSpPr/>
            <p:nvPr/>
          </p:nvSpPr>
          <p:spPr>
            <a:xfrm>
              <a:off x="6361375" y="539125"/>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1" name="Google Shape;2041;p6"/>
            <p:cNvSpPr/>
            <p:nvPr/>
          </p:nvSpPr>
          <p:spPr>
            <a:xfrm>
              <a:off x="6361375" y="9906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2" name="Google Shape;2042;p6"/>
            <p:cNvSpPr/>
            <p:nvPr/>
          </p:nvSpPr>
          <p:spPr>
            <a:xfrm>
              <a:off x="6361375" y="129170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3" name="Google Shape;2043;p6"/>
            <p:cNvSpPr/>
            <p:nvPr/>
          </p:nvSpPr>
          <p:spPr>
            <a:xfrm>
              <a:off x="6361375" y="1592700"/>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4" name="Google Shape;2044;p6"/>
            <p:cNvSpPr/>
            <p:nvPr/>
          </p:nvSpPr>
          <p:spPr>
            <a:xfrm>
              <a:off x="6361375" y="20442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5" name="Google Shape;2045;p6"/>
            <p:cNvSpPr/>
            <p:nvPr/>
          </p:nvSpPr>
          <p:spPr>
            <a:xfrm>
              <a:off x="6361375" y="23452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6" name="Google Shape;2046;p6"/>
            <p:cNvSpPr/>
            <p:nvPr/>
          </p:nvSpPr>
          <p:spPr>
            <a:xfrm>
              <a:off x="6361375" y="2796800"/>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7" name="Google Shape;2047;p6"/>
            <p:cNvSpPr/>
            <p:nvPr/>
          </p:nvSpPr>
          <p:spPr>
            <a:xfrm>
              <a:off x="6361375" y="309782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8" name="Google Shape;2048;p6"/>
            <p:cNvSpPr/>
            <p:nvPr/>
          </p:nvSpPr>
          <p:spPr>
            <a:xfrm>
              <a:off x="6361375" y="324832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9" name="Google Shape;2049;p6"/>
            <p:cNvSpPr/>
            <p:nvPr/>
          </p:nvSpPr>
          <p:spPr>
            <a:xfrm>
              <a:off x="6361375" y="3549350"/>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0" name="Google Shape;2050;p6"/>
            <p:cNvSpPr/>
            <p:nvPr/>
          </p:nvSpPr>
          <p:spPr>
            <a:xfrm>
              <a:off x="6361375" y="36998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1" name="Google Shape;2051;p6"/>
            <p:cNvSpPr/>
            <p:nvPr/>
          </p:nvSpPr>
          <p:spPr>
            <a:xfrm>
              <a:off x="6361375" y="385037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2" name="Google Shape;2052;p6"/>
            <p:cNvSpPr/>
            <p:nvPr/>
          </p:nvSpPr>
          <p:spPr>
            <a:xfrm>
              <a:off x="6361375" y="4151400"/>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3" name="Google Shape;2053;p6"/>
            <p:cNvSpPr/>
            <p:nvPr/>
          </p:nvSpPr>
          <p:spPr>
            <a:xfrm>
              <a:off x="6361375" y="4301900"/>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4" name="Google Shape;2054;p6"/>
            <p:cNvSpPr/>
            <p:nvPr/>
          </p:nvSpPr>
          <p:spPr>
            <a:xfrm>
              <a:off x="6361375" y="47534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5" name="Google Shape;2055;p6"/>
            <p:cNvSpPr/>
            <p:nvPr/>
          </p:nvSpPr>
          <p:spPr>
            <a:xfrm>
              <a:off x="6361375" y="5054450"/>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6" name="Google Shape;2056;p6"/>
            <p:cNvSpPr/>
            <p:nvPr/>
          </p:nvSpPr>
          <p:spPr>
            <a:xfrm>
              <a:off x="6361375" y="520497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7" name="Google Shape;2057;p6"/>
            <p:cNvSpPr/>
            <p:nvPr/>
          </p:nvSpPr>
          <p:spPr>
            <a:xfrm>
              <a:off x="6511900" y="388625"/>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8" name="Google Shape;2058;p6"/>
            <p:cNvSpPr/>
            <p:nvPr/>
          </p:nvSpPr>
          <p:spPr>
            <a:xfrm>
              <a:off x="6511900" y="1291700"/>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9" name="Google Shape;2059;p6"/>
            <p:cNvSpPr/>
            <p:nvPr/>
          </p:nvSpPr>
          <p:spPr>
            <a:xfrm>
              <a:off x="6511900" y="2044250"/>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0" name="Google Shape;2060;p6"/>
            <p:cNvSpPr/>
            <p:nvPr/>
          </p:nvSpPr>
          <p:spPr>
            <a:xfrm>
              <a:off x="6511900" y="2796800"/>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1" name="Google Shape;2061;p6"/>
            <p:cNvSpPr/>
            <p:nvPr/>
          </p:nvSpPr>
          <p:spPr>
            <a:xfrm>
              <a:off x="6511900" y="3699875"/>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2" name="Google Shape;2062;p6"/>
            <p:cNvSpPr/>
            <p:nvPr/>
          </p:nvSpPr>
          <p:spPr>
            <a:xfrm>
              <a:off x="6511900" y="4452425"/>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3" name="Google Shape;2063;p6"/>
            <p:cNvSpPr/>
            <p:nvPr/>
          </p:nvSpPr>
          <p:spPr>
            <a:xfrm>
              <a:off x="6511900" y="4602925"/>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4" name="Google Shape;2064;p6"/>
            <p:cNvSpPr/>
            <p:nvPr/>
          </p:nvSpPr>
          <p:spPr>
            <a:xfrm>
              <a:off x="6511900" y="5204975"/>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5" name="Google Shape;2065;p6"/>
            <p:cNvSpPr/>
            <p:nvPr/>
          </p:nvSpPr>
          <p:spPr>
            <a:xfrm>
              <a:off x="6662400" y="6896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6" name="Google Shape;2066;p6"/>
            <p:cNvSpPr/>
            <p:nvPr/>
          </p:nvSpPr>
          <p:spPr>
            <a:xfrm>
              <a:off x="6662400" y="159270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7" name="Google Shape;2067;p6"/>
            <p:cNvSpPr/>
            <p:nvPr/>
          </p:nvSpPr>
          <p:spPr>
            <a:xfrm>
              <a:off x="6662400" y="264627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68" name="Google Shape;2068;p6"/>
          <p:cNvGrpSpPr/>
          <p:nvPr/>
        </p:nvGrpSpPr>
        <p:grpSpPr>
          <a:xfrm rot="10800000">
            <a:off x="7682451" y="28707"/>
            <a:ext cx="1140783" cy="5086302"/>
            <a:chOff x="5608825" y="238125"/>
            <a:chExt cx="1174975" cy="5238750"/>
          </a:xfrm>
        </p:grpSpPr>
        <p:sp>
          <p:nvSpPr>
            <p:cNvPr id="2069" name="Google Shape;2069;p6"/>
            <p:cNvSpPr/>
            <p:nvPr/>
          </p:nvSpPr>
          <p:spPr>
            <a:xfrm>
              <a:off x="5608825" y="388625"/>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0" name="Google Shape;2070;p6"/>
            <p:cNvSpPr/>
            <p:nvPr/>
          </p:nvSpPr>
          <p:spPr>
            <a:xfrm>
              <a:off x="5608825" y="23452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1" name="Google Shape;2071;p6"/>
            <p:cNvSpPr/>
            <p:nvPr/>
          </p:nvSpPr>
          <p:spPr>
            <a:xfrm>
              <a:off x="5608825" y="2796800"/>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2" name="Google Shape;2072;p6"/>
            <p:cNvSpPr/>
            <p:nvPr/>
          </p:nvSpPr>
          <p:spPr>
            <a:xfrm>
              <a:off x="5608825" y="4151400"/>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3" name="Google Shape;2073;p6"/>
            <p:cNvSpPr/>
            <p:nvPr/>
          </p:nvSpPr>
          <p:spPr>
            <a:xfrm>
              <a:off x="5759350" y="38862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4" name="Google Shape;2074;p6"/>
            <p:cNvSpPr/>
            <p:nvPr/>
          </p:nvSpPr>
          <p:spPr>
            <a:xfrm>
              <a:off x="5759350" y="6896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5" name="Google Shape;2075;p6"/>
            <p:cNvSpPr/>
            <p:nvPr/>
          </p:nvSpPr>
          <p:spPr>
            <a:xfrm>
              <a:off x="5759350" y="99067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6" name="Google Shape;2076;p6"/>
            <p:cNvSpPr/>
            <p:nvPr/>
          </p:nvSpPr>
          <p:spPr>
            <a:xfrm>
              <a:off x="5759350" y="1592700"/>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7" name="Google Shape;2077;p6"/>
            <p:cNvSpPr/>
            <p:nvPr/>
          </p:nvSpPr>
          <p:spPr>
            <a:xfrm>
              <a:off x="5759350" y="174322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8" name="Google Shape;2078;p6"/>
            <p:cNvSpPr/>
            <p:nvPr/>
          </p:nvSpPr>
          <p:spPr>
            <a:xfrm>
              <a:off x="5759350" y="20442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9" name="Google Shape;2079;p6"/>
            <p:cNvSpPr/>
            <p:nvPr/>
          </p:nvSpPr>
          <p:spPr>
            <a:xfrm>
              <a:off x="5759350" y="2194750"/>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0" name="Google Shape;2080;p6"/>
            <p:cNvSpPr/>
            <p:nvPr/>
          </p:nvSpPr>
          <p:spPr>
            <a:xfrm>
              <a:off x="5759350" y="234527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1" name="Google Shape;2081;p6"/>
            <p:cNvSpPr/>
            <p:nvPr/>
          </p:nvSpPr>
          <p:spPr>
            <a:xfrm>
              <a:off x="5759350" y="2947300"/>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2" name="Google Shape;2082;p6"/>
            <p:cNvSpPr/>
            <p:nvPr/>
          </p:nvSpPr>
          <p:spPr>
            <a:xfrm>
              <a:off x="5759350" y="309782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3" name="Google Shape;2083;p6"/>
            <p:cNvSpPr/>
            <p:nvPr/>
          </p:nvSpPr>
          <p:spPr>
            <a:xfrm>
              <a:off x="5759350" y="324832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4" name="Google Shape;2084;p6"/>
            <p:cNvSpPr/>
            <p:nvPr/>
          </p:nvSpPr>
          <p:spPr>
            <a:xfrm>
              <a:off x="5759350" y="385037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5" name="Google Shape;2085;p6"/>
            <p:cNvSpPr/>
            <p:nvPr/>
          </p:nvSpPr>
          <p:spPr>
            <a:xfrm>
              <a:off x="5759350" y="4000875"/>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6" name="Google Shape;2086;p6"/>
            <p:cNvSpPr/>
            <p:nvPr/>
          </p:nvSpPr>
          <p:spPr>
            <a:xfrm>
              <a:off x="5759350" y="445242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7" name="Google Shape;2087;p6"/>
            <p:cNvSpPr/>
            <p:nvPr/>
          </p:nvSpPr>
          <p:spPr>
            <a:xfrm>
              <a:off x="5759350" y="460292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8" name="Google Shape;2088;p6"/>
            <p:cNvSpPr/>
            <p:nvPr/>
          </p:nvSpPr>
          <p:spPr>
            <a:xfrm>
              <a:off x="5759350" y="47534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9" name="Google Shape;2089;p6"/>
            <p:cNvSpPr/>
            <p:nvPr/>
          </p:nvSpPr>
          <p:spPr>
            <a:xfrm>
              <a:off x="5759350" y="5054450"/>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0" name="Google Shape;2090;p6"/>
            <p:cNvSpPr/>
            <p:nvPr/>
          </p:nvSpPr>
          <p:spPr>
            <a:xfrm>
              <a:off x="5909850" y="23812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1" name="Google Shape;2091;p6"/>
            <p:cNvSpPr/>
            <p:nvPr/>
          </p:nvSpPr>
          <p:spPr>
            <a:xfrm>
              <a:off x="5909850" y="539125"/>
              <a:ext cx="121400" cy="121425"/>
            </a:xfrm>
            <a:custGeom>
              <a:rect b="b" l="l" r="r" t="t"/>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2" name="Google Shape;2092;p6"/>
            <p:cNvSpPr/>
            <p:nvPr/>
          </p:nvSpPr>
          <p:spPr>
            <a:xfrm>
              <a:off x="5909850" y="8401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3" name="Google Shape;2093;p6"/>
            <p:cNvSpPr/>
            <p:nvPr/>
          </p:nvSpPr>
          <p:spPr>
            <a:xfrm>
              <a:off x="5909850" y="9906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4" name="Google Shape;2094;p6"/>
            <p:cNvSpPr/>
            <p:nvPr/>
          </p:nvSpPr>
          <p:spPr>
            <a:xfrm>
              <a:off x="5909850" y="1592700"/>
              <a:ext cx="121400" cy="121425"/>
            </a:xfrm>
            <a:custGeom>
              <a:rect b="b" l="l" r="r" t="t"/>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5" name="Google Shape;2095;p6"/>
            <p:cNvSpPr/>
            <p:nvPr/>
          </p:nvSpPr>
          <p:spPr>
            <a:xfrm>
              <a:off x="5909850" y="21947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6" name="Google Shape;2096;p6"/>
            <p:cNvSpPr/>
            <p:nvPr/>
          </p:nvSpPr>
          <p:spPr>
            <a:xfrm>
              <a:off x="5909850" y="23452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7" name="Google Shape;2097;p6"/>
            <p:cNvSpPr/>
            <p:nvPr/>
          </p:nvSpPr>
          <p:spPr>
            <a:xfrm>
              <a:off x="5909850" y="249577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8" name="Google Shape;2098;p6"/>
            <p:cNvSpPr/>
            <p:nvPr/>
          </p:nvSpPr>
          <p:spPr>
            <a:xfrm>
              <a:off x="5909850" y="339885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9" name="Google Shape;2099;p6"/>
            <p:cNvSpPr/>
            <p:nvPr/>
          </p:nvSpPr>
          <p:spPr>
            <a:xfrm>
              <a:off x="5909850" y="4151400"/>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0" name="Google Shape;2100;p6"/>
            <p:cNvSpPr/>
            <p:nvPr/>
          </p:nvSpPr>
          <p:spPr>
            <a:xfrm>
              <a:off x="5909850" y="460292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1" name="Google Shape;2101;p6"/>
            <p:cNvSpPr/>
            <p:nvPr/>
          </p:nvSpPr>
          <p:spPr>
            <a:xfrm>
              <a:off x="5909850" y="475345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2" name="Google Shape;2102;p6"/>
            <p:cNvSpPr/>
            <p:nvPr/>
          </p:nvSpPr>
          <p:spPr>
            <a:xfrm>
              <a:off x="5909850" y="535547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3" name="Google Shape;2103;p6"/>
            <p:cNvSpPr/>
            <p:nvPr/>
          </p:nvSpPr>
          <p:spPr>
            <a:xfrm>
              <a:off x="6060375" y="23812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4" name="Google Shape;2104;p6"/>
            <p:cNvSpPr/>
            <p:nvPr/>
          </p:nvSpPr>
          <p:spPr>
            <a:xfrm>
              <a:off x="6060375" y="38862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5" name="Google Shape;2105;p6"/>
            <p:cNvSpPr/>
            <p:nvPr/>
          </p:nvSpPr>
          <p:spPr>
            <a:xfrm>
              <a:off x="6060375" y="840150"/>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6" name="Google Shape;2106;p6"/>
            <p:cNvSpPr/>
            <p:nvPr/>
          </p:nvSpPr>
          <p:spPr>
            <a:xfrm>
              <a:off x="6060375" y="114117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7" name="Google Shape;2107;p6"/>
            <p:cNvSpPr/>
            <p:nvPr/>
          </p:nvSpPr>
          <p:spPr>
            <a:xfrm>
              <a:off x="6060375" y="189372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8" name="Google Shape;2108;p6"/>
            <p:cNvSpPr/>
            <p:nvPr/>
          </p:nvSpPr>
          <p:spPr>
            <a:xfrm>
              <a:off x="6060375" y="20442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9" name="Google Shape;2109;p6"/>
            <p:cNvSpPr/>
            <p:nvPr/>
          </p:nvSpPr>
          <p:spPr>
            <a:xfrm>
              <a:off x="6060375" y="369987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0" name="Google Shape;2110;p6"/>
            <p:cNvSpPr/>
            <p:nvPr/>
          </p:nvSpPr>
          <p:spPr>
            <a:xfrm>
              <a:off x="6060375" y="4000875"/>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1" name="Google Shape;2111;p6"/>
            <p:cNvSpPr/>
            <p:nvPr/>
          </p:nvSpPr>
          <p:spPr>
            <a:xfrm>
              <a:off x="6210875" y="23812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2" name="Google Shape;2112;p6"/>
            <p:cNvSpPr/>
            <p:nvPr/>
          </p:nvSpPr>
          <p:spPr>
            <a:xfrm>
              <a:off x="6210875" y="68965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3" name="Google Shape;2113;p6"/>
            <p:cNvSpPr/>
            <p:nvPr/>
          </p:nvSpPr>
          <p:spPr>
            <a:xfrm>
              <a:off x="6210875" y="23452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4" name="Google Shape;2114;p6"/>
            <p:cNvSpPr/>
            <p:nvPr/>
          </p:nvSpPr>
          <p:spPr>
            <a:xfrm>
              <a:off x="6210875" y="324832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5" name="Google Shape;2115;p6"/>
            <p:cNvSpPr/>
            <p:nvPr/>
          </p:nvSpPr>
          <p:spPr>
            <a:xfrm>
              <a:off x="6210875" y="36998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6" name="Google Shape;2116;p6"/>
            <p:cNvSpPr/>
            <p:nvPr/>
          </p:nvSpPr>
          <p:spPr>
            <a:xfrm>
              <a:off x="6361375" y="1442200"/>
              <a:ext cx="121425" cy="121400"/>
            </a:xfrm>
            <a:custGeom>
              <a:rect b="b" l="l" r="r" t="t"/>
              <a:pathLst>
                <a:path extrusionOk="0" h="4856" w="4857">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7" name="Google Shape;2117;p6"/>
            <p:cNvSpPr/>
            <p:nvPr/>
          </p:nvSpPr>
          <p:spPr>
            <a:xfrm>
              <a:off x="6361375" y="2646275"/>
              <a:ext cx="121425" cy="121425"/>
            </a:xfrm>
            <a:custGeom>
              <a:rect b="b" l="l" r="r" t="t"/>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8" name="Google Shape;2118;p6"/>
            <p:cNvSpPr/>
            <p:nvPr/>
          </p:nvSpPr>
          <p:spPr>
            <a:xfrm>
              <a:off x="6662400" y="49039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19" name="Google Shape;2119;p6"/>
          <p:cNvSpPr txBox="1"/>
          <p:nvPr>
            <p:ph idx="12" type="sldNum"/>
          </p:nvPr>
        </p:nvSpPr>
        <p:spPr>
          <a:xfrm>
            <a:off x="91531" y="472020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2120" name="Shape 2120"/>
        <p:cNvGrpSpPr/>
        <p:nvPr/>
      </p:nvGrpSpPr>
      <p:grpSpPr>
        <a:xfrm>
          <a:off x="0" y="0"/>
          <a:ext cx="0" cy="0"/>
          <a:chOff x="0" y="0"/>
          <a:chExt cx="0" cy="0"/>
        </a:xfrm>
      </p:grpSpPr>
      <p:sp>
        <p:nvSpPr>
          <p:cNvPr id="2121" name="Google Shape;2121;p7"/>
          <p:cNvSpPr txBox="1"/>
          <p:nvPr>
            <p:ph type="title"/>
          </p:nvPr>
        </p:nvSpPr>
        <p:spPr>
          <a:xfrm>
            <a:off x="718300" y="739375"/>
            <a:ext cx="6761100" cy="8574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2122" name="Google Shape;2122;p7"/>
          <p:cNvSpPr txBox="1"/>
          <p:nvPr>
            <p:ph idx="1" type="body"/>
          </p:nvPr>
        </p:nvSpPr>
        <p:spPr>
          <a:xfrm>
            <a:off x="718300" y="1755475"/>
            <a:ext cx="2179200" cy="3094200"/>
          </a:xfrm>
          <a:prstGeom prst="rect">
            <a:avLst/>
          </a:prstGeom>
        </p:spPr>
        <p:txBody>
          <a:bodyPr anchorCtr="0" anchor="t" bIns="91425" lIns="91425" spcFirstLastPara="1" rIns="91425" wrap="square" tIns="91425">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2123" name="Google Shape;2123;p7"/>
          <p:cNvSpPr txBox="1"/>
          <p:nvPr>
            <p:ph idx="2" type="body"/>
          </p:nvPr>
        </p:nvSpPr>
        <p:spPr>
          <a:xfrm>
            <a:off x="3009263" y="1755475"/>
            <a:ext cx="2179200" cy="3094200"/>
          </a:xfrm>
          <a:prstGeom prst="rect">
            <a:avLst/>
          </a:prstGeom>
        </p:spPr>
        <p:txBody>
          <a:bodyPr anchorCtr="0" anchor="t" bIns="91425" lIns="91425" spcFirstLastPara="1" rIns="91425" wrap="square" tIns="91425">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2124" name="Google Shape;2124;p7"/>
          <p:cNvSpPr txBox="1"/>
          <p:nvPr>
            <p:ph idx="3" type="body"/>
          </p:nvPr>
        </p:nvSpPr>
        <p:spPr>
          <a:xfrm>
            <a:off x="5300226" y="1755475"/>
            <a:ext cx="2179200" cy="3094200"/>
          </a:xfrm>
          <a:prstGeom prst="rect">
            <a:avLst/>
          </a:prstGeom>
        </p:spPr>
        <p:txBody>
          <a:bodyPr anchorCtr="0" anchor="t" bIns="91425" lIns="91425" spcFirstLastPara="1" rIns="91425" wrap="square" tIns="91425">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grpSp>
        <p:nvGrpSpPr>
          <p:cNvPr id="2125" name="Google Shape;2125;p7"/>
          <p:cNvGrpSpPr/>
          <p:nvPr/>
        </p:nvGrpSpPr>
        <p:grpSpPr>
          <a:xfrm rot="10800000">
            <a:off x="8851487" y="28707"/>
            <a:ext cx="264012" cy="5086302"/>
            <a:chOff x="5307800" y="238125"/>
            <a:chExt cx="271925" cy="5238750"/>
          </a:xfrm>
        </p:grpSpPr>
        <p:sp>
          <p:nvSpPr>
            <p:cNvPr id="2126" name="Google Shape;2126;p7"/>
            <p:cNvSpPr/>
            <p:nvPr/>
          </p:nvSpPr>
          <p:spPr>
            <a:xfrm>
              <a:off x="5307800" y="23812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7" name="Google Shape;2127;p7"/>
            <p:cNvSpPr/>
            <p:nvPr/>
          </p:nvSpPr>
          <p:spPr>
            <a:xfrm>
              <a:off x="5307800" y="38862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8" name="Google Shape;2128;p7"/>
            <p:cNvSpPr/>
            <p:nvPr/>
          </p:nvSpPr>
          <p:spPr>
            <a:xfrm>
              <a:off x="5307800" y="539125"/>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9" name="Google Shape;2129;p7"/>
            <p:cNvSpPr/>
            <p:nvPr/>
          </p:nvSpPr>
          <p:spPr>
            <a:xfrm>
              <a:off x="5307800" y="6896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0" name="Google Shape;2130;p7"/>
            <p:cNvSpPr/>
            <p:nvPr/>
          </p:nvSpPr>
          <p:spPr>
            <a:xfrm>
              <a:off x="5307800" y="8401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1" name="Google Shape;2131;p7"/>
            <p:cNvSpPr/>
            <p:nvPr/>
          </p:nvSpPr>
          <p:spPr>
            <a:xfrm>
              <a:off x="5307800" y="99067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2" name="Google Shape;2132;p7"/>
            <p:cNvSpPr/>
            <p:nvPr/>
          </p:nvSpPr>
          <p:spPr>
            <a:xfrm>
              <a:off x="5307800" y="114117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3" name="Google Shape;2133;p7"/>
            <p:cNvSpPr/>
            <p:nvPr/>
          </p:nvSpPr>
          <p:spPr>
            <a:xfrm>
              <a:off x="5307800" y="129170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4" name="Google Shape;2134;p7"/>
            <p:cNvSpPr/>
            <p:nvPr/>
          </p:nvSpPr>
          <p:spPr>
            <a:xfrm>
              <a:off x="5307800" y="1442200"/>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5" name="Google Shape;2135;p7"/>
            <p:cNvSpPr/>
            <p:nvPr/>
          </p:nvSpPr>
          <p:spPr>
            <a:xfrm>
              <a:off x="5307800" y="1592700"/>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6" name="Google Shape;2136;p7"/>
            <p:cNvSpPr/>
            <p:nvPr/>
          </p:nvSpPr>
          <p:spPr>
            <a:xfrm>
              <a:off x="5307800" y="174322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7" name="Google Shape;2137;p7"/>
            <p:cNvSpPr/>
            <p:nvPr/>
          </p:nvSpPr>
          <p:spPr>
            <a:xfrm>
              <a:off x="5307800" y="189372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8" name="Google Shape;2138;p7"/>
            <p:cNvSpPr/>
            <p:nvPr/>
          </p:nvSpPr>
          <p:spPr>
            <a:xfrm>
              <a:off x="5307800" y="20442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9" name="Google Shape;2139;p7"/>
            <p:cNvSpPr/>
            <p:nvPr/>
          </p:nvSpPr>
          <p:spPr>
            <a:xfrm>
              <a:off x="5307800" y="21947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0" name="Google Shape;2140;p7"/>
            <p:cNvSpPr/>
            <p:nvPr/>
          </p:nvSpPr>
          <p:spPr>
            <a:xfrm>
              <a:off x="5307800" y="234527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1" name="Google Shape;2141;p7"/>
            <p:cNvSpPr/>
            <p:nvPr/>
          </p:nvSpPr>
          <p:spPr>
            <a:xfrm>
              <a:off x="5307800" y="249577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2" name="Google Shape;2142;p7"/>
            <p:cNvSpPr/>
            <p:nvPr/>
          </p:nvSpPr>
          <p:spPr>
            <a:xfrm>
              <a:off x="5307800" y="2646275"/>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3" name="Google Shape;2143;p7"/>
            <p:cNvSpPr/>
            <p:nvPr/>
          </p:nvSpPr>
          <p:spPr>
            <a:xfrm>
              <a:off x="5307800" y="2796800"/>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4" name="Google Shape;2144;p7"/>
            <p:cNvSpPr/>
            <p:nvPr/>
          </p:nvSpPr>
          <p:spPr>
            <a:xfrm>
              <a:off x="5307800" y="2947300"/>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5" name="Google Shape;2145;p7"/>
            <p:cNvSpPr/>
            <p:nvPr/>
          </p:nvSpPr>
          <p:spPr>
            <a:xfrm>
              <a:off x="5307800" y="309782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6" name="Google Shape;2146;p7"/>
            <p:cNvSpPr/>
            <p:nvPr/>
          </p:nvSpPr>
          <p:spPr>
            <a:xfrm>
              <a:off x="5307800" y="324832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7" name="Google Shape;2147;p7"/>
            <p:cNvSpPr/>
            <p:nvPr/>
          </p:nvSpPr>
          <p:spPr>
            <a:xfrm>
              <a:off x="5307800" y="33988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8" name="Google Shape;2148;p7"/>
            <p:cNvSpPr/>
            <p:nvPr/>
          </p:nvSpPr>
          <p:spPr>
            <a:xfrm>
              <a:off x="5307800" y="35493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9" name="Google Shape;2149;p7"/>
            <p:cNvSpPr/>
            <p:nvPr/>
          </p:nvSpPr>
          <p:spPr>
            <a:xfrm>
              <a:off x="5307800" y="369987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0" name="Google Shape;2150;p7"/>
            <p:cNvSpPr/>
            <p:nvPr/>
          </p:nvSpPr>
          <p:spPr>
            <a:xfrm>
              <a:off x="5307800" y="385037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1" name="Google Shape;2151;p7"/>
            <p:cNvSpPr/>
            <p:nvPr/>
          </p:nvSpPr>
          <p:spPr>
            <a:xfrm>
              <a:off x="5307800" y="4000875"/>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2" name="Google Shape;2152;p7"/>
            <p:cNvSpPr/>
            <p:nvPr/>
          </p:nvSpPr>
          <p:spPr>
            <a:xfrm>
              <a:off x="5307800" y="4151400"/>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3" name="Google Shape;2153;p7"/>
            <p:cNvSpPr/>
            <p:nvPr/>
          </p:nvSpPr>
          <p:spPr>
            <a:xfrm>
              <a:off x="5307800" y="430190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4" name="Google Shape;2154;p7"/>
            <p:cNvSpPr/>
            <p:nvPr/>
          </p:nvSpPr>
          <p:spPr>
            <a:xfrm>
              <a:off x="5307800" y="445242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5" name="Google Shape;2155;p7"/>
            <p:cNvSpPr/>
            <p:nvPr/>
          </p:nvSpPr>
          <p:spPr>
            <a:xfrm>
              <a:off x="5307800" y="460292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6" name="Google Shape;2156;p7"/>
            <p:cNvSpPr/>
            <p:nvPr/>
          </p:nvSpPr>
          <p:spPr>
            <a:xfrm>
              <a:off x="5307800" y="47534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7" name="Google Shape;2157;p7"/>
            <p:cNvSpPr/>
            <p:nvPr/>
          </p:nvSpPr>
          <p:spPr>
            <a:xfrm>
              <a:off x="5307800" y="49039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8" name="Google Shape;2158;p7"/>
            <p:cNvSpPr/>
            <p:nvPr/>
          </p:nvSpPr>
          <p:spPr>
            <a:xfrm>
              <a:off x="5307800" y="5054450"/>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9" name="Google Shape;2159;p7"/>
            <p:cNvSpPr/>
            <p:nvPr/>
          </p:nvSpPr>
          <p:spPr>
            <a:xfrm>
              <a:off x="5307800" y="520497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0" name="Google Shape;2160;p7"/>
            <p:cNvSpPr/>
            <p:nvPr/>
          </p:nvSpPr>
          <p:spPr>
            <a:xfrm>
              <a:off x="5307800" y="535547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1" name="Google Shape;2161;p7"/>
            <p:cNvSpPr/>
            <p:nvPr/>
          </p:nvSpPr>
          <p:spPr>
            <a:xfrm>
              <a:off x="5458325" y="23812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2" name="Google Shape;2162;p7"/>
            <p:cNvSpPr/>
            <p:nvPr/>
          </p:nvSpPr>
          <p:spPr>
            <a:xfrm>
              <a:off x="5458325" y="539125"/>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3" name="Google Shape;2163;p7"/>
            <p:cNvSpPr/>
            <p:nvPr/>
          </p:nvSpPr>
          <p:spPr>
            <a:xfrm>
              <a:off x="5458325" y="99067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4" name="Google Shape;2164;p7"/>
            <p:cNvSpPr/>
            <p:nvPr/>
          </p:nvSpPr>
          <p:spPr>
            <a:xfrm>
              <a:off x="5458325" y="114117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5" name="Google Shape;2165;p7"/>
            <p:cNvSpPr/>
            <p:nvPr/>
          </p:nvSpPr>
          <p:spPr>
            <a:xfrm>
              <a:off x="5458325" y="1442200"/>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6" name="Google Shape;2166;p7"/>
            <p:cNvSpPr/>
            <p:nvPr/>
          </p:nvSpPr>
          <p:spPr>
            <a:xfrm>
              <a:off x="5458325" y="1592700"/>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7" name="Google Shape;2167;p7"/>
            <p:cNvSpPr/>
            <p:nvPr/>
          </p:nvSpPr>
          <p:spPr>
            <a:xfrm>
              <a:off x="5458325" y="2194750"/>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8" name="Google Shape;2168;p7"/>
            <p:cNvSpPr/>
            <p:nvPr/>
          </p:nvSpPr>
          <p:spPr>
            <a:xfrm>
              <a:off x="5458325" y="234527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9" name="Google Shape;2169;p7"/>
            <p:cNvSpPr/>
            <p:nvPr/>
          </p:nvSpPr>
          <p:spPr>
            <a:xfrm>
              <a:off x="5458325" y="249577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0" name="Google Shape;2170;p7"/>
            <p:cNvSpPr/>
            <p:nvPr/>
          </p:nvSpPr>
          <p:spPr>
            <a:xfrm>
              <a:off x="5458325" y="2646275"/>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1" name="Google Shape;2171;p7"/>
            <p:cNvSpPr/>
            <p:nvPr/>
          </p:nvSpPr>
          <p:spPr>
            <a:xfrm>
              <a:off x="5458325" y="2947300"/>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2" name="Google Shape;2172;p7"/>
            <p:cNvSpPr/>
            <p:nvPr/>
          </p:nvSpPr>
          <p:spPr>
            <a:xfrm>
              <a:off x="5458325" y="324832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3" name="Google Shape;2173;p7"/>
            <p:cNvSpPr/>
            <p:nvPr/>
          </p:nvSpPr>
          <p:spPr>
            <a:xfrm>
              <a:off x="5458325" y="3398850"/>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4" name="Google Shape;2174;p7"/>
            <p:cNvSpPr/>
            <p:nvPr/>
          </p:nvSpPr>
          <p:spPr>
            <a:xfrm>
              <a:off x="5458325" y="369987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5" name="Google Shape;2175;p7"/>
            <p:cNvSpPr/>
            <p:nvPr/>
          </p:nvSpPr>
          <p:spPr>
            <a:xfrm>
              <a:off x="5458325" y="3850375"/>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6" name="Google Shape;2176;p7"/>
            <p:cNvSpPr/>
            <p:nvPr/>
          </p:nvSpPr>
          <p:spPr>
            <a:xfrm>
              <a:off x="5458325" y="4000875"/>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7" name="Google Shape;2177;p7"/>
            <p:cNvSpPr/>
            <p:nvPr/>
          </p:nvSpPr>
          <p:spPr>
            <a:xfrm>
              <a:off x="5458325" y="4151400"/>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8" name="Google Shape;2178;p7"/>
            <p:cNvSpPr/>
            <p:nvPr/>
          </p:nvSpPr>
          <p:spPr>
            <a:xfrm>
              <a:off x="5458325" y="460292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9" name="Google Shape;2179;p7"/>
            <p:cNvSpPr/>
            <p:nvPr/>
          </p:nvSpPr>
          <p:spPr>
            <a:xfrm>
              <a:off x="5458325" y="4753450"/>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0" name="Google Shape;2180;p7"/>
            <p:cNvSpPr/>
            <p:nvPr/>
          </p:nvSpPr>
          <p:spPr>
            <a:xfrm>
              <a:off x="5458325" y="5054450"/>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1" name="Google Shape;2181;p7"/>
            <p:cNvSpPr/>
            <p:nvPr/>
          </p:nvSpPr>
          <p:spPr>
            <a:xfrm>
              <a:off x="5458325" y="5204975"/>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2" name="Google Shape;2182;p7"/>
            <p:cNvSpPr/>
            <p:nvPr/>
          </p:nvSpPr>
          <p:spPr>
            <a:xfrm>
              <a:off x="5458325" y="535547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83" name="Google Shape;2183;p7"/>
          <p:cNvGrpSpPr/>
          <p:nvPr/>
        </p:nvGrpSpPr>
        <p:grpSpPr>
          <a:xfrm rot="10800000">
            <a:off x="7828571" y="28707"/>
            <a:ext cx="1140783" cy="5086302"/>
            <a:chOff x="5458325" y="238125"/>
            <a:chExt cx="1174975" cy="5238750"/>
          </a:xfrm>
        </p:grpSpPr>
        <p:sp>
          <p:nvSpPr>
            <p:cNvPr id="2184" name="Google Shape;2184;p7"/>
            <p:cNvSpPr/>
            <p:nvPr/>
          </p:nvSpPr>
          <p:spPr>
            <a:xfrm>
              <a:off x="5458325" y="388625"/>
              <a:ext cx="121400" cy="121400"/>
            </a:xfrm>
            <a:custGeom>
              <a:rect b="b" l="l" r="r" t="t"/>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5" name="Google Shape;2185;p7"/>
            <p:cNvSpPr/>
            <p:nvPr/>
          </p:nvSpPr>
          <p:spPr>
            <a:xfrm>
              <a:off x="5458325" y="689650"/>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6" name="Google Shape;2186;p7"/>
            <p:cNvSpPr/>
            <p:nvPr/>
          </p:nvSpPr>
          <p:spPr>
            <a:xfrm>
              <a:off x="5458325" y="840150"/>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7" name="Google Shape;2187;p7"/>
            <p:cNvSpPr/>
            <p:nvPr/>
          </p:nvSpPr>
          <p:spPr>
            <a:xfrm>
              <a:off x="5458325" y="1291700"/>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8" name="Google Shape;2188;p7"/>
            <p:cNvSpPr/>
            <p:nvPr/>
          </p:nvSpPr>
          <p:spPr>
            <a:xfrm>
              <a:off x="5458325" y="1743225"/>
              <a:ext cx="121400" cy="121400"/>
            </a:xfrm>
            <a:custGeom>
              <a:rect b="b" l="l" r="r" t="t"/>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9" name="Google Shape;2189;p7"/>
            <p:cNvSpPr/>
            <p:nvPr/>
          </p:nvSpPr>
          <p:spPr>
            <a:xfrm>
              <a:off x="5458325" y="1893725"/>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0" name="Google Shape;2190;p7"/>
            <p:cNvSpPr/>
            <p:nvPr/>
          </p:nvSpPr>
          <p:spPr>
            <a:xfrm>
              <a:off x="5458325" y="2044250"/>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1" name="Google Shape;2191;p7"/>
            <p:cNvSpPr/>
            <p:nvPr/>
          </p:nvSpPr>
          <p:spPr>
            <a:xfrm>
              <a:off x="5458325" y="2796800"/>
              <a:ext cx="121400" cy="121400"/>
            </a:xfrm>
            <a:custGeom>
              <a:rect b="b" l="l" r="r" t="t"/>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2" name="Google Shape;2192;p7"/>
            <p:cNvSpPr/>
            <p:nvPr/>
          </p:nvSpPr>
          <p:spPr>
            <a:xfrm>
              <a:off x="5458325" y="3097825"/>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3" name="Google Shape;2193;p7"/>
            <p:cNvSpPr/>
            <p:nvPr/>
          </p:nvSpPr>
          <p:spPr>
            <a:xfrm>
              <a:off x="5458325" y="3549350"/>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4" name="Google Shape;2194;p7"/>
            <p:cNvSpPr/>
            <p:nvPr/>
          </p:nvSpPr>
          <p:spPr>
            <a:xfrm>
              <a:off x="5458325" y="4301900"/>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5" name="Google Shape;2195;p7"/>
            <p:cNvSpPr/>
            <p:nvPr/>
          </p:nvSpPr>
          <p:spPr>
            <a:xfrm>
              <a:off x="5458325" y="4452425"/>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6" name="Google Shape;2196;p7"/>
            <p:cNvSpPr/>
            <p:nvPr/>
          </p:nvSpPr>
          <p:spPr>
            <a:xfrm>
              <a:off x="5458325" y="4903950"/>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7" name="Google Shape;2197;p7"/>
            <p:cNvSpPr/>
            <p:nvPr/>
          </p:nvSpPr>
          <p:spPr>
            <a:xfrm>
              <a:off x="5608825" y="23812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8" name="Google Shape;2198;p7"/>
            <p:cNvSpPr/>
            <p:nvPr/>
          </p:nvSpPr>
          <p:spPr>
            <a:xfrm>
              <a:off x="5608825" y="539125"/>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9" name="Google Shape;2199;p7"/>
            <p:cNvSpPr/>
            <p:nvPr/>
          </p:nvSpPr>
          <p:spPr>
            <a:xfrm>
              <a:off x="5608825" y="6896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0" name="Google Shape;2200;p7"/>
            <p:cNvSpPr/>
            <p:nvPr/>
          </p:nvSpPr>
          <p:spPr>
            <a:xfrm>
              <a:off x="5608825" y="8401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1" name="Google Shape;2201;p7"/>
            <p:cNvSpPr/>
            <p:nvPr/>
          </p:nvSpPr>
          <p:spPr>
            <a:xfrm>
              <a:off x="5608825" y="99067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2" name="Google Shape;2202;p7"/>
            <p:cNvSpPr/>
            <p:nvPr/>
          </p:nvSpPr>
          <p:spPr>
            <a:xfrm>
              <a:off x="5608825" y="114117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3" name="Google Shape;2203;p7"/>
            <p:cNvSpPr/>
            <p:nvPr/>
          </p:nvSpPr>
          <p:spPr>
            <a:xfrm>
              <a:off x="5608825" y="129170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4" name="Google Shape;2204;p7"/>
            <p:cNvSpPr/>
            <p:nvPr/>
          </p:nvSpPr>
          <p:spPr>
            <a:xfrm>
              <a:off x="5608825" y="1442200"/>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5" name="Google Shape;2205;p7"/>
            <p:cNvSpPr/>
            <p:nvPr/>
          </p:nvSpPr>
          <p:spPr>
            <a:xfrm>
              <a:off x="5608825" y="1592700"/>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6" name="Google Shape;2206;p7"/>
            <p:cNvSpPr/>
            <p:nvPr/>
          </p:nvSpPr>
          <p:spPr>
            <a:xfrm>
              <a:off x="5608825" y="1743225"/>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7" name="Google Shape;2207;p7"/>
            <p:cNvSpPr/>
            <p:nvPr/>
          </p:nvSpPr>
          <p:spPr>
            <a:xfrm>
              <a:off x="5608825" y="189372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8" name="Google Shape;2208;p7"/>
            <p:cNvSpPr/>
            <p:nvPr/>
          </p:nvSpPr>
          <p:spPr>
            <a:xfrm>
              <a:off x="5608825" y="20442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9" name="Google Shape;2209;p7"/>
            <p:cNvSpPr/>
            <p:nvPr/>
          </p:nvSpPr>
          <p:spPr>
            <a:xfrm>
              <a:off x="5608825" y="21947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0" name="Google Shape;2210;p7"/>
            <p:cNvSpPr/>
            <p:nvPr/>
          </p:nvSpPr>
          <p:spPr>
            <a:xfrm>
              <a:off x="5608825" y="249577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1" name="Google Shape;2211;p7"/>
            <p:cNvSpPr/>
            <p:nvPr/>
          </p:nvSpPr>
          <p:spPr>
            <a:xfrm>
              <a:off x="5608825" y="2646275"/>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2" name="Google Shape;2212;p7"/>
            <p:cNvSpPr/>
            <p:nvPr/>
          </p:nvSpPr>
          <p:spPr>
            <a:xfrm>
              <a:off x="5608825" y="2947300"/>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3" name="Google Shape;2213;p7"/>
            <p:cNvSpPr/>
            <p:nvPr/>
          </p:nvSpPr>
          <p:spPr>
            <a:xfrm>
              <a:off x="5608825" y="309782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4" name="Google Shape;2214;p7"/>
            <p:cNvSpPr/>
            <p:nvPr/>
          </p:nvSpPr>
          <p:spPr>
            <a:xfrm>
              <a:off x="5608825" y="324832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5" name="Google Shape;2215;p7"/>
            <p:cNvSpPr/>
            <p:nvPr/>
          </p:nvSpPr>
          <p:spPr>
            <a:xfrm>
              <a:off x="5608825" y="33988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6" name="Google Shape;2216;p7"/>
            <p:cNvSpPr/>
            <p:nvPr/>
          </p:nvSpPr>
          <p:spPr>
            <a:xfrm>
              <a:off x="5608825" y="35493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7" name="Google Shape;2217;p7"/>
            <p:cNvSpPr/>
            <p:nvPr/>
          </p:nvSpPr>
          <p:spPr>
            <a:xfrm>
              <a:off x="5608825" y="369987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8" name="Google Shape;2218;p7"/>
            <p:cNvSpPr/>
            <p:nvPr/>
          </p:nvSpPr>
          <p:spPr>
            <a:xfrm>
              <a:off x="5608825" y="3850375"/>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9" name="Google Shape;2219;p7"/>
            <p:cNvSpPr/>
            <p:nvPr/>
          </p:nvSpPr>
          <p:spPr>
            <a:xfrm>
              <a:off x="5608825" y="4000875"/>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0" name="Google Shape;2220;p7"/>
            <p:cNvSpPr/>
            <p:nvPr/>
          </p:nvSpPr>
          <p:spPr>
            <a:xfrm>
              <a:off x="5608825" y="430190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1" name="Google Shape;2221;p7"/>
            <p:cNvSpPr/>
            <p:nvPr/>
          </p:nvSpPr>
          <p:spPr>
            <a:xfrm>
              <a:off x="5608825" y="445242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2" name="Google Shape;2222;p7"/>
            <p:cNvSpPr/>
            <p:nvPr/>
          </p:nvSpPr>
          <p:spPr>
            <a:xfrm>
              <a:off x="5608825" y="460292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3" name="Google Shape;2223;p7"/>
            <p:cNvSpPr/>
            <p:nvPr/>
          </p:nvSpPr>
          <p:spPr>
            <a:xfrm>
              <a:off x="5608825" y="47534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4" name="Google Shape;2224;p7"/>
            <p:cNvSpPr/>
            <p:nvPr/>
          </p:nvSpPr>
          <p:spPr>
            <a:xfrm>
              <a:off x="5608825" y="49039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5" name="Google Shape;2225;p7"/>
            <p:cNvSpPr/>
            <p:nvPr/>
          </p:nvSpPr>
          <p:spPr>
            <a:xfrm>
              <a:off x="5608825" y="5054450"/>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6" name="Google Shape;2226;p7"/>
            <p:cNvSpPr/>
            <p:nvPr/>
          </p:nvSpPr>
          <p:spPr>
            <a:xfrm>
              <a:off x="5608825" y="5204975"/>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7" name="Google Shape;2227;p7"/>
            <p:cNvSpPr/>
            <p:nvPr/>
          </p:nvSpPr>
          <p:spPr>
            <a:xfrm>
              <a:off x="5608825" y="535547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8" name="Google Shape;2228;p7"/>
            <p:cNvSpPr/>
            <p:nvPr/>
          </p:nvSpPr>
          <p:spPr>
            <a:xfrm>
              <a:off x="5759350" y="23812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9" name="Google Shape;2229;p7"/>
            <p:cNvSpPr/>
            <p:nvPr/>
          </p:nvSpPr>
          <p:spPr>
            <a:xfrm>
              <a:off x="5759350" y="840150"/>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0" name="Google Shape;2230;p7"/>
            <p:cNvSpPr/>
            <p:nvPr/>
          </p:nvSpPr>
          <p:spPr>
            <a:xfrm>
              <a:off x="5759350" y="114117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1" name="Google Shape;2231;p7"/>
            <p:cNvSpPr/>
            <p:nvPr/>
          </p:nvSpPr>
          <p:spPr>
            <a:xfrm>
              <a:off x="5759350" y="1442200"/>
              <a:ext cx="121400" cy="121400"/>
            </a:xfrm>
            <a:custGeom>
              <a:rect b="b" l="l" r="r" t="t"/>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2" name="Google Shape;2232;p7"/>
            <p:cNvSpPr/>
            <p:nvPr/>
          </p:nvSpPr>
          <p:spPr>
            <a:xfrm>
              <a:off x="5759350" y="189372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3" name="Google Shape;2233;p7"/>
            <p:cNvSpPr/>
            <p:nvPr/>
          </p:nvSpPr>
          <p:spPr>
            <a:xfrm>
              <a:off x="5759350" y="249577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4" name="Google Shape;2234;p7"/>
            <p:cNvSpPr/>
            <p:nvPr/>
          </p:nvSpPr>
          <p:spPr>
            <a:xfrm>
              <a:off x="5759350" y="2646275"/>
              <a:ext cx="121400" cy="121425"/>
            </a:xfrm>
            <a:custGeom>
              <a:rect b="b" l="l" r="r" t="t"/>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5" name="Google Shape;2235;p7"/>
            <p:cNvSpPr/>
            <p:nvPr/>
          </p:nvSpPr>
          <p:spPr>
            <a:xfrm>
              <a:off x="5759350" y="369987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6" name="Google Shape;2236;p7"/>
            <p:cNvSpPr/>
            <p:nvPr/>
          </p:nvSpPr>
          <p:spPr>
            <a:xfrm>
              <a:off x="5759350" y="4151400"/>
              <a:ext cx="121400" cy="121400"/>
            </a:xfrm>
            <a:custGeom>
              <a:rect b="b" l="l" r="r" t="t"/>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7" name="Google Shape;2237;p7"/>
            <p:cNvSpPr/>
            <p:nvPr/>
          </p:nvSpPr>
          <p:spPr>
            <a:xfrm>
              <a:off x="5759350" y="4903950"/>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8" name="Google Shape;2238;p7"/>
            <p:cNvSpPr/>
            <p:nvPr/>
          </p:nvSpPr>
          <p:spPr>
            <a:xfrm>
              <a:off x="5759350" y="535547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9" name="Google Shape;2239;p7"/>
            <p:cNvSpPr/>
            <p:nvPr/>
          </p:nvSpPr>
          <p:spPr>
            <a:xfrm>
              <a:off x="5909850" y="6896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0" name="Google Shape;2240;p7"/>
            <p:cNvSpPr/>
            <p:nvPr/>
          </p:nvSpPr>
          <p:spPr>
            <a:xfrm>
              <a:off x="5909850" y="189372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1" name="Google Shape;2241;p7"/>
            <p:cNvSpPr/>
            <p:nvPr/>
          </p:nvSpPr>
          <p:spPr>
            <a:xfrm>
              <a:off x="5909850" y="2796800"/>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2" name="Google Shape;2242;p7"/>
            <p:cNvSpPr/>
            <p:nvPr/>
          </p:nvSpPr>
          <p:spPr>
            <a:xfrm>
              <a:off x="6060375" y="4753450"/>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3" name="Google Shape;2243;p7"/>
            <p:cNvSpPr/>
            <p:nvPr/>
          </p:nvSpPr>
          <p:spPr>
            <a:xfrm>
              <a:off x="6210875" y="2646275"/>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4" name="Google Shape;2244;p7"/>
            <p:cNvSpPr/>
            <p:nvPr/>
          </p:nvSpPr>
          <p:spPr>
            <a:xfrm>
              <a:off x="6210875" y="5204975"/>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5" name="Google Shape;2245;p7"/>
            <p:cNvSpPr/>
            <p:nvPr/>
          </p:nvSpPr>
          <p:spPr>
            <a:xfrm>
              <a:off x="6511900" y="990675"/>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46" name="Google Shape;2246;p7"/>
          <p:cNvGrpSpPr/>
          <p:nvPr/>
        </p:nvGrpSpPr>
        <p:grpSpPr>
          <a:xfrm rot="10800000">
            <a:off x="7682451" y="28707"/>
            <a:ext cx="994639" cy="4940182"/>
            <a:chOff x="5759350" y="388625"/>
            <a:chExt cx="1024450" cy="5088250"/>
          </a:xfrm>
        </p:grpSpPr>
        <p:sp>
          <p:nvSpPr>
            <p:cNvPr id="2247" name="Google Shape;2247;p7"/>
            <p:cNvSpPr/>
            <p:nvPr/>
          </p:nvSpPr>
          <p:spPr>
            <a:xfrm>
              <a:off x="5759350" y="539125"/>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8" name="Google Shape;2248;p7"/>
            <p:cNvSpPr/>
            <p:nvPr/>
          </p:nvSpPr>
          <p:spPr>
            <a:xfrm>
              <a:off x="5759350" y="129170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9" name="Google Shape;2249;p7"/>
            <p:cNvSpPr/>
            <p:nvPr/>
          </p:nvSpPr>
          <p:spPr>
            <a:xfrm>
              <a:off x="5759350" y="27968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0" name="Google Shape;2250;p7"/>
            <p:cNvSpPr/>
            <p:nvPr/>
          </p:nvSpPr>
          <p:spPr>
            <a:xfrm>
              <a:off x="5759350" y="339885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1" name="Google Shape;2251;p7"/>
            <p:cNvSpPr/>
            <p:nvPr/>
          </p:nvSpPr>
          <p:spPr>
            <a:xfrm>
              <a:off x="5759350" y="35493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2" name="Google Shape;2252;p7"/>
            <p:cNvSpPr/>
            <p:nvPr/>
          </p:nvSpPr>
          <p:spPr>
            <a:xfrm>
              <a:off x="5759350" y="430190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3" name="Google Shape;2253;p7"/>
            <p:cNvSpPr/>
            <p:nvPr/>
          </p:nvSpPr>
          <p:spPr>
            <a:xfrm>
              <a:off x="5759350" y="520497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4" name="Google Shape;2254;p7"/>
            <p:cNvSpPr/>
            <p:nvPr/>
          </p:nvSpPr>
          <p:spPr>
            <a:xfrm>
              <a:off x="5909850" y="38862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5" name="Google Shape;2255;p7"/>
            <p:cNvSpPr/>
            <p:nvPr/>
          </p:nvSpPr>
          <p:spPr>
            <a:xfrm>
              <a:off x="5909850" y="114117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6" name="Google Shape;2256;p7"/>
            <p:cNvSpPr/>
            <p:nvPr/>
          </p:nvSpPr>
          <p:spPr>
            <a:xfrm>
              <a:off x="5909850" y="129170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7" name="Google Shape;2257;p7"/>
            <p:cNvSpPr/>
            <p:nvPr/>
          </p:nvSpPr>
          <p:spPr>
            <a:xfrm>
              <a:off x="5909850" y="1442200"/>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8" name="Google Shape;2258;p7"/>
            <p:cNvSpPr/>
            <p:nvPr/>
          </p:nvSpPr>
          <p:spPr>
            <a:xfrm>
              <a:off x="5909850" y="174322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9" name="Google Shape;2259;p7"/>
            <p:cNvSpPr/>
            <p:nvPr/>
          </p:nvSpPr>
          <p:spPr>
            <a:xfrm>
              <a:off x="5909850" y="20442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0" name="Google Shape;2260;p7"/>
            <p:cNvSpPr/>
            <p:nvPr/>
          </p:nvSpPr>
          <p:spPr>
            <a:xfrm>
              <a:off x="5909850" y="264627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1" name="Google Shape;2261;p7"/>
            <p:cNvSpPr/>
            <p:nvPr/>
          </p:nvSpPr>
          <p:spPr>
            <a:xfrm>
              <a:off x="5909850" y="294730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2" name="Google Shape;2262;p7"/>
            <p:cNvSpPr/>
            <p:nvPr/>
          </p:nvSpPr>
          <p:spPr>
            <a:xfrm>
              <a:off x="5909850" y="309782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3" name="Google Shape;2263;p7"/>
            <p:cNvSpPr/>
            <p:nvPr/>
          </p:nvSpPr>
          <p:spPr>
            <a:xfrm>
              <a:off x="5909850" y="324832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4" name="Google Shape;2264;p7"/>
            <p:cNvSpPr/>
            <p:nvPr/>
          </p:nvSpPr>
          <p:spPr>
            <a:xfrm>
              <a:off x="5909850" y="35493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5" name="Google Shape;2265;p7"/>
            <p:cNvSpPr/>
            <p:nvPr/>
          </p:nvSpPr>
          <p:spPr>
            <a:xfrm>
              <a:off x="5909850" y="369987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6" name="Google Shape;2266;p7"/>
            <p:cNvSpPr/>
            <p:nvPr/>
          </p:nvSpPr>
          <p:spPr>
            <a:xfrm>
              <a:off x="5909850" y="385037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7" name="Google Shape;2267;p7"/>
            <p:cNvSpPr/>
            <p:nvPr/>
          </p:nvSpPr>
          <p:spPr>
            <a:xfrm>
              <a:off x="5909850" y="400087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8" name="Google Shape;2268;p7"/>
            <p:cNvSpPr/>
            <p:nvPr/>
          </p:nvSpPr>
          <p:spPr>
            <a:xfrm>
              <a:off x="5909850" y="430190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9" name="Google Shape;2269;p7"/>
            <p:cNvSpPr/>
            <p:nvPr/>
          </p:nvSpPr>
          <p:spPr>
            <a:xfrm>
              <a:off x="5909850" y="445242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0" name="Google Shape;2270;p7"/>
            <p:cNvSpPr/>
            <p:nvPr/>
          </p:nvSpPr>
          <p:spPr>
            <a:xfrm>
              <a:off x="5909850" y="49039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1" name="Google Shape;2271;p7"/>
            <p:cNvSpPr/>
            <p:nvPr/>
          </p:nvSpPr>
          <p:spPr>
            <a:xfrm>
              <a:off x="5909850" y="505445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2" name="Google Shape;2272;p7"/>
            <p:cNvSpPr/>
            <p:nvPr/>
          </p:nvSpPr>
          <p:spPr>
            <a:xfrm>
              <a:off x="5909850" y="520497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3" name="Google Shape;2273;p7"/>
            <p:cNvSpPr/>
            <p:nvPr/>
          </p:nvSpPr>
          <p:spPr>
            <a:xfrm>
              <a:off x="6060375" y="539125"/>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4" name="Google Shape;2274;p7"/>
            <p:cNvSpPr/>
            <p:nvPr/>
          </p:nvSpPr>
          <p:spPr>
            <a:xfrm>
              <a:off x="6060375" y="68965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5" name="Google Shape;2275;p7"/>
            <p:cNvSpPr/>
            <p:nvPr/>
          </p:nvSpPr>
          <p:spPr>
            <a:xfrm>
              <a:off x="6060375" y="99067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6" name="Google Shape;2276;p7"/>
            <p:cNvSpPr/>
            <p:nvPr/>
          </p:nvSpPr>
          <p:spPr>
            <a:xfrm>
              <a:off x="6060375" y="129170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7" name="Google Shape;2277;p7"/>
            <p:cNvSpPr/>
            <p:nvPr/>
          </p:nvSpPr>
          <p:spPr>
            <a:xfrm>
              <a:off x="6060375" y="14422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8" name="Google Shape;2278;p7"/>
            <p:cNvSpPr/>
            <p:nvPr/>
          </p:nvSpPr>
          <p:spPr>
            <a:xfrm>
              <a:off x="6060375" y="1592700"/>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9" name="Google Shape;2279;p7"/>
            <p:cNvSpPr/>
            <p:nvPr/>
          </p:nvSpPr>
          <p:spPr>
            <a:xfrm>
              <a:off x="6060375" y="174322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0" name="Google Shape;2280;p7"/>
            <p:cNvSpPr/>
            <p:nvPr/>
          </p:nvSpPr>
          <p:spPr>
            <a:xfrm>
              <a:off x="6060375" y="21947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1" name="Google Shape;2281;p7"/>
            <p:cNvSpPr/>
            <p:nvPr/>
          </p:nvSpPr>
          <p:spPr>
            <a:xfrm>
              <a:off x="6060375" y="234527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2" name="Google Shape;2282;p7"/>
            <p:cNvSpPr/>
            <p:nvPr/>
          </p:nvSpPr>
          <p:spPr>
            <a:xfrm>
              <a:off x="6060375" y="249577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3" name="Google Shape;2283;p7"/>
            <p:cNvSpPr/>
            <p:nvPr/>
          </p:nvSpPr>
          <p:spPr>
            <a:xfrm>
              <a:off x="6060375" y="2646275"/>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4" name="Google Shape;2284;p7"/>
            <p:cNvSpPr/>
            <p:nvPr/>
          </p:nvSpPr>
          <p:spPr>
            <a:xfrm>
              <a:off x="6060375" y="27968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5" name="Google Shape;2285;p7"/>
            <p:cNvSpPr/>
            <p:nvPr/>
          </p:nvSpPr>
          <p:spPr>
            <a:xfrm>
              <a:off x="6060375" y="2947300"/>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6" name="Google Shape;2286;p7"/>
            <p:cNvSpPr/>
            <p:nvPr/>
          </p:nvSpPr>
          <p:spPr>
            <a:xfrm>
              <a:off x="6060375" y="309782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7" name="Google Shape;2287;p7"/>
            <p:cNvSpPr/>
            <p:nvPr/>
          </p:nvSpPr>
          <p:spPr>
            <a:xfrm>
              <a:off x="6060375" y="324832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8" name="Google Shape;2288;p7"/>
            <p:cNvSpPr/>
            <p:nvPr/>
          </p:nvSpPr>
          <p:spPr>
            <a:xfrm>
              <a:off x="6060375" y="339885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9" name="Google Shape;2289;p7"/>
            <p:cNvSpPr/>
            <p:nvPr/>
          </p:nvSpPr>
          <p:spPr>
            <a:xfrm>
              <a:off x="6060375" y="35493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0" name="Google Shape;2290;p7"/>
            <p:cNvSpPr/>
            <p:nvPr/>
          </p:nvSpPr>
          <p:spPr>
            <a:xfrm>
              <a:off x="6060375" y="385037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1" name="Google Shape;2291;p7"/>
            <p:cNvSpPr/>
            <p:nvPr/>
          </p:nvSpPr>
          <p:spPr>
            <a:xfrm>
              <a:off x="6060375" y="41514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2" name="Google Shape;2292;p7"/>
            <p:cNvSpPr/>
            <p:nvPr/>
          </p:nvSpPr>
          <p:spPr>
            <a:xfrm>
              <a:off x="6060375" y="430190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3" name="Google Shape;2293;p7"/>
            <p:cNvSpPr/>
            <p:nvPr/>
          </p:nvSpPr>
          <p:spPr>
            <a:xfrm>
              <a:off x="6060375" y="445242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4" name="Google Shape;2294;p7"/>
            <p:cNvSpPr/>
            <p:nvPr/>
          </p:nvSpPr>
          <p:spPr>
            <a:xfrm>
              <a:off x="6060375" y="460292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5" name="Google Shape;2295;p7"/>
            <p:cNvSpPr/>
            <p:nvPr/>
          </p:nvSpPr>
          <p:spPr>
            <a:xfrm>
              <a:off x="6060375" y="49039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6" name="Google Shape;2296;p7"/>
            <p:cNvSpPr/>
            <p:nvPr/>
          </p:nvSpPr>
          <p:spPr>
            <a:xfrm>
              <a:off x="6060375" y="5054450"/>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7" name="Google Shape;2297;p7"/>
            <p:cNvSpPr/>
            <p:nvPr/>
          </p:nvSpPr>
          <p:spPr>
            <a:xfrm>
              <a:off x="6060375" y="520497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8" name="Google Shape;2298;p7"/>
            <p:cNvSpPr/>
            <p:nvPr/>
          </p:nvSpPr>
          <p:spPr>
            <a:xfrm>
              <a:off x="6060375" y="535547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9" name="Google Shape;2299;p7"/>
            <p:cNvSpPr/>
            <p:nvPr/>
          </p:nvSpPr>
          <p:spPr>
            <a:xfrm>
              <a:off x="6210875" y="53912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0" name="Google Shape;2300;p7"/>
            <p:cNvSpPr/>
            <p:nvPr/>
          </p:nvSpPr>
          <p:spPr>
            <a:xfrm>
              <a:off x="6210875" y="99067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1" name="Google Shape;2301;p7"/>
            <p:cNvSpPr/>
            <p:nvPr/>
          </p:nvSpPr>
          <p:spPr>
            <a:xfrm>
              <a:off x="6210875" y="114117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2" name="Google Shape;2302;p7"/>
            <p:cNvSpPr/>
            <p:nvPr/>
          </p:nvSpPr>
          <p:spPr>
            <a:xfrm>
              <a:off x="6210875" y="129170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3" name="Google Shape;2303;p7"/>
            <p:cNvSpPr/>
            <p:nvPr/>
          </p:nvSpPr>
          <p:spPr>
            <a:xfrm>
              <a:off x="6210875" y="159270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4" name="Google Shape;2304;p7"/>
            <p:cNvSpPr/>
            <p:nvPr/>
          </p:nvSpPr>
          <p:spPr>
            <a:xfrm>
              <a:off x="6210875" y="189372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5" name="Google Shape;2305;p7"/>
            <p:cNvSpPr/>
            <p:nvPr/>
          </p:nvSpPr>
          <p:spPr>
            <a:xfrm>
              <a:off x="6210875" y="20442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6" name="Google Shape;2306;p7"/>
            <p:cNvSpPr/>
            <p:nvPr/>
          </p:nvSpPr>
          <p:spPr>
            <a:xfrm>
              <a:off x="6210875" y="21947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7" name="Google Shape;2307;p7"/>
            <p:cNvSpPr/>
            <p:nvPr/>
          </p:nvSpPr>
          <p:spPr>
            <a:xfrm>
              <a:off x="6210875" y="249577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8" name="Google Shape;2308;p7"/>
            <p:cNvSpPr/>
            <p:nvPr/>
          </p:nvSpPr>
          <p:spPr>
            <a:xfrm>
              <a:off x="6210875" y="2796800"/>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9" name="Google Shape;2309;p7"/>
            <p:cNvSpPr/>
            <p:nvPr/>
          </p:nvSpPr>
          <p:spPr>
            <a:xfrm>
              <a:off x="6210875" y="309782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0" name="Google Shape;2310;p7"/>
            <p:cNvSpPr/>
            <p:nvPr/>
          </p:nvSpPr>
          <p:spPr>
            <a:xfrm>
              <a:off x="6210875" y="33988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1" name="Google Shape;2311;p7"/>
            <p:cNvSpPr/>
            <p:nvPr/>
          </p:nvSpPr>
          <p:spPr>
            <a:xfrm>
              <a:off x="6210875" y="35493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2" name="Google Shape;2312;p7"/>
            <p:cNvSpPr/>
            <p:nvPr/>
          </p:nvSpPr>
          <p:spPr>
            <a:xfrm>
              <a:off x="6210875" y="400087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3" name="Google Shape;2313;p7"/>
            <p:cNvSpPr/>
            <p:nvPr/>
          </p:nvSpPr>
          <p:spPr>
            <a:xfrm>
              <a:off x="6210875" y="4151400"/>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4" name="Google Shape;2314;p7"/>
            <p:cNvSpPr/>
            <p:nvPr/>
          </p:nvSpPr>
          <p:spPr>
            <a:xfrm>
              <a:off x="6210875" y="430190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5" name="Google Shape;2315;p7"/>
            <p:cNvSpPr/>
            <p:nvPr/>
          </p:nvSpPr>
          <p:spPr>
            <a:xfrm>
              <a:off x="6210875" y="445242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6" name="Google Shape;2316;p7"/>
            <p:cNvSpPr/>
            <p:nvPr/>
          </p:nvSpPr>
          <p:spPr>
            <a:xfrm>
              <a:off x="6210875" y="460292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7" name="Google Shape;2317;p7"/>
            <p:cNvSpPr/>
            <p:nvPr/>
          </p:nvSpPr>
          <p:spPr>
            <a:xfrm>
              <a:off x="6210875" y="49039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8" name="Google Shape;2318;p7"/>
            <p:cNvSpPr/>
            <p:nvPr/>
          </p:nvSpPr>
          <p:spPr>
            <a:xfrm>
              <a:off x="6210875" y="505445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9" name="Google Shape;2319;p7"/>
            <p:cNvSpPr/>
            <p:nvPr/>
          </p:nvSpPr>
          <p:spPr>
            <a:xfrm>
              <a:off x="6361375" y="38862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0" name="Google Shape;2320;p7"/>
            <p:cNvSpPr/>
            <p:nvPr/>
          </p:nvSpPr>
          <p:spPr>
            <a:xfrm>
              <a:off x="6361375" y="539125"/>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1" name="Google Shape;2321;p7"/>
            <p:cNvSpPr/>
            <p:nvPr/>
          </p:nvSpPr>
          <p:spPr>
            <a:xfrm>
              <a:off x="6361375" y="9906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2" name="Google Shape;2322;p7"/>
            <p:cNvSpPr/>
            <p:nvPr/>
          </p:nvSpPr>
          <p:spPr>
            <a:xfrm>
              <a:off x="6361375" y="129170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3" name="Google Shape;2323;p7"/>
            <p:cNvSpPr/>
            <p:nvPr/>
          </p:nvSpPr>
          <p:spPr>
            <a:xfrm>
              <a:off x="6361375" y="1592700"/>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4" name="Google Shape;2324;p7"/>
            <p:cNvSpPr/>
            <p:nvPr/>
          </p:nvSpPr>
          <p:spPr>
            <a:xfrm>
              <a:off x="6361375" y="20442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5" name="Google Shape;2325;p7"/>
            <p:cNvSpPr/>
            <p:nvPr/>
          </p:nvSpPr>
          <p:spPr>
            <a:xfrm>
              <a:off x="6361375" y="23452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6" name="Google Shape;2326;p7"/>
            <p:cNvSpPr/>
            <p:nvPr/>
          </p:nvSpPr>
          <p:spPr>
            <a:xfrm>
              <a:off x="6361375" y="2796800"/>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7" name="Google Shape;2327;p7"/>
            <p:cNvSpPr/>
            <p:nvPr/>
          </p:nvSpPr>
          <p:spPr>
            <a:xfrm>
              <a:off x="6361375" y="309782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8" name="Google Shape;2328;p7"/>
            <p:cNvSpPr/>
            <p:nvPr/>
          </p:nvSpPr>
          <p:spPr>
            <a:xfrm>
              <a:off x="6361375" y="324832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9" name="Google Shape;2329;p7"/>
            <p:cNvSpPr/>
            <p:nvPr/>
          </p:nvSpPr>
          <p:spPr>
            <a:xfrm>
              <a:off x="6361375" y="3549350"/>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0" name="Google Shape;2330;p7"/>
            <p:cNvSpPr/>
            <p:nvPr/>
          </p:nvSpPr>
          <p:spPr>
            <a:xfrm>
              <a:off x="6361375" y="36998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1" name="Google Shape;2331;p7"/>
            <p:cNvSpPr/>
            <p:nvPr/>
          </p:nvSpPr>
          <p:spPr>
            <a:xfrm>
              <a:off x="6361375" y="385037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2" name="Google Shape;2332;p7"/>
            <p:cNvSpPr/>
            <p:nvPr/>
          </p:nvSpPr>
          <p:spPr>
            <a:xfrm>
              <a:off x="6361375" y="4151400"/>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3" name="Google Shape;2333;p7"/>
            <p:cNvSpPr/>
            <p:nvPr/>
          </p:nvSpPr>
          <p:spPr>
            <a:xfrm>
              <a:off x="6361375" y="4301900"/>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4" name="Google Shape;2334;p7"/>
            <p:cNvSpPr/>
            <p:nvPr/>
          </p:nvSpPr>
          <p:spPr>
            <a:xfrm>
              <a:off x="6361375" y="47534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5" name="Google Shape;2335;p7"/>
            <p:cNvSpPr/>
            <p:nvPr/>
          </p:nvSpPr>
          <p:spPr>
            <a:xfrm>
              <a:off x="6361375" y="5054450"/>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6" name="Google Shape;2336;p7"/>
            <p:cNvSpPr/>
            <p:nvPr/>
          </p:nvSpPr>
          <p:spPr>
            <a:xfrm>
              <a:off x="6361375" y="520497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7" name="Google Shape;2337;p7"/>
            <p:cNvSpPr/>
            <p:nvPr/>
          </p:nvSpPr>
          <p:spPr>
            <a:xfrm>
              <a:off x="6511900" y="388625"/>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8" name="Google Shape;2338;p7"/>
            <p:cNvSpPr/>
            <p:nvPr/>
          </p:nvSpPr>
          <p:spPr>
            <a:xfrm>
              <a:off x="6511900" y="1291700"/>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9" name="Google Shape;2339;p7"/>
            <p:cNvSpPr/>
            <p:nvPr/>
          </p:nvSpPr>
          <p:spPr>
            <a:xfrm>
              <a:off x="6511900" y="2044250"/>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0" name="Google Shape;2340;p7"/>
            <p:cNvSpPr/>
            <p:nvPr/>
          </p:nvSpPr>
          <p:spPr>
            <a:xfrm>
              <a:off x="6511900" y="2796800"/>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1" name="Google Shape;2341;p7"/>
            <p:cNvSpPr/>
            <p:nvPr/>
          </p:nvSpPr>
          <p:spPr>
            <a:xfrm>
              <a:off x="6511900" y="3699875"/>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2" name="Google Shape;2342;p7"/>
            <p:cNvSpPr/>
            <p:nvPr/>
          </p:nvSpPr>
          <p:spPr>
            <a:xfrm>
              <a:off x="6511900" y="4452425"/>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3" name="Google Shape;2343;p7"/>
            <p:cNvSpPr/>
            <p:nvPr/>
          </p:nvSpPr>
          <p:spPr>
            <a:xfrm>
              <a:off x="6511900" y="4602925"/>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4" name="Google Shape;2344;p7"/>
            <p:cNvSpPr/>
            <p:nvPr/>
          </p:nvSpPr>
          <p:spPr>
            <a:xfrm>
              <a:off x="6511900" y="5204975"/>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5" name="Google Shape;2345;p7"/>
            <p:cNvSpPr/>
            <p:nvPr/>
          </p:nvSpPr>
          <p:spPr>
            <a:xfrm>
              <a:off x="6662400" y="6896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6" name="Google Shape;2346;p7"/>
            <p:cNvSpPr/>
            <p:nvPr/>
          </p:nvSpPr>
          <p:spPr>
            <a:xfrm>
              <a:off x="6662400" y="159270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7" name="Google Shape;2347;p7"/>
            <p:cNvSpPr/>
            <p:nvPr/>
          </p:nvSpPr>
          <p:spPr>
            <a:xfrm>
              <a:off x="6662400" y="264627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8" name="Google Shape;2348;p7"/>
          <p:cNvGrpSpPr/>
          <p:nvPr/>
        </p:nvGrpSpPr>
        <p:grpSpPr>
          <a:xfrm rot="10800000">
            <a:off x="7682451" y="28707"/>
            <a:ext cx="1140783" cy="5086302"/>
            <a:chOff x="5608825" y="238125"/>
            <a:chExt cx="1174975" cy="5238750"/>
          </a:xfrm>
        </p:grpSpPr>
        <p:sp>
          <p:nvSpPr>
            <p:cNvPr id="2349" name="Google Shape;2349;p7"/>
            <p:cNvSpPr/>
            <p:nvPr/>
          </p:nvSpPr>
          <p:spPr>
            <a:xfrm>
              <a:off x="5608825" y="388625"/>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0" name="Google Shape;2350;p7"/>
            <p:cNvSpPr/>
            <p:nvPr/>
          </p:nvSpPr>
          <p:spPr>
            <a:xfrm>
              <a:off x="5608825" y="23452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1" name="Google Shape;2351;p7"/>
            <p:cNvSpPr/>
            <p:nvPr/>
          </p:nvSpPr>
          <p:spPr>
            <a:xfrm>
              <a:off x="5608825" y="2796800"/>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2" name="Google Shape;2352;p7"/>
            <p:cNvSpPr/>
            <p:nvPr/>
          </p:nvSpPr>
          <p:spPr>
            <a:xfrm>
              <a:off x="5608825" y="4151400"/>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3" name="Google Shape;2353;p7"/>
            <p:cNvSpPr/>
            <p:nvPr/>
          </p:nvSpPr>
          <p:spPr>
            <a:xfrm>
              <a:off x="5759350" y="38862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4" name="Google Shape;2354;p7"/>
            <p:cNvSpPr/>
            <p:nvPr/>
          </p:nvSpPr>
          <p:spPr>
            <a:xfrm>
              <a:off x="5759350" y="6896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5" name="Google Shape;2355;p7"/>
            <p:cNvSpPr/>
            <p:nvPr/>
          </p:nvSpPr>
          <p:spPr>
            <a:xfrm>
              <a:off x="5759350" y="99067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6" name="Google Shape;2356;p7"/>
            <p:cNvSpPr/>
            <p:nvPr/>
          </p:nvSpPr>
          <p:spPr>
            <a:xfrm>
              <a:off x="5759350" y="1592700"/>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7" name="Google Shape;2357;p7"/>
            <p:cNvSpPr/>
            <p:nvPr/>
          </p:nvSpPr>
          <p:spPr>
            <a:xfrm>
              <a:off x="5759350" y="174322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8" name="Google Shape;2358;p7"/>
            <p:cNvSpPr/>
            <p:nvPr/>
          </p:nvSpPr>
          <p:spPr>
            <a:xfrm>
              <a:off x="5759350" y="20442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9" name="Google Shape;2359;p7"/>
            <p:cNvSpPr/>
            <p:nvPr/>
          </p:nvSpPr>
          <p:spPr>
            <a:xfrm>
              <a:off x="5759350" y="2194750"/>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0" name="Google Shape;2360;p7"/>
            <p:cNvSpPr/>
            <p:nvPr/>
          </p:nvSpPr>
          <p:spPr>
            <a:xfrm>
              <a:off x="5759350" y="234527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1" name="Google Shape;2361;p7"/>
            <p:cNvSpPr/>
            <p:nvPr/>
          </p:nvSpPr>
          <p:spPr>
            <a:xfrm>
              <a:off x="5759350" y="2947300"/>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2" name="Google Shape;2362;p7"/>
            <p:cNvSpPr/>
            <p:nvPr/>
          </p:nvSpPr>
          <p:spPr>
            <a:xfrm>
              <a:off x="5759350" y="309782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3" name="Google Shape;2363;p7"/>
            <p:cNvSpPr/>
            <p:nvPr/>
          </p:nvSpPr>
          <p:spPr>
            <a:xfrm>
              <a:off x="5759350" y="324832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4" name="Google Shape;2364;p7"/>
            <p:cNvSpPr/>
            <p:nvPr/>
          </p:nvSpPr>
          <p:spPr>
            <a:xfrm>
              <a:off x="5759350" y="385037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5" name="Google Shape;2365;p7"/>
            <p:cNvSpPr/>
            <p:nvPr/>
          </p:nvSpPr>
          <p:spPr>
            <a:xfrm>
              <a:off x="5759350" y="4000875"/>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6" name="Google Shape;2366;p7"/>
            <p:cNvSpPr/>
            <p:nvPr/>
          </p:nvSpPr>
          <p:spPr>
            <a:xfrm>
              <a:off x="5759350" y="445242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7" name="Google Shape;2367;p7"/>
            <p:cNvSpPr/>
            <p:nvPr/>
          </p:nvSpPr>
          <p:spPr>
            <a:xfrm>
              <a:off x="5759350" y="460292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8" name="Google Shape;2368;p7"/>
            <p:cNvSpPr/>
            <p:nvPr/>
          </p:nvSpPr>
          <p:spPr>
            <a:xfrm>
              <a:off x="5759350" y="47534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9" name="Google Shape;2369;p7"/>
            <p:cNvSpPr/>
            <p:nvPr/>
          </p:nvSpPr>
          <p:spPr>
            <a:xfrm>
              <a:off x="5759350" y="5054450"/>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0" name="Google Shape;2370;p7"/>
            <p:cNvSpPr/>
            <p:nvPr/>
          </p:nvSpPr>
          <p:spPr>
            <a:xfrm>
              <a:off x="5909850" y="23812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1" name="Google Shape;2371;p7"/>
            <p:cNvSpPr/>
            <p:nvPr/>
          </p:nvSpPr>
          <p:spPr>
            <a:xfrm>
              <a:off x="5909850" y="539125"/>
              <a:ext cx="121400" cy="121425"/>
            </a:xfrm>
            <a:custGeom>
              <a:rect b="b" l="l" r="r" t="t"/>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2" name="Google Shape;2372;p7"/>
            <p:cNvSpPr/>
            <p:nvPr/>
          </p:nvSpPr>
          <p:spPr>
            <a:xfrm>
              <a:off x="5909850" y="8401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3" name="Google Shape;2373;p7"/>
            <p:cNvSpPr/>
            <p:nvPr/>
          </p:nvSpPr>
          <p:spPr>
            <a:xfrm>
              <a:off x="5909850" y="9906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4" name="Google Shape;2374;p7"/>
            <p:cNvSpPr/>
            <p:nvPr/>
          </p:nvSpPr>
          <p:spPr>
            <a:xfrm>
              <a:off x="5909850" y="1592700"/>
              <a:ext cx="121400" cy="121425"/>
            </a:xfrm>
            <a:custGeom>
              <a:rect b="b" l="l" r="r" t="t"/>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5" name="Google Shape;2375;p7"/>
            <p:cNvSpPr/>
            <p:nvPr/>
          </p:nvSpPr>
          <p:spPr>
            <a:xfrm>
              <a:off x="5909850" y="21947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6" name="Google Shape;2376;p7"/>
            <p:cNvSpPr/>
            <p:nvPr/>
          </p:nvSpPr>
          <p:spPr>
            <a:xfrm>
              <a:off x="5909850" y="23452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7" name="Google Shape;2377;p7"/>
            <p:cNvSpPr/>
            <p:nvPr/>
          </p:nvSpPr>
          <p:spPr>
            <a:xfrm>
              <a:off x="5909850" y="249577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8" name="Google Shape;2378;p7"/>
            <p:cNvSpPr/>
            <p:nvPr/>
          </p:nvSpPr>
          <p:spPr>
            <a:xfrm>
              <a:off x="5909850" y="339885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9" name="Google Shape;2379;p7"/>
            <p:cNvSpPr/>
            <p:nvPr/>
          </p:nvSpPr>
          <p:spPr>
            <a:xfrm>
              <a:off x="5909850" y="4151400"/>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0" name="Google Shape;2380;p7"/>
            <p:cNvSpPr/>
            <p:nvPr/>
          </p:nvSpPr>
          <p:spPr>
            <a:xfrm>
              <a:off x="5909850" y="460292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1" name="Google Shape;2381;p7"/>
            <p:cNvSpPr/>
            <p:nvPr/>
          </p:nvSpPr>
          <p:spPr>
            <a:xfrm>
              <a:off x="5909850" y="475345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2" name="Google Shape;2382;p7"/>
            <p:cNvSpPr/>
            <p:nvPr/>
          </p:nvSpPr>
          <p:spPr>
            <a:xfrm>
              <a:off x="5909850" y="535547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3" name="Google Shape;2383;p7"/>
            <p:cNvSpPr/>
            <p:nvPr/>
          </p:nvSpPr>
          <p:spPr>
            <a:xfrm>
              <a:off x="6060375" y="23812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4" name="Google Shape;2384;p7"/>
            <p:cNvSpPr/>
            <p:nvPr/>
          </p:nvSpPr>
          <p:spPr>
            <a:xfrm>
              <a:off x="6060375" y="38862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5" name="Google Shape;2385;p7"/>
            <p:cNvSpPr/>
            <p:nvPr/>
          </p:nvSpPr>
          <p:spPr>
            <a:xfrm>
              <a:off x="6060375" y="840150"/>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6" name="Google Shape;2386;p7"/>
            <p:cNvSpPr/>
            <p:nvPr/>
          </p:nvSpPr>
          <p:spPr>
            <a:xfrm>
              <a:off x="6060375" y="114117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7" name="Google Shape;2387;p7"/>
            <p:cNvSpPr/>
            <p:nvPr/>
          </p:nvSpPr>
          <p:spPr>
            <a:xfrm>
              <a:off x="6060375" y="189372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8" name="Google Shape;2388;p7"/>
            <p:cNvSpPr/>
            <p:nvPr/>
          </p:nvSpPr>
          <p:spPr>
            <a:xfrm>
              <a:off x="6060375" y="20442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9" name="Google Shape;2389;p7"/>
            <p:cNvSpPr/>
            <p:nvPr/>
          </p:nvSpPr>
          <p:spPr>
            <a:xfrm>
              <a:off x="6060375" y="369987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0" name="Google Shape;2390;p7"/>
            <p:cNvSpPr/>
            <p:nvPr/>
          </p:nvSpPr>
          <p:spPr>
            <a:xfrm>
              <a:off x="6060375" y="4000875"/>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1" name="Google Shape;2391;p7"/>
            <p:cNvSpPr/>
            <p:nvPr/>
          </p:nvSpPr>
          <p:spPr>
            <a:xfrm>
              <a:off x="6210875" y="23812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2" name="Google Shape;2392;p7"/>
            <p:cNvSpPr/>
            <p:nvPr/>
          </p:nvSpPr>
          <p:spPr>
            <a:xfrm>
              <a:off x="6210875" y="68965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3" name="Google Shape;2393;p7"/>
            <p:cNvSpPr/>
            <p:nvPr/>
          </p:nvSpPr>
          <p:spPr>
            <a:xfrm>
              <a:off x="6210875" y="23452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4" name="Google Shape;2394;p7"/>
            <p:cNvSpPr/>
            <p:nvPr/>
          </p:nvSpPr>
          <p:spPr>
            <a:xfrm>
              <a:off x="6210875" y="324832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5" name="Google Shape;2395;p7"/>
            <p:cNvSpPr/>
            <p:nvPr/>
          </p:nvSpPr>
          <p:spPr>
            <a:xfrm>
              <a:off x="6210875" y="36998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6" name="Google Shape;2396;p7"/>
            <p:cNvSpPr/>
            <p:nvPr/>
          </p:nvSpPr>
          <p:spPr>
            <a:xfrm>
              <a:off x="6361375" y="1442200"/>
              <a:ext cx="121425" cy="121400"/>
            </a:xfrm>
            <a:custGeom>
              <a:rect b="b" l="l" r="r" t="t"/>
              <a:pathLst>
                <a:path extrusionOk="0" h="4856" w="4857">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7" name="Google Shape;2397;p7"/>
            <p:cNvSpPr/>
            <p:nvPr/>
          </p:nvSpPr>
          <p:spPr>
            <a:xfrm>
              <a:off x="6361375" y="2646275"/>
              <a:ext cx="121425" cy="121425"/>
            </a:xfrm>
            <a:custGeom>
              <a:rect b="b" l="l" r="r" t="t"/>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8" name="Google Shape;2398;p7"/>
            <p:cNvSpPr/>
            <p:nvPr/>
          </p:nvSpPr>
          <p:spPr>
            <a:xfrm>
              <a:off x="6662400" y="49039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99" name="Google Shape;2399;p7"/>
          <p:cNvSpPr txBox="1"/>
          <p:nvPr>
            <p:ph idx="12" type="sldNum"/>
          </p:nvPr>
        </p:nvSpPr>
        <p:spPr>
          <a:xfrm>
            <a:off x="91531" y="472020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400" name="Shape 2400"/>
        <p:cNvGrpSpPr/>
        <p:nvPr/>
      </p:nvGrpSpPr>
      <p:grpSpPr>
        <a:xfrm>
          <a:off x="0" y="0"/>
          <a:ext cx="0" cy="0"/>
          <a:chOff x="0" y="0"/>
          <a:chExt cx="0" cy="0"/>
        </a:xfrm>
      </p:grpSpPr>
      <p:sp>
        <p:nvSpPr>
          <p:cNvPr id="2401" name="Google Shape;2401;p8"/>
          <p:cNvSpPr txBox="1"/>
          <p:nvPr>
            <p:ph type="title"/>
          </p:nvPr>
        </p:nvSpPr>
        <p:spPr>
          <a:xfrm>
            <a:off x="718300" y="739375"/>
            <a:ext cx="6761100" cy="857400"/>
          </a:xfrm>
          <a:prstGeom prst="rect">
            <a:avLst/>
          </a:prstGeom>
        </p:spPr>
        <p:txBody>
          <a:bodyPr anchorCtr="0" anchor="b"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grpSp>
        <p:nvGrpSpPr>
          <p:cNvPr id="2402" name="Google Shape;2402;p8"/>
          <p:cNvGrpSpPr/>
          <p:nvPr/>
        </p:nvGrpSpPr>
        <p:grpSpPr>
          <a:xfrm rot="10800000">
            <a:off x="8851487" y="28707"/>
            <a:ext cx="264012" cy="5086302"/>
            <a:chOff x="5307800" y="238125"/>
            <a:chExt cx="271925" cy="5238750"/>
          </a:xfrm>
        </p:grpSpPr>
        <p:sp>
          <p:nvSpPr>
            <p:cNvPr id="2403" name="Google Shape;2403;p8"/>
            <p:cNvSpPr/>
            <p:nvPr/>
          </p:nvSpPr>
          <p:spPr>
            <a:xfrm>
              <a:off x="5307800" y="23812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4" name="Google Shape;2404;p8"/>
            <p:cNvSpPr/>
            <p:nvPr/>
          </p:nvSpPr>
          <p:spPr>
            <a:xfrm>
              <a:off x="5307800" y="38862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5" name="Google Shape;2405;p8"/>
            <p:cNvSpPr/>
            <p:nvPr/>
          </p:nvSpPr>
          <p:spPr>
            <a:xfrm>
              <a:off x="5307800" y="539125"/>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6" name="Google Shape;2406;p8"/>
            <p:cNvSpPr/>
            <p:nvPr/>
          </p:nvSpPr>
          <p:spPr>
            <a:xfrm>
              <a:off x="5307800" y="6896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7" name="Google Shape;2407;p8"/>
            <p:cNvSpPr/>
            <p:nvPr/>
          </p:nvSpPr>
          <p:spPr>
            <a:xfrm>
              <a:off x="5307800" y="8401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8" name="Google Shape;2408;p8"/>
            <p:cNvSpPr/>
            <p:nvPr/>
          </p:nvSpPr>
          <p:spPr>
            <a:xfrm>
              <a:off x="5307800" y="99067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9" name="Google Shape;2409;p8"/>
            <p:cNvSpPr/>
            <p:nvPr/>
          </p:nvSpPr>
          <p:spPr>
            <a:xfrm>
              <a:off x="5307800" y="114117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0" name="Google Shape;2410;p8"/>
            <p:cNvSpPr/>
            <p:nvPr/>
          </p:nvSpPr>
          <p:spPr>
            <a:xfrm>
              <a:off x="5307800" y="129170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1" name="Google Shape;2411;p8"/>
            <p:cNvSpPr/>
            <p:nvPr/>
          </p:nvSpPr>
          <p:spPr>
            <a:xfrm>
              <a:off x="5307800" y="1442200"/>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2" name="Google Shape;2412;p8"/>
            <p:cNvSpPr/>
            <p:nvPr/>
          </p:nvSpPr>
          <p:spPr>
            <a:xfrm>
              <a:off x="5307800" y="1592700"/>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3" name="Google Shape;2413;p8"/>
            <p:cNvSpPr/>
            <p:nvPr/>
          </p:nvSpPr>
          <p:spPr>
            <a:xfrm>
              <a:off x="5307800" y="174322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4" name="Google Shape;2414;p8"/>
            <p:cNvSpPr/>
            <p:nvPr/>
          </p:nvSpPr>
          <p:spPr>
            <a:xfrm>
              <a:off x="5307800" y="189372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5" name="Google Shape;2415;p8"/>
            <p:cNvSpPr/>
            <p:nvPr/>
          </p:nvSpPr>
          <p:spPr>
            <a:xfrm>
              <a:off x="5307800" y="20442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6" name="Google Shape;2416;p8"/>
            <p:cNvSpPr/>
            <p:nvPr/>
          </p:nvSpPr>
          <p:spPr>
            <a:xfrm>
              <a:off x="5307800" y="21947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7" name="Google Shape;2417;p8"/>
            <p:cNvSpPr/>
            <p:nvPr/>
          </p:nvSpPr>
          <p:spPr>
            <a:xfrm>
              <a:off x="5307800" y="234527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8" name="Google Shape;2418;p8"/>
            <p:cNvSpPr/>
            <p:nvPr/>
          </p:nvSpPr>
          <p:spPr>
            <a:xfrm>
              <a:off x="5307800" y="249577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9" name="Google Shape;2419;p8"/>
            <p:cNvSpPr/>
            <p:nvPr/>
          </p:nvSpPr>
          <p:spPr>
            <a:xfrm>
              <a:off x="5307800" y="2646275"/>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0" name="Google Shape;2420;p8"/>
            <p:cNvSpPr/>
            <p:nvPr/>
          </p:nvSpPr>
          <p:spPr>
            <a:xfrm>
              <a:off x="5307800" y="2796800"/>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1" name="Google Shape;2421;p8"/>
            <p:cNvSpPr/>
            <p:nvPr/>
          </p:nvSpPr>
          <p:spPr>
            <a:xfrm>
              <a:off x="5307800" y="2947300"/>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2" name="Google Shape;2422;p8"/>
            <p:cNvSpPr/>
            <p:nvPr/>
          </p:nvSpPr>
          <p:spPr>
            <a:xfrm>
              <a:off x="5307800" y="309782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3" name="Google Shape;2423;p8"/>
            <p:cNvSpPr/>
            <p:nvPr/>
          </p:nvSpPr>
          <p:spPr>
            <a:xfrm>
              <a:off x="5307800" y="324832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4" name="Google Shape;2424;p8"/>
            <p:cNvSpPr/>
            <p:nvPr/>
          </p:nvSpPr>
          <p:spPr>
            <a:xfrm>
              <a:off x="5307800" y="33988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5" name="Google Shape;2425;p8"/>
            <p:cNvSpPr/>
            <p:nvPr/>
          </p:nvSpPr>
          <p:spPr>
            <a:xfrm>
              <a:off x="5307800" y="35493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6" name="Google Shape;2426;p8"/>
            <p:cNvSpPr/>
            <p:nvPr/>
          </p:nvSpPr>
          <p:spPr>
            <a:xfrm>
              <a:off x="5307800" y="369987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7" name="Google Shape;2427;p8"/>
            <p:cNvSpPr/>
            <p:nvPr/>
          </p:nvSpPr>
          <p:spPr>
            <a:xfrm>
              <a:off x="5307800" y="385037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8" name="Google Shape;2428;p8"/>
            <p:cNvSpPr/>
            <p:nvPr/>
          </p:nvSpPr>
          <p:spPr>
            <a:xfrm>
              <a:off x="5307800" y="4000875"/>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9" name="Google Shape;2429;p8"/>
            <p:cNvSpPr/>
            <p:nvPr/>
          </p:nvSpPr>
          <p:spPr>
            <a:xfrm>
              <a:off x="5307800" y="4151400"/>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0" name="Google Shape;2430;p8"/>
            <p:cNvSpPr/>
            <p:nvPr/>
          </p:nvSpPr>
          <p:spPr>
            <a:xfrm>
              <a:off x="5307800" y="430190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1" name="Google Shape;2431;p8"/>
            <p:cNvSpPr/>
            <p:nvPr/>
          </p:nvSpPr>
          <p:spPr>
            <a:xfrm>
              <a:off x="5307800" y="445242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2" name="Google Shape;2432;p8"/>
            <p:cNvSpPr/>
            <p:nvPr/>
          </p:nvSpPr>
          <p:spPr>
            <a:xfrm>
              <a:off x="5307800" y="460292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3" name="Google Shape;2433;p8"/>
            <p:cNvSpPr/>
            <p:nvPr/>
          </p:nvSpPr>
          <p:spPr>
            <a:xfrm>
              <a:off x="5307800" y="47534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4" name="Google Shape;2434;p8"/>
            <p:cNvSpPr/>
            <p:nvPr/>
          </p:nvSpPr>
          <p:spPr>
            <a:xfrm>
              <a:off x="5307800" y="49039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5" name="Google Shape;2435;p8"/>
            <p:cNvSpPr/>
            <p:nvPr/>
          </p:nvSpPr>
          <p:spPr>
            <a:xfrm>
              <a:off x="5307800" y="5054450"/>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6" name="Google Shape;2436;p8"/>
            <p:cNvSpPr/>
            <p:nvPr/>
          </p:nvSpPr>
          <p:spPr>
            <a:xfrm>
              <a:off x="5307800" y="520497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7" name="Google Shape;2437;p8"/>
            <p:cNvSpPr/>
            <p:nvPr/>
          </p:nvSpPr>
          <p:spPr>
            <a:xfrm>
              <a:off x="5307800" y="535547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8" name="Google Shape;2438;p8"/>
            <p:cNvSpPr/>
            <p:nvPr/>
          </p:nvSpPr>
          <p:spPr>
            <a:xfrm>
              <a:off x="5458325" y="23812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9" name="Google Shape;2439;p8"/>
            <p:cNvSpPr/>
            <p:nvPr/>
          </p:nvSpPr>
          <p:spPr>
            <a:xfrm>
              <a:off x="5458325" y="539125"/>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0" name="Google Shape;2440;p8"/>
            <p:cNvSpPr/>
            <p:nvPr/>
          </p:nvSpPr>
          <p:spPr>
            <a:xfrm>
              <a:off x="5458325" y="99067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1" name="Google Shape;2441;p8"/>
            <p:cNvSpPr/>
            <p:nvPr/>
          </p:nvSpPr>
          <p:spPr>
            <a:xfrm>
              <a:off x="5458325" y="114117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2" name="Google Shape;2442;p8"/>
            <p:cNvSpPr/>
            <p:nvPr/>
          </p:nvSpPr>
          <p:spPr>
            <a:xfrm>
              <a:off x="5458325" y="1442200"/>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3" name="Google Shape;2443;p8"/>
            <p:cNvSpPr/>
            <p:nvPr/>
          </p:nvSpPr>
          <p:spPr>
            <a:xfrm>
              <a:off x="5458325" y="1592700"/>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4" name="Google Shape;2444;p8"/>
            <p:cNvSpPr/>
            <p:nvPr/>
          </p:nvSpPr>
          <p:spPr>
            <a:xfrm>
              <a:off x="5458325" y="2194750"/>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5" name="Google Shape;2445;p8"/>
            <p:cNvSpPr/>
            <p:nvPr/>
          </p:nvSpPr>
          <p:spPr>
            <a:xfrm>
              <a:off x="5458325" y="234527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6" name="Google Shape;2446;p8"/>
            <p:cNvSpPr/>
            <p:nvPr/>
          </p:nvSpPr>
          <p:spPr>
            <a:xfrm>
              <a:off x="5458325" y="249577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7" name="Google Shape;2447;p8"/>
            <p:cNvSpPr/>
            <p:nvPr/>
          </p:nvSpPr>
          <p:spPr>
            <a:xfrm>
              <a:off x="5458325" y="2646275"/>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8" name="Google Shape;2448;p8"/>
            <p:cNvSpPr/>
            <p:nvPr/>
          </p:nvSpPr>
          <p:spPr>
            <a:xfrm>
              <a:off x="5458325" y="2947300"/>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9" name="Google Shape;2449;p8"/>
            <p:cNvSpPr/>
            <p:nvPr/>
          </p:nvSpPr>
          <p:spPr>
            <a:xfrm>
              <a:off x="5458325" y="324832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0" name="Google Shape;2450;p8"/>
            <p:cNvSpPr/>
            <p:nvPr/>
          </p:nvSpPr>
          <p:spPr>
            <a:xfrm>
              <a:off x="5458325" y="3398850"/>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1" name="Google Shape;2451;p8"/>
            <p:cNvSpPr/>
            <p:nvPr/>
          </p:nvSpPr>
          <p:spPr>
            <a:xfrm>
              <a:off x="5458325" y="369987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2" name="Google Shape;2452;p8"/>
            <p:cNvSpPr/>
            <p:nvPr/>
          </p:nvSpPr>
          <p:spPr>
            <a:xfrm>
              <a:off x="5458325" y="3850375"/>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3" name="Google Shape;2453;p8"/>
            <p:cNvSpPr/>
            <p:nvPr/>
          </p:nvSpPr>
          <p:spPr>
            <a:xfrm>
              <a:off x="5458325" y="4000875"/>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4" name="Google Shape;2454;p8"/>
            <p:cNvSpPr/>
            <p:nvPr/>
          </p:nvSpPr>
          <p:spPr>
            <a:xfrm>
              <a:off x="5458325" y="4151400"/>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5" name="Google Shape;2455;p8"/>
            <p:cNvSpPr/>
            <p:nvPr/>
          </p:nvSpPr>
          <p:spPr>
            <a:xfrm>
              <a:off x="5458325" y="460292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6" name="Google Shape;2456;p8"/>
            <p:cNvSpPr/>
            <p:nvPr/>
          </p:nvSpPr>
          <p:spPr>
            <a:xfrm>
              <a:off x="5458325" y="4753450"/>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7" name="Google Shape;2457;p8"/>
            <p:cNvSpPr/>
            <p:nvPr/>
          </p:nvSpPr>
          <p:spPr>
            <a:xfrm>
              <a:off x="5458325" y="5054450"/>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8" name="Google Shape;2458;p8"/>
            <p:cNvSpPr/>
            <p:nvPr/>
          </p:nvSpPr>
          <p:spPr>
            <a:xfrm>
              <a:off x="5458325" y="5204975"/>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9" name="Google Shape;2459;p8"/>
            <p:cNvSpPr/>
            <p:nvPr/>
          </p:nvSpPr>
          <p:spPr>
            <a:xfrm>
              <a:off x="5458325" y="535547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60" name="Google Shape;2460;p8"/>
          <p:cNvGrpSpPr/>
          <p:nvPr/>
        </p:nvGrpSpPr>
        <p:grpSpPr>
          <a:xfrm rot="10800000">
            <a:off x="7828571" y="28707"/>
            <a:ext cx="1140783" cy="5086302"/>
            <a:chOff x="5458325" y="238125"/>
            <a:chExt cx="1174975" cy="5238750"/>
          </a:xfrm>
        </p:grpSpPr>
        <p:sp>
          <p:nvSpPr>
            <p:cNvPr id="2461" name="Google Shape;2461;p8"/>
            <p:cNvSpPr/>
            <p:nvPr/>
          </p:nvSpPr>
          <p:spPr>
            <a:xfrm>
              <a:off x="5458325" y="388625"/>
              <a:ext cx="121400" cy="121400"/>
            </a:xfrm>
            <a:custGeom>
              <a:rect b="b" l="l" r="r" t="t"/>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2" name="Google Shape;2462;p8"/>
            <p:cNvSpPr/>
            <p:nvPr/>
          </p:nvSpPr>
          <p:spPr>
            <a:xfrm>
              <a:off x="5458325" y="689650"/>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3" name="Google Shape;2463;p8"/>
            <p:cNvSpPr/>
            <p:nvPr/>
          </p:nvSpPr>
          <p:spPr>
            <a:xfrm>
              <a:off x="5458325" y="840150"/>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4" name="Google Shape;2464;p8"/>
            <p:cNvSpPr/>
            <p:nvPr/>
          </p:nvSpPr>
          <p:spPr>
            <a:xfrm>
              <a:off x="5458325" y="1291700"/>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5" name="Google Shape;2465;p8"/>
            <p:cNvSpPr/>
            <p:nvPr/>
          </p:nvSpPr>
          <p:spPr>
            <a:xfrm>
              <a:off x="5458325" y="1743225"/>
              <a:ext cx="121400" cy="121400"/>
            </a:xfrm>
            <a:custGeom>
              <a:rect b="b" l="l" r="r" t="t"/>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6" name="Google Shape;2466;p8"/>
            <p:cNvSpPr/>
            <p:nvPr/>
          </p:nvSpPr>
          <p:spPr>
            <a:xfrm>
              <a:off x="5458325" y="1893725"/>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7" name="Google Shape;2467;p8"/>
            <p:cNvSpPr/>
            <p:nvPr/>
          </p:nvSpPr>
          <p:spPr>
            <a:xfrm>
              <a:off x="5458325" y="2044250"/>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8" name="Google Shape;2468;p8"/>
            <p:cNvSpPr/>
            <p:nvPr/>
          </p:nvSpPr>
          <p:spPr>
            <a:xfrm>
              <a:off x="5458325" y="2796800"/>
              <a:ext cx="121400" cy="121400"/>
            </a:xfrm>
            <a:custGeom>
              <a:rect b="b" l="l" r="r" t="t"/>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9" name="Google Shape;2469;p8"/>
            <p:cNvSpPr/>
            <p:nvPr/>
          </p:nvSpPr>
          <p:spPr>
            <a:xfrm>
              <a:off x="5458325" y="3097825"/>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0" name="Google Shape;2470;p8"/>
            <p:cNvSpPr/>
            <p:nvPr/>
          </p:nvSpPr>
          <p:spPr>
            <a:xfrm>
              <a:off x="5458325" y="3549350"/>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1" name="Google Shape;2471;p8"/>
            <p:cNvSpPr/>
            <p:nvPr/>
          </p:nvSpPr>
          <p:spPr>
            <a:xfrm>
              <a:off x="5458325" y="4301900"/>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2" name="Google Shape;2472;p8"/>
            <p:cNvSpPr/>
            <p:nvPr/>
          </p:nvSpPr>
          <p:spPr>
            <a:xfrm>
              <a:off x="5458325" y="4452425"/>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3" name="Google Shape;2473;p8"/>
            <p:cNvSpPr/>
            <p:nvPr/>
          </p:nvSpPr>
          <p:spPr>
            <a:xfrm>
              <a:off x="5458325" y="4903950"/>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4" name="Google Shape;2474;p8"/>
            <p:cNvSpPr/>
            <p:nvPr/>
          </p:nvSpPr>
          <p:spPr>
            <a:xfrm>
              <a:off x="5608825" y="23812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5" name="Google Shape;2475;p8"/>
            <p:cNvSpPr/>
            <p:nvPr/>
          </p:nvSpPr>
          <p:spPr>
            <a:xfrm>
              <a:off x="5608825" y="539125"/>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6" name="Google Shape;2476;p8"/>
            <p:cNvSpPr/>
            <p:nvPr/>
          </p:nvSpPr>
          <p:spPr>
            <a:xfrm>
              <a:off x="5608825" y="6896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7" name="Google Shape;2477;p8"/>
            <p:cNvSpPr/>
            <p:nvPr/>
          </p:nvSpPr>
          <p:spPr>
            <a:xfrm>
              <a:off x="5608825" y="8401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8" name="Google Shape;2478;p8"/>
            <p:cNvSpPr/>
            <p:nvPr/>
          </p:nvSpPr>
          <p:spPr>
            <a:xfrm>
              <a:off x="5608825" y="99067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9" name="Google Shape;2479;p8"/>
            <p:cNvSpPr/>
            <p:nvPr/>
          </p:nvSpPr>
          <p:spPr>
            <a:xfrm>
              <a:off x="5608825" y="114117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0" name="Google Shape;2480;p8"/>
            <p:cNvSpPr/>
            <p:nvPr/>
          </p:nvSpPr>
          <p:spPr>
            <a:xfrm>
              <a:off x="5608825" y="129170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1" name="Google Shape;2481;p8"/>
            <p:cNvSpPr/>
            <p:nvPr/>
          </p:nvSpPr>
          <p:spPr>
            <a:xfrm>
              <a:off x="5608825" y="1442200"/>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2" name="Google Shape;2482;p8"/>
            <p:cNvSpPr/>
            <p:nvPr/>
          </p:nvSpPr>
          <p:spPr>
            <a:xfrm>
              <a:off x="5608825" y="1592700"/>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3" name="Google Shape;2483;p8"/>
            <p:cNvSpPr/>
            <p:nvPr/>
          </p:nvSpPr>
          <p:spPr>
            <a:xfrm>
              <a:off x="5608825" y="1743225"/>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4" name="Google Shape;2484;p8"/>
            <p:cNvSpPr/>
            <p:nvPr/>
          </p:nvSpPr>
          <p:spPr>
            <a:xfrm>
              <a:off x="5608825" y="189372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5" name="Google Shape;2485;p8"/>
            <p:cNvSpPr/>
            <p:nvPr/>
          </p:nvSpPr>
          <p:spPr>
            <a:xfrm>
              <a:off x="5608825" y="20442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6" name="Google Shape;2486;p8"/>
            <p:cNvSpPr/>
            <p:nvPr/>
          </p:nvSpPr>
          <p:spPr>
            <a:xfrm>
              <a:off x="5608825" y="21947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7" name="Google Shape;2487;p8"/>
            <p:cNvSpPr/>
            <p:nvPr/>
          </p:nvSpPr>
          <p:spPr>
            <a:xfrm>
              <a:off x="5608825" y="249577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8" name="Google Shape;2488;p8"/>
            <p:cNvSpPr/>
            <p:nvPr/>
          </p:nvSpPr>
          <p:spPr>
            <a:xfrm>
              <a:off x="5608825" y="2646275"/>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9" name="Google Shape;2489;p8"/>
            <p:cNvSpPr/>
            <p:nvPr/>
          </p:nvSpPr>
          <p:spPr>
            <a:xfrm>
              <a:off x="5608825" y="2947300"/>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0" name="Google Shape;2490;p8"/>
            <p:cNvSpPr/>
            <p:nvPr/>
          </p:nvSpPr>
          <p:spPr>
            <a:xfrm>
              <a:off x="5608825" y="309782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1" name="Google Shape;2491;p8"/>
            <p:cNvSpPr/>
            <p:nvPr/>
          </p:nvSpPr>
          <p:spPr>
            <a:xfrm>
              <a:off x="5608825" y="324832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2" name="Google Shape;2492;p8"/>
            <p:cNvSpPr/>
            <p:nvPr/>
          </p:nvSpPr>
          <p:spPr>
            <a:xfrm>
              <a:off x="5608825" y="33988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3" name="Google Shape;2493;p8"/>
            <p:cNvSpPr/>
            <p:nvPr/>
          </p:nvSpPr>
          <p:spPr>
            <a:xfrm>
              <a:off x="5608825" y="35493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4" name="Google Shape;2494;p8"/>
            <p:cNvSpPr/>
            <p:nvPr/>
          </p:nvSpPr>
          <p:spPr>
            <a:xfrm>
              <a:off x="5608825" y="369987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5" name="Google Shape;2495;p8"/>
            <p:cNvSpPr/>
            <p:nvPr/>
          </p:nvSpPr>
          <p:spPr>
            <a:xfrm>
              <a:off x="5608825" y="3850375"/>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6" name="Google Shape;2496;p8"/>
            <p:cNvSpPr/>
            <p:nvPr/>
          </p:nvSpPr>
          <p:spPr>
            <a:xfrm>
              <a:off x="5608825" y="4000875"/>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7" name="Google Shape;2497;p8"/>
            <p:cNvSpPr/>
            <p:nvPr/>
          </p:nvSpPr>
          <p:spPr>
            <a:xfrm>
              <a:off x="5608825" y="430190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8" name="Google Shape;2498;p8"/>
            <p:cNvSpPr/>
            <p:nvPr/>
          </p:nvSpPr>
          <p:spPr>
            <a:xfrm>
              <a:off x="5608825" y="445242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9" name="Google Shape;2499;p8"/>
            <p:cNvSpPr/>
            <p:nvPr/>
          </p:nvSpPr>
          <p:spPr>
            <a:xfrm>
              <a:off x="5608825" y="460292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0" name="Google Shape;2500;p8"/>
            <p:cNvSpPr/>
            <p:nvPr/>
          </p:nvSpPr>
          <p:spPr>
            <a:xfrm>
              <a:off x="5608825" y="47534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1" name="Google Shape;2501;p8"/>
            <p:cNvSpPr/>
            <p:nvPr/>
          </p:nvSpPr>
          <p:spPr>
            <a:xfrm>
              <a:off x="5608825" y="49039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2" name="Google Shape;2502;p8"/>
            <p:cNvSpPr/>
            <p:nvPr/>
          </p:nvSpPr>
          <p:spPr>
            <a:xfrm>
              <a:off x="5608825" y="5054450"/>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3" name="Google Shape;2503;p8"/>
            <p:cNvSpPr/>
            <p:nvPr/>
          </p:nvSpPr>
          <p:spPr>
            <a:xfrm>
              <a:off x="5608825" y="5204975"/>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4" name="Google Shape;2504;p8"/>
            <p:cNvSpPr/>
            <p:nvPr/>
          </p:nvSpPr>
          <p:spPr>
            <a:xfrm>
              <a:off x="5608825" y="535547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5" name="Google Shape;2505;p8"/>
            <p:cNvSpPr/>
            <p:nvPr/>
          </p:nvSpPr>
          <p:spPr>
            <a:xfrm>
              <a:off x="5759350" y="23812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6" name="Google Shape;2506;p8"/>
            <p:cNvSpPr/>
            <p:nvPr/>
          </p:nvSpPr>
          <p:spPr>
            <a:xfrm>
              <a:off x="5759350" y="840150"/>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7" name="Google Shape;2507;p8"/>
            <p:cNvSpPr/>
            <p:nvPr/>
          </p:nvSpPr>
          <p:spPr>
            <a:xfrm>
              <a:off x="5759350" y="114117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8" name="Google Shape;2508;p8"/>
            <p:cNvSpPr/>
            <p:nvPr/>
          </p:nvSpPr>
          <p:spPr>
            <a:xfrm>
              <a:off x="5759350" y="1442200"/>
              <a:ext cx="121400" cy="121400"/>
            </a:xfrm>
            <a:custGeom>
              <a:rect b="b" l="l" r="r" t="t"/>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9" name="Google Shape;2509;p8"/>
            <p:cNvSpPr/>
            <p:nvPr/>
          </p:nvSpPr>
          <p:spPr>
            <a:xfrm>
              <a:off x="5759350" y="189372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0" name="Google Shape;2510;p8"/>
            <p:cNvSpPr/>
            <p:nvPr/>
          </p:nvSpPr>
          <p:spPr>
            <a:xfrm>
              <a:off x="5759350" y="249577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1" name="Google Shape;2511;p8"/>
            <p:cNvSpPr/>
            <p:nvPr/>
          </p:nvSpPr>
          <p:spPr>
            <a:xfrm>
              <a:off x="5759350" y="2646275"/>
              <a:ext cx="121400" cy="121425"/>
            </a:xfrm>
            <a:custGeom>
              <a:rect b="b" l="l" r="r" t="t"/>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2" name="Google Shape;2512;p8"/>
            <p:cNvSpPr/>
            <p:nvPr/>
          </p:nvSpPr>
          <p:spPr>
            <a:xfrm>
              <a:off x="5759350" y="369987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3" name="Google Shape;2513;p8"/>
            <p:cNvSpPr/>
            <p:nvPr/>
          </p:nvSpPr>
          <p:spPr>
            <a:xfrm>
              <a:off x="5759350" y="4151400"/>
              <a:ext cx="121400" cy="121400"/>
            </a:xfrm>
            <a:custGeom>
              <a:rect b="b" l="l" r="r" t="t"/>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4" name="Google Shape;2514;p8"/>
            <p:cNvSpPr/>
            <p:nvPr/>
          </p:nvSpPr>
          <p:spPr>
            <a:xfrm>
              <a:off x="5759350" y="4903950"/>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5" name="Google Shape;2515;p8"/>
            <p:cNvSpPr/>
            <p:nvPr/>
          </p:nvSpPr>
          <p:spPr>
            <a:xfrm>
              <a:off x="5759350" y="535547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6" name="Google Shape;2516;p8"/>
            <p:cNvSpPr/>
            <p:nvPr/>
          </p:nvSpPr>
          <p:spPr>
            <a:xfrm>
              <a:off x="5909850" y="6896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7" name="Google Shape;2517;p8"/>
            <p:cNvSpPr/>
            <p:nvPr/>
          </p:nvSpPr>
          <p:spPr>
            <a:xfrm>
              <a:off x="5909850" y="189372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8" name="Google Shape;2518;p8"/>
            <p:cNvSpPr/>
            <p:nvPr/>
          </p:nvSpPr>
          <p:spPr>
            <a:xfrm>
              <a:off x="5909850" y="2796800"/>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9" name="Google Shape;2519;p8"/>
            <p:cNvSpPr/>
            <p:nvPr/>
          </p:nvSpPr>
          <p:spPr>
            <a:xfrm>
              <a:off x="6060375" y="4753450"/>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0" name="Google Shape;2520;p8"/>
            <p:cNvSpPr/>
            <p:nvPr/>
          </p:nvSpPr>
          <p:spPr>
            <a:xfrm>
              <a:off x="6210875" y="2646275"/>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1" name="Google Shape;2521;p8"/>
            <p:cNvSpPr/>
            <p:nvPr/>
          </p:nvSpPr>
          <p:spPr>
            <a:xfrm>
              <a:off x="6210875" y="5204975"/>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2" name="Google Shape;2522;p8"/>
            <p:cNvSpPr/>
            <p:nvPr/>
          </p:nvSpPr>
          <p:spPr>
            <a:xfrm>
              <a:off x="6511900" y="990675"/>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23" name="Google Shape;2523;p8"/>
          <p:cNvGrpSpPr/>
          <p:nvPr/>
        </p:nvGrpSpPr>
        <p:grpSpPr>
          <a:xfrm rot="10800000">
            <a:off x="7682451" y="28707"/>
            <a:ext cx="994639" cy="4940182"/>
            <a:chOff x="5759350" y="388625"/>
            <a:chExt cx="1024450" cy="5088250"/>
          </a:xfrm>
        </p:grpSpPr>
        <p:sp>
          <p:nvSpPr>
            <p:cNvPr id="2524" name="Google Shape;2524;p8"/>
            <p:cNvSpPr/>
            <p:nvPr/>
          </p:nvSpPr>
          <p:spPr>
            <a:xfrm>
              <a:off x="5759350" y="539125"/>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5" name="Google Shape;2525;p8"/>
            <p:cNvSpPr/>
            <p:nvPr/>
          </p:nvSpPr>
          <p:spPr>
            <a:xfrm>
              <a:off x="5759350" y="129170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6" name="Google Shape;2526;p8"/>
            <p:cNvSpPr/>
            <p:nvPr/>
          </p:nvSpPr>
          <p:spPr>
            <a:xfrm>
              <a:off x="5759350" y="27968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7" name="Google Shape;2527;p8"/>
            <p:cNvSpPr/>
            <p:nvPr/>
          </p:nvSpPr>
          <p:spPr>
            <a:xfrm>
              <a:off x="5759350" y="339885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8" name="Google Shape;2528;p8"/>
            <p:cNvSpPr/>
            <p:nvPr/>
          </p:nvSpPr>
          <p:spPr>
            <a:xfrm>
              <a:off x="5759350" y="35493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9" name="Google Shape;2529;p8"/>
            <p:cNvSpPr/>
            <p:nvPr/>
          </p:nvSpPr>
          <p:spPr>
            <a:xfrm>
              <a:off x="5759350" y="430190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0" name="Google Shape;2530;p8"/>
            <p:cNvSpPr/>
            <p:nvPr/>
          </p:nvSpPr>
          <p:spPr>
            <a:xfrm>
              <a:off x="5759350" y="520497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1" name="Google Shape;2531;p8"/>
            <p:cNvSpPr/>
            <p:nvPr/>
          </p:nvSpPr>
          <p:spPr>
            <a:xfrm>
              <a:off x="5909850" y="38862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2" name="Google Shape;2532;p8"/>
            <p:cNvSpPr/>
            <p:nvPr/>
          </p:nvSpPr>
          <p:spPr>
            <a:xfrm>
              <a:off x="5909850" y="114117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3" name="Google Shape;2533;p8"/>
            <p:cNvSpPr/>
            <p:nvPr/>
          </p:nvSpPr>
          <p:spPr>
            <a:xfrm>
              <a:off x="5909850" y="129170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4" name="Google Shape;2534;p8"/>
            <p:cNvSpPr/>
            <p:nvPr/>
          </p:nvSpPr>
          <p:spPr>
            <a:xfrm>
              <a:off x="5909850" y="1442200"/>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5" name="Google Shape;2535;p8"/>
            <p:cNvSpPr/>
            <p:nvPr/>
          </p:nvSpPr>
          <p:spPr>
            <a:xfrm>
              <a:off x="5909850" y="174322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6" name="Google Shape;2536;p8"/>
            <p:cNvSpPr/>
            <p:nvPr/>
          </p:nvSpPr>
          <p:spPr>
            <a:xfrm>
              <a:off x="5909850" y="20442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7" name="Google Shape;2537;p8"/>
            <p:cNvSpPr/>
            <p:nvPr/>
          </p:nvSpPr>
          <p:spPr>
            <a:xfrm>
              <a:off x="5909850" y="264627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8" name="Google Shape;2538;p8"/>
            <p:cNvSpPr/>
            <p:nvPr/>
          </p:nvSpPr>
          <p:spPr>
            <a:xfrm>
              <a:off x="5909850" y="294730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9" name="Google Shape;2539;p8"/>
            <p:cNvSpPr/>
            <p:nvPr/>
          </p:nvSpPr>
          <p:spPr>
            <a:xfrm>
              <a:off x="5909850" y="309782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0" name="Google Shape;2540;p8"/>
            <p:cNvSpPr/>
            <p:nvPr/>
          </p:nvSpPr>
          <p:spPr>
            <a:xfrm>
              <a:off x="5909850" y="324832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1" name="Google Shape;2541;p8"/>
            <p:cNvSpPr/>
            <p:nvPr/>
          </p:nvSpPr>
          <p:spPr>
            <a:xfrm>
              <a:off x="5909850" y="35493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2" name="Google Shape;2542;p8"/>
            <p:cNvSpPr/>
            <p:nvPr/>
          </p:nvSpPr>
          <p:spPr>
            <a:xfrm>
              <a:off x="5909850" y="369987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3" name="Google Shape;2543;p8"/>
            <p:cNvSpPr/>
            <p:nvPr/>
          </p:nvSpPr>
          <p:spPr>
            <a:xfrm>
              <a:off x="5909850" y="385037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4" name="Google Shape;2544;p8"/>
            <p:cNvSpPr/>
            <p:nvPr/>
          </p:nvSpPr>
          <p:spPr>
            <a:xfrm>
              <a:off x="5909850" y="400087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5" name="Google Shape;2545;p8"/>
            <p:cNvSpPr/>
            <p:nvPr/>
          </p:nvSpPr>
          <p:spPr>
            <a:xfrm>
              <a:off x="5909850" y="430190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6" name="Google Shape;2546;p8"/>
            <p:cNvSpPr/>
            <p:nvPr/>
          </p:nvSpPr>
          <p:spPr>
            <a:xfrm>
              <a:off x="5909850" y="445242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7" name="Google Shape;2547;p8"/>
            <p:cNvSpPr/>
            <p:nvPr/>
          </p:nvSpPr>
          <p:spPr>
            <a:xfrm>
              <a:off x="5909850" y="49039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8" name="Google Shape;2548;p8"/>
            <p:cNvSpPr/>
            <p:nvPr/>
          </p:nvSpPr>
          <p:spPr>
            <a:xfrm>
              <a:off x="5909850" y="505445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9" name="Google Shape;2549;p8"/>
            <p:cNvSpPr/>
            <p:nvPr/>
          </p:nvSpPr>
          <p:spPr>
            <a:xfrm>
              <a:off x="5909850" y="520497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0" name="Google Shape;2550;p8"/>
            <p:cNvSpPr/>
            <p:nvPr/>
          </p:nvSpPr>
          <p:spPr>
            <a:xfrm>
              <a:off x="6060375" y="539125"/>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1" name="Google Shape;2551;p8"/>
            <p:cNvSpPr/>
            <p:nvPr/>
          </p:nvSpPr>
          <p:spPr>
            <a:xfrm>
              <a:off x="6060375" y="68965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2" name="Google Shape;2552;p8"/>
            <p:cNvSpPr/>
            <p:nvPr/>
          </p:nvSpPr>
          <p:spPr>
            <a:xfrm>
              <a:off x="6060375" y="99067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3" name="Google Shape;2553;p8"/>
            <p:cNvSpPr/>
            <p:nvPr/>
          </p:nvSpPr>
          <p:spPr>
            <a:xfrm>
              <a:off x="6060375" y="129170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4" name="Google Shape;2554;p8"/>
            <p:cNvSpPr/>
            <p:nvPr/>
          </p:nvSpPr>
          <p:spPr>
            <a:xfrm>
              <a:off x="6060375" y="14422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5" name="Google Shape;2555;p8"/>
            <p:cNvSpPr/>
            <p:nvPr/>
          </p:nvSpPr>
          <p:spPr>
            <a:xfrm>
              <a:off x="6060375" y="1592700"/>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6" name="Google Shape;2556;p8"/>
            <p:cNvSpPr/>
            <p:nvPr/>
          </p:nvSpPr>
          <p:spPr>
            <a:xfrm>
              <a:off x="6060375" y="174322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7" name="Google Shape;2557;p8"/>
            <p:cNvSpPr/>
            <p:nvPr/>
          </p:nvSpPr>
          <p:spPr>
            <a:xfrm>
              <a:off x="6060375" y="21947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8" name="Google Shape;2558;p8"/>
            <p:cNvSpPr/>
            <p:nvPr/>
          </p:nvSpPr>
          <p:spPr>
            <a:xfrm>
              <a:off x="6060375" y="234527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9" name="Google Shape;2559;p8"/>
            <p:cNvSpPr/>
            <p:nvPr/>
          </p:nvSpPr>
          <p:spPr>
            <a:xfrm>
              <a:off x="6060375" y="249577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0" name="Google Shape;2560;p8"/>
            <p:cNvSpPr/>
            <p:nvPr/>
          </p:nvSpPr>
          <p:spPr>
            <a:xfrm>
              <a:off x="6060375" y="2646275"/>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1" name="Google Shape;2561;p8"/>
            <p:cNvSpPr/>
            <p:nvPr/>
          </p:nvSpPr>
          <p:spPr>
            <a:xfrm>
              <a:off x="6060375" y="27968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2" name="Google Shape;2562;p8"/>
            <p:cNvSpPr/>
            <p:nvPr/>
          </p:nvSpPr>
          <p:spPr>
            <a:xfrm>
              <a:off x="6060375" y="2947300"/>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3" name="Google Shape;2563;p8"/>
            <p:cNvSpPr/>
            <p:nvPr/>
          </p:nvSpPr>
          <p:spPr>
            <a:xfrm>
              <a:off x="6060375" y="309782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4" name="Google Shape;2564;p8"/>
            <p:cNvSpPr/>
            <p:nvPr/>
          </p:nvSpPr>
          <p:spPr>
            <a:xfrm>
              <a:off x="6060375" y="324832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5" name="Google Shape;2565;p8"/>
            <p:cNvSpPr/>
            <p:nvPr/>
          </p:nvSpPr>
          <p:spPr>
            <a:xfrm>
              <a:off x="6060375" y="339885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6" name="Google Shape;2566;p8"/>
            <p:cNvSpPr/>
            <p:nvPr/>
          </p:nvSpPr>
          <p:spPr>
            <a:xfrm>
              <a:off x="6060375" y="35493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7" name="Google Shape;2567;p8"/>
            <p:cNvSpPr/>
            <p:nvPr/>
          </p:nvSpPr>
          <p:spPr>
            <a:xfrm>
              <a:off x="6060375" y="385037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8" name="Google Shape;2568;p8"/>
            <p:cNvSpPr/>
            <p:nvPr/>
          </p:nvSpPr>
          <p:spPr>
            <a:xfrm>
              <a:off x="6060375" y="41514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9" name="Google Shape;2569;p8"/>
            <p:cNvSpPr/>
            <p:nvPr/>
          </p:nvSpPr>
          <p:spPr>
            <a:xfrm>
              <a:off x="6060375" y="430190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0" name="Google Shape;2570;p8"/>
            <p:cNvSpPr/>
            <p:nvPr/>
          </p:nvSpPr>
          <p:spPr>
            <a:xfrm>
              <a:off x="6060375" y="445242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1" name="Google Shape;2571;p8"/>
            <p:cNvSpPr/>
            <p:nvPr/>
          </p:nvSpPr>
          <p:spPr>
            <a:xfrm>
              <a:off x="6060375" y="460292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2" name="Google Shape;2572;p8"/>
            <p:cNvSpPr/>
            <p:nvPr/>
          </p:nvSpPr>
          <p:spPr>
            <a:xfrm>
              <a:off x="6060375" y="49039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3" name="Google Shape;2573;p8"/>
            <p:cNvSpPr/>
            <p:nvPr/>
          </p:nvSpPr>
          <p:spPr>
            <a:xfrm>
              <a:off x="6060375" y="5054450"/>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4" name="Google Shape;2574;p8"/>
            <p:cNvSpPr/>
            <p:nvPr/>
          </p:nvSpPr>
          <p:spPr>
            <a:xfrm>
              <a:off x="6060375" y="520497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5" name="Google Shape;2575;p8"/>
            <p:cNvSpPr/>
            <p:nvPr/>
          </p:nvSpPr>
          <p:spPr>
            <a:xfrm>
              <a:off x="6060375" y="535547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6" name="Google Shape;2576;p8"/>
            <p:cNvSpPr/>
            <p:nvPr/>
          </p:nvSpPr>
          <p:spPr>
            <a:xfrm>
              <a:off x="6210875" y="53912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7" name="Google Shape;2577;p8"/>
            <p:cNvSpPr/>
            <p:nvPr/>
          </p:nvSpPr>
          <p:spPr>
            <a:xfrm>
              <a:off x="6210875" y="99067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8" name="Google Shape;2578;p8"/>
            <p:cNvSpPr/>
            <p:nvPr/>
          </p:nvSpPr>
          <p:spPr>
            <a:xfrm>
              <a:off x="6210875" y="114117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9" name="Google Shape;2579;p8"/>
            <p:cNvSpPr/>
            <p:nvPr/>
          </p:nvSpPr>
          <p:spPr>
            <a:xfrm>
              <a:off x="6210875" y="129170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0" name="Google Shape;2580;p8"/>
            <p:cNvSpPr/>
            <p:nvPr/>
          </p:nvSpPr>
          <p:spPr>
            <a:xfrm>
              <a:off x="6210875" y="159270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1" name="Google Shape;2581;p8"/>
            <p:cNvSpPr/>
            <p:nvPr/>
          </p:nvSpPr>
          <p:spPr>
            <a:xfrm>
              <a:off x="6210875" y="189372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2" name="Google Shape;2582;p8"/>
            <p:cNvSpPr/>
            <p:nvPr/>
          </p:nvSpPr>
          <p:spPr>
            <a:xfrm>
              <a:off x="6210875" y="20442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3" name="Google Shape;2583;p8"/>
            <p:cNvSpPr/>
            <p:nvPr/>
          </p:nvSpPr>
          <p:spPr>
            <a:xfrm>
              <a:off x="6210875" y="21947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4" name="Google Shape;2584;p8"/>
            <p:cNvSpPr/>
            <p:nvPr/>
          </p:nvSpPr>
          <p:spPr>
            <a:xfrm>
              <a:off x="6210875" y="249577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5" name="Google Shape;2585;p8"/>
            <p:cNvSpPr/>
            <p:nvPr/>
          </p:nvSpPr>
          <p:spPr>
            <a:xfrm>
              <a:off x="6210875" y="2796800"/>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6" name="Google Shape;2586;p8"/>
            <p:cNvSpPr/>
            <p:nvPr/>
          </p:nvSpPr>
          <p:spPr>
            <a:xfrm>
              <a:off x="6210875" y="309782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7" name="Google Shape;2587;p8"/>
            <p:cNvSpPr/>
            <p:nvPr/>
          </p:nvSpPr>
          <p:spPr>
            <a:xfrm>
              <a:off x="6210875" y="33988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8" name="Google Shape;2588;p8"/>
            <p:cNvSpPr/>
            <p:nvPr/>
          </p:nvSpPr>
          <p:spPr>
            <a:xfrm>
              <a:off x="6210875" y="35493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9" name="Google Shape;2589;p8"/>
            <p:cNvSpPr/>
            <p:nvPr/>
          </p:nvSpPr>
          <p:spPr>
            <a:xfrm>
              <a:off x="6210875" y="400087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0" name="Google Shape;2590;p8"/>
            <p:cNvSpPr/>
            <p:nvPr/>
          </p:nvSpPr>
          <p:spPr>
            <a:xfrm>
              <a:off x="6210875" y="4151400"/>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1" name="Google Shape;2591;p8"/>
            <p:cNvSpPr/>
            <p:nvPr/>
          </p:nvSpPr>
          <p:spPr>
            <a:xfrm>
              <a:off x="6210875" y="430190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2" name="Google Shape;2592;p8"/>
            <p:cNvSpPr/>
            <p:nvPr/>
          </p:nvSpPr>
          <p:spPr>
            <a:xfrm>
              <a:off x="6210875" y="445242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3" name="Google Shape;2593;p8"/>
            <p:cNvSpPr/>
            <p:nvPr/>
          </p:nvSpPr>
          <p:spPr>
            <a:xfrm>
              <a:off x="6210875" y="460292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4" name="Google Shape;2594;p8"/>
            <p:cNvSpPr/>
            <p:nvPr/>
          </p:nvSpPr>
          <p:spPr>
            <a:xfrm>
              <a:off x="6210875" y="49039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5" name="Google Shape;2595;p8"/>
            <p:cNvSpPr/>
            <p:nvPr/>
          </p:nvSpPr>
          <p:spPr>
            <a:xfrm>
              <a:off x="6210875" y="505445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6" name="Google Shape;2596;p8"/>
            <p:cNvSpPr/>
            <p:nvPr/>
          </p:nvSpPr>
          <p:spPr>
            <a:xfrm>
              <a:off x="6361375" y="38862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7" name="Google Shape;2597;p8"/>
            <p:cNvSpPr/>
            <p:nvPr/>
          </p:nvSpPr>
          <p:spPr>
            <a:xfrm>
              <a:off x="6361375" y="539125"/>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8" name="Google Shape;2598;p8"/>
            <p:cNvSpPr/>
            <p:nvPr/>
          </p:nvSpPr>
          <p:spPr>
            <a:xfrm>
              <a:off x="6361375" y="9906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9" name="Google Shape;2599;p8"/>
            <p:cNvSpPr/>
            <p:nvPr/>
          </p:nvSpPr>
          <p:spPr>
            <a:xfrm>
              <a:off x="6361375" y="129170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0" name="Google Shape;2600;p8"/>
            <p:cNvSpPr/>
            <p:nvPr/>
          </p:nvSpPr>
          <p:spPr>
            <a:xfrm>
              <a:off x="6361375" y="1592700"/>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1" name="Google Shape;2601;p8"/>
            <p:cNvSpPr/>
            <p:nvPr/>
          </p:nvSpPr>
          <p:spPr>
            <a:xfrm>
              <a:off x="6361375" y="20442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2" name="Google Shape;2602;p8"/>
            <p:cNvSpPr/>
            <p:nvPr/>
          </p:nvSpPr>
          <p:spPr>
            <a:xfrm>
              <a:off x="6361375" y="23452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3" name="Google Shape;2603;p8"/>
            <p:cNvSpPr/>
            <p:nvPr/>
          </p:nvSpPr>
          <p:spPr>
            <a:xfrm>
              <a:off x="6361375" y="2796800"/>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4" name="Google Shape;2604;p8"/>
            <p:cNvSpPr/>
            <p:nvPr/>
          </p:nvSpPr>
          <p:spPr>
            <a:xfrm>
              <a:off x="6361375" y="309782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5" name="Google Shape;2605;p8"/>
            <p:cNvSpPr/>
            <p:nvPr/>
          </p:nvSpPr>
          <p:spPr>
            <a:xfrm>
              <a:off x="6361375" y="324832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6" name="Google Shape;2606;p8"/>
            <p:cNvSpPr/>
            <p:nvPr/>
          </p:nvSpPr>
          <p:spPr>
            <a:xfrm>
              <a:off x="6361375" y="3549350"/>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7" name="Google Shape;2607;p8"/>
            <p:cNvSpPr/>
            <p:nvPr/>
          </p:nvSpPr>
          <p:spPr>
            <a:xfrm>
              <a:off x="6361375" y="36998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8" name="Google Shape;2608;p8"/>
            <p:cNvSpPr/>
            <p:nvPr/>
          </p:nvSpPr>
          <p:spPr>
            <a:xfrm>
              <a:off x="6361375" y="385037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9" name="Google Shape;2609;p8"/>
            <p:cNvSpPr/>
            <p:nvPr/>
          </p:nvSpPr>
          <p:spPr>
            <a:xfrm>
              <a:off x="6361375" y="4151400"/>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0" name="Google Shape;2610;p8"/>
            <p:cNvSpPr/>
            <p:nvPr/>
          </p:nvSpPr>
          <p:spPr>
            <a:xfrm>
              <a:off x="6361375" y="4301900"/>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1" name="Google Shape;2611;p8"/>
            <p:cNvSpPr/>
            <p:nvPr/>
          </p:nvSpPr>
          <p:spPr>
            <a:xfrm>
              <a:off x="6361375" y="47534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2" name="Google Shape;2612;p8"/>
            <p:cNvSpPr/>
            <p:nvPr/>
          </p:nvSpPr>
          <p:spPr>
            <a:xfrm>
              <a:off x="6361375" y="5054450"/>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3" name="Google Shape;2613;p8"/>
            <p:cNvSpPr/>
            <p:nvPr/>
          </p:nvSpPr>
          <p:spPr>
            <a:xfrm>
              <a:off x="6361375" y="520497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4" name="Google Shape;2614;p8"/>
            <p:cNvSpPr/>
            <p:nvPr/>
          </p:nvSpPr>
          <p:spPr>
            <a:xfrm>
              <a:off x="6511900" y="388625"/>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5" name="Google Shape;2615;p8"/>
            <p:cNvSpPr/>
            <p:nvPr/>
          </p:nvSpPr>
          <p:spPr>
            <a:xfrm>
              <a:off x="6511900" y="1291700"/>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6" name="Google Shape;2616;p8"/>
            <p:cNvSpPr/>
            <p:nvPr/>
          </p:nvSpPr>
          <p:spPr>
            <a:xfrm>
              <a:off x="6511900" y="2044250"/>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7" name="Google Shape;2617;p8"/>
            <p:cNvSpPr/>
            <p:nvPr/>
          </p:nvSpPr>
          <p:spPr>
            <a:xfrm>
              <a:off x="6511900" y="2796800"/>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8" name="Google Shape;2618;p8"/>
            <p:cNvSpPr/>
            <p:nvPr/>
          </p:nvSpPr>
          <p:spPr>
            <a:xfrm>
              <a:off x="6511900" y="3699875"/>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9" name="Google Shape;2619;p8"/>
            <p:cNvSpPr/>
            <p:nvPr/>
          </p:nvSpPr>
          <p:spPr>
            <a:xfrm>
              <a:off x="6511900" y="4452425"/>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0" name="Google Shape;2620;p8"/>
            <p:cNvSpPr/>
            <p:nvPr/>
          </p:nvSpPr>
          <p:spPr>
            <a:xfrm>
              <a:off x="6511900" y="4602925"/>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1" name="Google Shape;2621;p8"/>
            <p:cNvSpPr/>
            <p:nvPr/>
          </p:nvSpPr>
          <p:spPr>
            <a:xfrm>
              <a:off x="6511900" y="5204975"/>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2" name="Google Shape;2622;p8"/>
            <p:cNvSpPr/>
            <p:nvPr/>
          </p:nvSpPr>
          <p:spPr>
            <a:xfrm>
              <a:off x="6662400" y="6896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3" name="Google Shape;2623;p8"/>
            <p:cNvSpPr/>
            <p:nvPr/>
          </p:nvSpPr>
          <p:spPr>
            <a:xfrm>
              <a:off x="6662400" y="159270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4" name="Google Shape;2624;p8"/>
            <p:cNvSpPr/>
            <p:nvPr/>
          </p:nvSpPr>
          <p:spPr>
            <a:xfrm>
              <a:off x="6662400" y="264627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25" name="Google Shape;2625;p8"/>
          <p:cNvGrpSpPr/>
          <p:nvPr/>
        </p:nvGrpSpPr>
        <p:grpSpPr>
          <a:xfrm rot="10800000">
            <a:off x="7682451" y="28707"/>
            <a:ext cx="1140783" cy="5086302"/>
            <a:chOff x="5608825" y="238125"/>
            <a:chExt cx="1174975" cy="5238750"/>
          </a:xfrm>
        </p:grpSpPr>
        <p:sp>
          <p:nvSpPr>
            <p:cNvPr id="2626" name="Google Shape;2626;p8"/>
            <p:cNvSpPr/>
            <p:nvPr/>
          </p:nvSpPr>
          <p:spPr>
            <a:xfrm>
              <a:off x="5608825" y="388625"/>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7" name="Google Shape;2627;p8"/>
            <p:cNvSpPr/>
            <p:nvPr/>
          </p:nvSpPr>
          <p:spPr>
            <a:xfrm>
              <a:off x="5608825" y="23452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8" name="Google Shape;2628;p8"/>
            <p:cNvSpPr/>
            <p:nvPr/>
          </p:nvSpPr>
          <p:spPr>
            <a:xfrm>
              <a:off x="5608825" y="2796800"/>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9" name="Google Shape;2629;p8"/>
            <p:cNvSpPr/>
            <p:nvPr/>
          </p:nvSpPr>
          <p:spPr>
            <a:xfrm>
              <a:off x="5608825" y="4151400"/>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0" name="Google Shape;2630;p8"/>
            <p:cNvSpPr/>
            <p:nvPr/>
          </p:nvSpPr>
          <p:spPr>
            <a:xfrm>
              <a:off x="5759350" y="38862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1" name="Google Shape;2631;p8"/>
            <p:cNvSpPr/>
            <p:nvPr/>
          </p:nvSpPr>
          <p:spPr>
            <a:xfrm>
              <a:off x="5759350" y="6896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2" name="Google Shape;2632;p8"/>
            <p:cNvSpPr/>
            <p:nvPr/>
          </p:nvSpPr>
          <p:spPr>
            <a:xfrm>
              <a:off x="5759350" y="99067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3" name="Google Shape;2633;p8"/>
            <p:cNvSpPr/>
            <p:nvPr/>
          </p:nvSpPr>
          <p:spPr>
            <a:xfrm>
              <a:off x="5759350" y="1592700"/>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4" name="Google Shape;2634;p8"/>
            <p:cNvSpPr/>
            <p:nvPr/>
          </p:nvSpPr>
          <p:spPr>
            <a:xfrm>
              <a:off x="5759350" y="174322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5" name="Google Shape;2635;p8"/>
            <p:cNvSpPr/>
            <p:nvPr/>
          </p:nvSpPr>
          <p:spPr>
            <a:xfrm>
              <a:off x="5759350" y="20442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6" name="Google Shape;2636;p8"/>
            <p:cNvSpPr/>
            <p:nvPr/>
          </p:nvSpPr>
          <p:spPr>
            <a:xfrm>
              <a:off x="5759350" y="2194750"/>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7" name="Google Shape;2637;p8"/>
            <p:cNvSpPr/>
            <p:nvPr/>
          </p:nvSpPr>
          <p:spPr>
            <a:xfrm>
              <a:off x="5759350" y="234527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8" name="Google Shape;2638;p8"/>
            <p:cNvSpPr/>
            <p:nvPr/>
          </p:nvSpPr>
          <p:spPr>
            <a:xfrm>
              <a:off x="5759350" y="2947300"/>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9" name="Google Shape;2639;p8"/>
            <p:cNvSpPr/>
            <p:nvPr/>
          </p:nvSpPr>
          <p:spPr>
            <a:xfrm>
              <a:off x="5759350" y="309782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0" name="Google Shape;2640;p8"/>
            <p:cNvSpPr/>
            <p:nvPr/>
          </p:nvSpPr>
          <p:spPr>
            <a:xfrm>
              <a:off x="5759350" y="324832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1" name="Google Shape;2641;p8"/>
            <p:cNvSpPr/>
            <p:nvPr/>
          </p:nvSpPr>
          <p:spPr>
            <a:xfrm>
              <a:off x="5759350" y="385037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2" name="Google Shape;2642;p8"/>
            <p:cNvSpPr/>
            <p:nvPr/>
          </p:nvSpPr>
          <p:spPr>
            <a:xfrm>
              <a:off x="5759350" y="4000875"/>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3" name="Google Shape;2643;p8"/>
            <p:cNvSpPr/>
            <p:nvPr/>
          </p:nvSpPr>
          <p:spPr>
            <a:xfrm>
              <a:off x="5759350" y="445242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4" name="Google Shape;2644;p8"/>
            <p:cNvSpPr/>
            <p:nvPr/>
          </p:nvSpPr>
          <p:spPr>
            <a:xfrm>
              <a:off x="5759350" y="460292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5" name="Google Shape;2645;p8"/>
            <p:cNvSpPr/>
            <p:nvPr/>
          </p:nvSpPr>
          <p:spPr>
            <a:xfrm>
              <a:off x="5759350" y="47534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6" name="Google Shape;2646;p8"/>
            <p:cNvSpPr/>
            <p:nvPr/>
          </p:nvSpPr>
          <p:spPr>
            <a:xfrm>
              <a:off x="5759350" y="5054450"/>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7" name="Google Shape;2647;p8"/>
            <p:cNvSpPr/>
            <p:nvPr/>
          </p:nvSpPr>
          <p:spPr>
            <a:xfrm>
              <a:off x="5909850" y="23812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8" name="Google Shape;2648;p8"/>
            <p:cNvSpPr/>
            <p:nvPr/>
          </p:nvSpPr>
          <p:spPr>
            <a:xfrm>
              <a:off x="5909850" y="539125"/>
              <a:ext cx="121400" cy="121425"/>
            </a:xfrm>
            <a:custGeom>
              <a:rect b="b" l="l" r="r" t="t"/>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9" name="Google Shape;2649;p8"/>
            <p:cNvSpPr/>
            <p:nvPr/>
          </p:nvSpPr>
          <p:spPr>
            <a:xfrm>
              <a:off x="5909850" y="8401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0" name="Google Shape;2650;p8"/>
            <p:cNvSpPr/>
            <p:nvPr/>
          </p:nvSpPr>
          <p:spPr>
            <a:xfrm>
              <a:off x="5909850" y="9906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1" name="Google Shape;2651;p8"/>
            <p:cNvSpPr/>
            <p:nvPr/>
          </p:nvSpPr>
          <p:spPr>
            <a:xfrm>
              <a:off x="5909850" y="1592700"/>
              <a:ext cx="121400" cy="121425"/>
            </a:xfrm>
            <a:custGeom>
              <a:rect b="b" l="l" r="r" t="t"/>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2" name="Google Shape;2652;p8"/>
            <p:cNvSpPr/>
            <p:nvPr/>
          </p:nvSpPr>
          <p:spPr>
            <a:xfrm>
              <a:off x="5909850" y="21947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3" name="Google Shape;2653;p8"/>
            <p:cNvSpPr/>
            <p:nvPr/>
          </p:nvSpPr>
          <p:spPr>
            <a:xfrm>
              <a:off x="5909850" y="23452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4" name="Google Shape;2654;p8"/>
            <p:cNvSpPr/>
            <p:nvPr/>
          </p:nvSpPr>
          <p:spPr>
            <a:xfrm>
              <a:off x="5909850" y="249577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5" name="Google Shape;2655;p8"/>
            <p:cNvSpPr/>
            <p:nvPr/>
          </p:nvSpPr>
          <p:spPr>
            <a:xfrm>
              <a:off x="5909850" y="339885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6" name="Google Shape;2656;p8"/>
            <p:cNvSpPr/>
            <p:nvPr/>
          </p:nvSpPr>
          <p:spPr>
            <a:xfrm>
              <a:off x="5909850" y="4151400"/>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7" name="Google Shape;2657;p8"/>
            <p:cNvSpPr/>
            <p:nvPr/>
          </p:nvSpPr>
          <p:spPr>
            <a:xfrm>
              <a:off x="5909850" y="460292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8" name="Google Shape;2658;p8"/>
            <p:cNvSpPr/>
            <p:nvPr/>
          </p:nvSpPr>
          <p:spPr>
            <a:xfrm>
              <a:off x="5909850" y="475345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9" name="Google Shape;2659;p8"/>
            <p:cNvSpPr/>
            <p:nvPr/>
          </p:nvSpPr>
          <p:spPr>
            <a:xfrm>
              <a:off x="5909850" y="535547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0" name="Google Shape;2660;p8"/>
            <p:cNvSpPr/>
            <p:nvPr/>
          </p:nvSpPr>
          <p:spPr>
            <a:xfrm>
              <a:off x="6060375" y="23812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1" name="Google Shape;2661;p8"/>
            <p:cNvSpPr/>
            <p:nvPr/>
          </p:nvSpPr>
          <p:spPr>
            <a:xfrm>
              <a:off x="6060375" y="38862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2" name="Google Shape;2662;p8"/>
            <p:cNvSpPr/>
            <p:nvPr/>
          </p:nvSpPr>
          <p:spPr>
            <a:xfrm>
              <a:off x="6060375" y="840150"/>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3" name="Google Shape;2663;p8"/>
            <p:cNvSpPr/>
            <p:nvPr/>
          </p:nvSpPr>
          <p:spPr>
            <a:xfrm>
              <a:off x="6060375" y="114117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4" name="Google Shape;2664;p8"/>
            <p:cNvSpPr/>
            <p:nvPr/>
          </p:nvSpPr>
          <p:spPr>
            <a:xfrm>
              <a:off x="6060375" y="189372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5" name="Google Shape;2665;p8"/>
            <p:cNvSpPr/>
            <p:nvPr/>
          </p:nvSpPr>
          <p:spPr>
            <a:xfrm>
              <a:off x="6060375" y="20442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6" name="Google Shape;2666;p8"/>
            <p:cNvSpPr/>
            <p:nvPr/>
          </p:nvSpPr>
          <p:spPr>
            <a:xfrm>
              <a:off x="6060375" y="369987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7" name="Google Shape;2667;p8"/>
            <p:cNvSpPr/>
            <p:nvPr/>
          </p:nvSpPr>
          <p:spPr>
            <a:xfrm>
              <a:off x="6060375" y="4000875"/>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8" name="Google Shape;2668;p8"/>
            <p:cNvSpPr/>
            <p:nvPr/>
          </p:nvSpPr>
          <p:spPr>
            <a:xfrm>
              <a:off x="6210875" y="23812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9" name="Google Shape;2669;p8"/>
            <p:cNvSpPr/>
            <p:nvPr/>
          </p:nvSpPr>
          <p:spPr>
            <a:xfrm>
              <a:off x="6210875" y="68965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0" name="Google Shape;2670;p8"/>
            <p:cNvSpPr/>
            <p:nvPr/>
          </p:nvSpPr>
          <p:spPr>
            <a:xfrm>
              <a:off x="6210875" y="23452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1" name="Google Shape;2671;p8"/>
            <p:cNvSpPr/>
            <p:nvPr/>
          </p:nvSpPr>
          <p:spPr>
            <a:xfrm>
              <a:off x="6210875" y="324832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2" name="Google Shape;2672;p8"/>
            <p:cNvSpPr/>
            <p:nvPr/>
          </p:nvSpPr>
          <p:spPr>
            <a:xfrm>
              <a:off x="6210875" y="36998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3" name="Google Shape;2673;p8"/>
            <p:cNvSpPr/>
            <p:nvPr/>
          </p:nvSpPr>
          <p:spPr>
            <a:xfrm>
              <a:off x="6361375" y="1442200"/>
              <a:ext cx="121425" cy="121400"/>
            </a:xfrm>
            <a:custGeom>
              <a:rect b="b" l="l" r="r" t="t"/>
              <a:pathLst>
                <a:path extrusionOk="0" h="4856" w="4857">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4" name="Google Shape;2674;p8"/>
            <p:cNvSpPr/>
            <p:nvPr/>
          </p:nvSpPr>
          <p:spPr>
            <a:xfrm>
              <a:off x="6361375" y="2646275"/>
              <a:ext cx="121425" cy="121425"/>
            </a:xfrm>
            <a:custGeom>
              <a:rect b="b" l="l" r="r" t="t"/>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5" name="Google Shape;2675;p8"/>
            <p:cNvSpPr/>
            <p:nvPr/>
          </p:nvSpPr>
          <p:spPr>
            <a:xfrm>
              <a:off x="6662400" y="49039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76" name="Google Shape;2676;p8"/>
          <p:cNvSpPr txBox="1"/>
          <p:nvPr>
            <p:ph idx="12" type="sldNum"/>
          </p:nvPr>
        </p:nvSpPr>
        <p:spPr>
          <a:xfrm>
            <a:off x="91531" y="472020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677" name="Shape 2677"/>
        <p:cNvGrpSpPr/>
        <p:nvPr/>
      </p:nvGrpSpPr>
      <p:grpSpPr>
        <a:xfrm>
          <a:off x="0" y="0"/>
          <a:ext cx="0" cy="0"/>
          <a:chOff x="0" y="0"/>
          <a:chExt cx="0" cy="0"/>
        </a:xfrm>
      </p:grpSpPr>
      <p:sp>
        <p:nvSpPr>
          <p:cNvPr id="2678" name="Google Shape;2678;p9"/>
          <p:cNvSpPr txBox="1"/>
          <p:nvPr>
            <p:ph idx="1" type="body"/>
          </p:nvPr>
        </p:nvSpPr>
        <p:spPr>
          <a:xfrm>
            <a:off x="624925" y="4177700"/>
            <a:ext cx="6759300" cy="519600"/>
          </a:xfrm>
          <a:prstGeom prst="rect">
            <a:avLst/>
          </a:prstGeom>
        </p:spPr>
        <p:txBody>
          <a:bodyPr anchorCtr="0" anchor="t" bIns="91425" lIns="91425" spcFirstLastPara="1" rIns="91425" wrap="square" tIns="91425">
            <a:noAutofit/>
          </a:bodyPr>
          <a:lstStyle>
            <a:lvl1pPr indent="-228600" lvl="0" marL="457200">
              <a:spcBef>
                <a:spcPts val="360"/>
              </a:spcBef>
              <a:spcAft>
                <a:spcPts val="0"/>
              </a:spcAft>
              <a:buSzPts val="1800"/>
              <a:buNone/>
              <a:defRPr sz="1800"/>
            </a:lvl1pPr>
          </a:lstStyle>
          <a:p/>
        </p:txBody>
      </p:sp>
      <p:grpSp>
        <p:nvGrpSpPr>
          <p:cNvPr id="2679" name="Google Shape;2679;p9"/>
          <p:cNvGrpSpPr/>
          <p:nvPr/>
        </p:nvGrpSpPr>
        <p:grpSpPr>
          <a:xfrm rot="10800000">
            <a:off x="8851487" y="28707"/>
            <a:ext cx="264012" cy="5086302"/>
            <a:chOff x="5307800" y="238125"/>
            <a:chExt cx="271925" cy="5238750"/>
          </a:xfrm>
        </p:grpSpPr>
        <p:sp>
          <p:nvSpPr>
            <p:cNvPr id="2680" name="Google Shape;2680;p9"/>
            <p:cNvSpPr/>
            <p:nvPr/>
          </p:nvSpPr>
          <p:spPr>
            <a:xfrm>
              <a:off x="5307800" y="23812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1" name="Google Shape;2681;p9"/>
            <p:cNvSpPr/>
            <p:nvPr/>
          </p:nvSpPr>
          <p:spPr>
            <a:xfrm>
              <a:off x="5307800" y="38862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2" name="Google Shape;2682;p9"/>
            <p:cNvSpPr/>
            <p:nvPr/>
          </p:nvSpPr>
          <p:spPr>
            <a:xfrm>
              <a:off x="5307800" y="539125"/>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3" name="Google Shape;2683;p9"/>
            <p:cNvSpPr/>
            <p:nvPr/>
          </p:nvSpPr>
          <p:spPr>
            <a:xfrm>
              <a:off x="5307800" y="6896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4" name="Google Shape;2684;p9"/>
            <p:cNvSpPr/>
            <p:nvPr/>
          </p:nvSpPr>
          <p:spPr>
            <a:xfrm>
              <a:off x="5307800" y="8401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5" name="Google Shape;2685;p9"/>
            <p:cNvSpPr/>
            <p:nvPr/>
          </p:nvSpPr>
          <p:spPr>
            <a:xfrm>
              <a:off x="5307800" y="99067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6" name="Google Shape;2686;p9"/>
            <p:cNvSpPr/>
            <p:nvPr/>
          </p:nvSpPr>
          <p:spPr>
            <a:xfrm>
              <a:off x="5307800" y="114117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7" name="Google Shape;2687;p9"/>
            <p:cNvSpPr/>
            <p:nvPr/>
          </p:nvSpPr>
          <p:spPr>
            <a:xfrm>
              <a:off x="5307800" y="129170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8" name="Google Shape;2688;p9"/>
            <p:cNvSpPr/>
            <p:nvPr/>
          </p:nvSpPr>
          <p:spPr>
            <a:xfrm>
              <a:off x="5307800" y="1442200"/>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9" name="Google Shape;2689;p9"/>
            <p:cNvSpPr/>
            <p:nvPr/>
          </p:nvSpPr>
          <p:spPr>
            <a:xfrm>
              <a:off x="5307800" y="1592700"/>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0" name="Google Shape;2690;p9"/>
            <p:cNvSpPr/>
            <p:nvPr/>
          </p:nvSpPr>
          <p:spPr>
            <a:xfrm>
              <a:off x="5307800" y="174322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1" name="Google Shape;2691;p9"/>
            <p:cNvSpPr/>
            <p:nvPr/>
          </p:nvSpPr>
          <p:spPr>
            <a:xfrm>
              <a:off x="5307800" y="189372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2" name="Google Shape;2692;p9"/>
            <p:cNvSpPr/>
            <p:nvPr/>
          </p:nvSpPr>
          <p:spPr>
            <a:xfrm>
              <a:off x="5307800" y="20442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3" name="Google Shape;2693;p9"/>
            <p:cNvSpPr/>
            <p:nvPr/>
          </p:nvSpPr>
          <p:spPr>
            <a:xfrm>
              <a:off x="5307800" y="21947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4" name="Google Shape;2694;p9"/>
            <p:cNvSpPr/>
            <p:nvPr/>
          </p:nvSpPr>
          <p:spPr>
            <a:xfrm>
              <a:off x="5307800" y="234527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5" name="Google Shape;2695;p9"/>
            <p:cNvSpPr/>
            <p:nvPr/>
          </p:nvSpPr>
          <p:spPr>
            <a:xfrm>
              <a:off x="5307800" y="249577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6" name="Google Shape;2696;p9"/>
            <p:cNvSpPr/>
            <p:nvPr/>
          </p:nvSpPr>
          <p:spPr>
            <a:xfrm>
              <a:off x="5307800" y="2646275"/>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7" name="Google Shape;2697;p9"/>
            <p:cNvSpPr/>
            <p:nvPr/>
          </p:nvSpPr>
          <p:spPr>
            <a:xfrm>
              <a:off x="5307800" y="2796800"/>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8" name="Google Shape;2698;p9"/>
            <p:cNvSpPr/>
            <p:nvPr/>
          </p:nvSpPr>
          <p:spPr>
            <a:xfrm>
              <a:off x="5307800" y="2947300"/>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9" name="Google Shape;2699;p9"/>
            <p:cNvSpPr/>
            <p:nvPr/>
          </p:nvSpPr>
          <p:spPr>
            <a:xfrm>
              <a:off x="5307800" y="309782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0" name="Google Shape;2700;p9"/>
            <p:cNvSpPr/>
            <p:nvPr/>
          </p:nvSpPr>
          <p:spPr>
            <a:xfrm>
              <a:off x="5307800" y="324832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1" name="Google Shape;2701;p9"/>
            <p:cNvSpPr/>
            <p:nvPr/>
          </p:nvSpPr>
          <p:spPr>
            <a:xfrm>
              <a:off x="5307800" y="33988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2" name="Google Shape;2702;p9"/>
            <p:cNvSpPr/>
            <p:nvPr/>
          </p:nvSpPr>
          <p:spPr>
            <a:xfrm>
              <a:off x="5307800" y="35493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3" name="Google Shape;2703;p9"/>
            <p:cNvSpPr/>
            <p:nvPr/>
          </p:nvSpPr>
          <p:spPr>
            <a:xfrm>
              <a:off x="5307800" y="369987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4" name="Google Shape;2704;p9"/>
            <p:cNvSpPr/>
            <p:nvPr/>
          </p:nvSpPr>
          <p:spPr>
            <a:xfrm>
              <a:off x="5307800" y="385037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5" name="Google Shape;2705;p9"/>
            <p:cNvSpPr/>
            <p:nvPr/>
          </p:nvSpPr>
          <p:spPr>
            <a:xfrm>
              <a:off x="5307800" y="4000875"/>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6" name="Google Shape;2706;p9"/>
            <p:cNvSpPr/>
            <p:nvPr/>
          </p:nvSpPr>
          <p:spPr>
            <a:xfrm>
              <a:off x="5307800" y="4151400"/>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7" name="Google Shape;2707;p9"/>
            <p:cNvSpPr/>
            <p:nvPr/>
          </p:nvSpPr>
          <p:spPr>
            <a:xfrm>
              <a:off x="5307800" y="430190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8" name="Google Shape;2708;p9"/>
            <p:cNvSpPr/>
            <p:nvPr/>
          </p:nvSpPr>
          <p:spPr>
            <a:xfrm>
              <a:off x="5307800" y="445242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9" name="Google Shape;2709;p9"/>
            <p:cNvSpPr/>
            <p:nvPr/>
          </p:nvSpPr>
          <p:spPr>
            <a:xfrm>
              <a:off x="5307800" y="460292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0" name="Google Shape;2710;p9"/>
            <p:cNvSpPr/>
            <p:nvPr/>
          </p:nvSpPr>
          <p:spPr>
            <a:xfrm>
              <a:off x="5307800" y="47534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1" name="Google Shape;2711;p9"/>
            <p:cNvSpPr/>
            <p:nvPr/>
          </p:nvSpPr>
          <p:spPr>
            <a:xfrm>
              <a:off x="5307800" y="49039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2" name="Google Shape;2712;p9"/>
            <p:cNvSpPr/>
            <p:nvPr/>
          </p:nvSpPr>
          <p:spPr>
            <a:xfrm>
              <a:off x="5307800" y="5054450"/>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3" name="Google Shape;2713;p9"/>
            <p:cNvSpPr/>
            <p:nvPr/>
          </p:nvSpPr>
          <p:spPr>
            <a:xfrm>
              <a:off x="5307800" y="520497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4" name="Google Shape;2714;p9"/>
            <p:cNvSpPr/>
            <p:nvPr/>
          </p:nvSpPr>
          <p:spPr>
            <a:xfrm>
              <a:off x="5307800" y="535547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5" name="Google Shape;2715;p9"/>
            <p:cNvSpPr/>
            <p:nvPr/>
          </p:nvSpPr>
          <p:spPr>
            <a:xfrm>
              <a:off x="5458325" y="23812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6" name="Google Shape;2716;p9"/>
            <p:cNvSpPr/>
            <p:nvPr/>
          </p:nvSpPr>
          <p:spPr>
            <a:xfrm>
              <a:off x="5458325" y="539125"/>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7" name="Google Shape;2717;p9"/>
            <p:cNvSpPr/>
            <p:nvPr/>
          </p:nvSpPr>
          <p:spPr>
            <a:xfrm>
              <a:off x="5458325" y="99067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8" name="Google Shape;2718;p9"/>
            <p:cNvSpPr/>
            <p:nvPr/>
          </p:nvSpPr>
          <p:spPr>
            <a:xfrm>
              <a:off x="5458325" y="114117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9" name="Google Shape;2719;p9"/>
            <p:cNvSpPr/>
            <p:nvPr/>
          </p:nvSpPr>
          <p:spPr>
            <a:xfrm>
              <a:off x="5458325" y="1442200"/>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0" name="Google Shape;2720;p9"/>
            <p:cNvSpPr/>
            <p:nvPr/>
          </p:nvSpPr>
          <p:spPr>
            <a:xfrm>
              <a:off x="5458325" y="1592700"/>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1" name="Google Shape;2721;p9"/>
            <p:cNvSpPr/>
            <p:nvPr/>
          </p:nvSpPr>
          <p:spPr>
            <a:xfrm>
              <a:off x="5458325" y="2194750"/>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2" name="Google Shape;2722;p9"/>
            <p:cNvSpPr/>
            <p:nvPr/>
          </p:nvSpPr>
          <p:spPr>
            <a:xfrm>
              <a:off x="5458325" y="234527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3" name="Google Shape;2723;p9"/>
            <p:cNvSpPr/>
            <p:nvPr/>
          </p:nvSpPr>
          <p:spPr>
            <a:xfrm>
              <a:off x="5458325" y="249577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4" name="Google Shape;2724;p9"/>
            <p:cNvSpPr/>
            <p:nvPr/>
          </p:nvSpPr>
          <p:spPr>
            <a:xfrm>
              <a:off x="5458325" y="2646275"/>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5" name="Google Shape;2725;p9"/>
            <p:cNvSpPr/>
            <p:nvPr/>
          </p:nvSpPr>
          <p:spPr>
            <a:xfrm>
              <a:off x="5458325" y="2947300"/>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6" name="Google Shape;2726;p9"/>
            <p:cNvSpPr/>
            <p:nvPr/>
          </p:nvSpPr>
          <p:spPr>
            <a:xfrm>
              <a:off x="5458325" y="324832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7" name="Google Shape;2727;p9"/>
            <p:cNvSpPr/>
            <p:nvPr/>
          </p:nvSpPr>
          <p:spPr>
            <a:xfrm>
              <a:off x="5458325" y="3398850"/>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8" name="Google Shape;2728;p9"/>
            <p:cNvSpPr/>
            <p:nvPr/>
          </p:nvSpPr>
          <p:spPr>
            <a:xfrm>
              <a:off x="5458325" y="369987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9" name="Google Shape;2729;p9"/>
            <p:cNvSpPr/>
            <p:nvPr/>
          </p:nvSpPr>
          <p:spPr>
            <a:xfrm>
              <a:off x="5458325" y="3850375"/>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0" name="Google Shape;2730;p9"/>
            <p:cNvSpPr/>
            <p:nvPr/>
          </p:nvSpPr>
          <p:spPr>
            <a:xfrm>
              <a:off x="5458325" y="4000875"/>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1" name="Google Shape;2731;p9"/>
            <p:cNvSpPr/>
            <p:nvPr/>
          </p:nvSpPr>
          <p:spPr>
            <a:xfrm>
              <a:off x="5458325" y="4151400"/>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2" name="Google Shape;2732;p9"/>
            <p:cNvSpPr/>
            <p:nvPr/>
          </p:nvSpPr>
          <p:spPr>
            <a:xfrm>
              <a:off x="5458325" y="460292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3" name="Google Shape;2733;p9"/>
            <p:cNvSpPr/>
            <p:nvPr/>
          </p:nvSpPr>
          <p:spPr>
            <a:xfrm>
              <a:off x="5458325" y="4753450"/>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4" name="Google Shape;2734;p9"/>
            <p:cNvSpPr/>
            <p:nvPr/>
          </p:nvSpPr>
          <p:spPr>
            <a:xfrm>
              <a:off x="5458325" y="5054450"/>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5" name="Google Shape;2735;p9"/>
            <p:cNvSpPr/>
            <p:nvPr/>
          </p:nvSpPr>
          <p:spPr>
            <a:xfrm>
              <a:off x="5458325" y="5204975"/>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6" name="Google Shape;2736;p9"/>
            <p:cNvSpPr/>
            <p:nvPr/>
          </p:nvSpPr>
          <p:spPr>
            <a:xfrm>
              <a:off x="5458325" y="535547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37" name="Google Shape;2737;p9"/>
          <p:cNvGrpSpPr/>
          <p:nvPr/>
        </p:nvGrpSpPr>
        <p:grpSpPr>
          <a:xfrm rot="10800000">
            <a:off x="7828571" y="28707"/>
            <a:ext cx="1140783" cy="5086302"/>
            <a:chOff x="5458325" y="238125"/>
            <a:chExt cx="1174975" cy="5238750"/>
          </a:xfrm>
        </p:grpSpPr>
        <p:sp>
          <p:nvSpPr>
            <p:cNvPr id="2738" name="Google Shape;2738;p9"/>
            <p:cNvSpPr/>
            <p:nvPr/>
          </p:nvSpPr>
          <p:spPr>
            <a:xfrm>
              <a:off x="5458325" y="388625"/>
              <a:ext cx="121400" cy="121400"/>
            </a:xfrm>
            <a:custGeom>
              <a:rect b="b" l="l" r="r" t="t"/>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9" name="Google Shape;2739;p9"/>
            <p:cNvSpPr/>
            <p:nvPr/>
          </p:nvSpPr>
          <p:spPr>
            <a:xfrm>
              <a:off x="5458325" y="689650"/>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0" name="Google Shape;2740;p9"/>
            <p:cNvSpPr/>
            <p:nvPr/>
          </p:nvSpPr>
          <p:spPr>
            <a:xfrm>
              <a:off x="5458325" y="840150"/>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1" name="Google Shape;2741;p9"/>
            <p:cNvSpPr/>
            <p:nvPr/>
          </p:nvSpPr>
          <p:spPr>
            <a:xfrm>
              <a:off x="5458325" y="1291700"/>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2" name="Google Shape;2742;p9"/>
            <p:cNvSpPr/>
            <p:nvPr/>
          </p:nvSpPr>
          <p:spPr>
            <a:xfrm>
              <a:off x="5458325" y="1743225"/>
              <a:ext cx="121400" cy="121400"/>
            </a:xfrm>
            <a:custGeom>
              <a:rect b="b" l="l" r="r" t="t"/>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3" name="Google Shape;2743;p9"/>
            <p:cNvSpPr/>
            <p:nvPr/>
          </p:nvSpPr>
          <p:spPr>
            <a:xfrm>
              <a:off x="5458325" y="1893725"/>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4" name="Google Shape;2744;p9"/>
            <p:cNvSpPr/>
            <p:nvPr/>
          </p:nvSpPr>
          <p:spPr>
            <a:xfrm>
              <a:off x="5458325" y="2044250"/>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5" name="Google Shape;2745;p9"/>
            <p:cNvSpPr/>
            <p:nvPr/>
          </p:nvSpPr>
          <p:spPr>
            <a:xfrm>
              <a:off x="5458325" y="2796800"/>
              <a:ext cx="121400" cy="121400"/>
            </a:xfrm>
            <a:custGeom>
              <a:rect b="b" l="l" r="r" t="t"/>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6" name="Google Shape;2746;p9"/>
            <p:cNvSpPr/>
            <p:nvPr/>
          </p:nvSpPr>
          <p:spPr>
            <a:xfrm>
              <a:off x="5458325" y="3097825"/>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7" name="Google Shape;2747;p9"/>
            <p:cNvSpPr/>
            <p:nvPr/>
          </p:nvSpPr>
          <p:spPr>
            <a:xfrm>
              <a:off x="5458325" y="3549350"/>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8" name="Google Shape;2748;p9"/>
            <p:cNvSpPr/>
            <p:nvPr/>
          </p:nvSpPr>
          <p:spPr>
            <a:xfrm>
              <a:off x="5458325" y="4301900"/>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9" name="Google Shape;2749;p9"/>
            <p:cNvSpPr/>
            <p:nvPr/>
          </p:nvSpPr>
          <p:spPr>
            <a:xfrm>
              <a:off x="5458325" y="4452425"/>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0" name="Google Shape;2750;p9"/>
            <p:cNvSpPr/>
            <p:nvPr/>
          </p:nvSpPr>
          <p:spPr>
            <a:xfrm>
              <a:off x="5458325" y="4903950"/>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1" name="Google Shape;2751;p9"/>
            <p:cNvSpPr/>
            <p:nvPr/>
          </p:nvSpPr>
          <p:spPr>
            <a:xfrm>
              <a:off x="5608825" y="23812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2" name="Google Shape;2752;p9"/>
            <p:cNvSpPr/>
            <p:nvPr/>
          </p:nvSpPr>
          <p:spPr>
            <a:xfrm>
              <a:off x="5608825" y="539125"/>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3" name="Google Shape;2753;p9"/>
            <p:cNvSpPr/>
            <p:nvPr/>
          </p:nvSpPr>
          <p:spPr>
            <a:xfrm>
              <a:off x="5608825" y="6896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4" name="Google Shape;2754;p9"/>
            <p:cNvSpPr/>
            <p:nvPr/>
          </p:nvSpPr>
          <p:spPr>
            <a:xfrm>
              <a:off x="5608825" y="8401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5" name="Google Shape;2755;p9"/>
            <p:cNvSpPr/>
            <p:nvPr/>
          </p:nvSpPr>
          <p:spPr>
            <a:xfrm>
              <a:off x="5608825" y="99067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6" name="Google Shape;2756;p9"/>
            <p:cNvSpPr/>
            <p:nvPr/>
          </p:nvSpPr>
          <p:spPr>
            <a:xfrm>
              <a:off x="5608825" y="114117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7" name="Google Shape;2757;p9"/>
            <p:cNvSpPr/>
            <p:nvPr/>
          </p:nvSpPr>
          <p:spPr>
            <a:xfrm>
              <a:off x="5608825" y="129170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8" name="Google Shape;2758;p9"/>
            <p:cNvSpPr/>
            <p:nvPr/>
          </p:nvSpPr>
          <p:spPr>
            <a:xfrm>
              <a:off x="5608825" y="1442200"/>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9" name="Google Shape;2759;p9"/>
            <p:cNvSpPr/>
            <p:nvPr/>
          </p:nvSpPr>
          <p:spPr>
            <a:xfrm>
              <a:off x="5608825" y="1592700"/>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0" name="Google Shape;2760;p9"/>
            <p:cNvSpPr/>
            <p:nvPr/>
          </p:nvSpPr>
          <p:spPr>
            <a:xfrm>
              <a:off x="5608825" y="1743225"/>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1" name="Google Shape;2761;p9"/>
            <p:cNvSpPr/>
            <p:nvPr/>
          </p:nvSpPr>
          <p:spPr>
            <a:xfrm>
              <a:off x="5608825" y="189372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2" name="Google Shape;2762;p9"/>
            <p:cNvSpPr/>
            <p:nvPr/>
          </p:nvSpPr>
          <p:spPr>
            <a:xfrm>
              <a:off x="5608825" y="20442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3" name="Google Shape;2763;p9"/>
            <p:cNvSpPr/>
            <p:nvPr/>
          </p:nvSpPr>
          <p:spPr>
            <a:xfrm>
              <a:off x="5608825" y="21947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4" name="Google Shape;2764;p9"/>
            <p:cNvSpPr/>
            <p:nvPr/>
          </p:nvSpPr>
          <p:spPr>
            <a:xfrm>
              <a:off x="5608825" y="249577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5" name="Google Shape;2765;p9"/>
            <p:cNvSpPr/>
            <p:nvPr/>
          </p:nvSpPr>
          <p:spPr>
            <a:xfrm>
              <a:off x="5608825" y="2646275"/>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6" name="Google Shape;2766;p9"/>
            <p:cNvSpPr/>
            <p:nvPr/>
          </p:nvSpPr>
          <p:spPr>
            <a:xfrm>
              <a:off x="5608825" y="2947300"/>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7" name="Google Shape;2767;p9"/>
            <p:cNvSpPr/>
            <p:nvPr/>
          </p:nvSpPr>
          <p:spPr>
            <a:xfrm>
              <a:off x="5608825" y="309782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8" name="Google Shape;2768;p9"/>
            <p:cNvSpPr/>
            <p:nvPr/>
          </p:nvSpPr>
          <p:spPr>
            <a:xfrm>
              <a:off x="5608825" y="324832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9" name="Google Shape;2769;p9"/>
            <p:cNvSpPr/>
            <p:nvPr/>
          </p:nvSpPr>
          <p:spPr>
            <a:xfrm>
              <a:off x="5608825" y="33988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0" name="Google Shape;2770;p9"/>
            <p:cNvSpPr/>
            <p:nvPr/>
          </p:nvSpPr>
          <p:spPr>
            <a:xfrm>
              <a:off x="5608825" y="35493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1" name="Google Shape;2771;p9"/>
            <p:cNvSpPr/>
            <p:nvPr/>
          </p:nvSpPr>
          <p:spPr>
            <a:xfrm>
              <a:off x="5608825" y="369987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2" name="Google Shape;2772;p9"/>
            <p:cNvSpPr/>
            <p:nvPr/>
          </p:nvSpPr>
          <p:spPr>
            <a:xfrm>
              <a:off x="5608825" y="3850375"/>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3" name="Google Shape;2773;p9"/>
            <p:cNvSpPr/>
            <p:nvPr/>
          </p:nvSpPr>
          <p:spPr>
            <a:xfrm>
              <a:off x="5608825" y="4000875"/>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4" name="Google Shape;2774;p9"/>
            <p:cNvSpPr/>
            <p:nvPr/>
          </p:nvSpPr>
          <p:spPr>
            <a:xfrm>
              <a:off x="5608825" y="430190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5" name="Google Shape;2775;p9"/>
            <p:cNvSpPr/>
            <p:nvPr/>
          </p:nvSpPr>
          <p:spPr>
            <a:xfrm>
              <a:off x="5608825" y="445242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6" name="Google Shape;2776;p9"/>
            <p:cNvSpPr/>
            <p:nvPr/>
          </p:nvSpPr>
          <p:spPr>
            <a:xfrm>
              <a:off x="5608825" y="460292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7" name="Google Shape;2777;p9"/>
            <p:cNvSpPr/>
            <p:nvPr/>
          </p:nvSpPr>
          <p:spPr>
            <a:xfrm>
              <a:off x="5608825" y="47534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8" name="Google Shape;2778;p9"/>
            <p:cNvSpPr/>
            <p:nvPr/>
          </p:nvSpPr>
          <p:spPr>
            <a:xfrm>
              <a:off x="5608825" y="49039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9" name="Google Shape;2779;p9"/>
            <p:cNvSpPr/>
            <p:nvPr/>
          </p:nvSpPr>
          <p:spPr>
            <a:xfrm>
              <a:off x="5608825" y="5054450"/>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0" name="Google Shape;2780;p9"/>
            <p:cNvSpPr/>
            <p:nvPr/>
          </p:nvSpPr>
          <p:spPr>
            <a:xfrm>
              <a:off x="5608825" y="5204975"/>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1" name="Google Shape;2781;p9"/>
            <p:cNvSpPr/>
            <p:nvPr/>
          </p:nvSpPr>
          <p:spPr>
            <a:xfrm>
              <a:off x="5608825" y="535547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2" name="Google Shape;2782;p9"/>
            <p:cNvSpPr/>
            <p:nvPr/>
          </p:nvSpPr>
          <p:spPr>
            <a:xfrm>
              <a:off x="5759350" y="23812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3" name="Google Shape;2783;p9"/>
            <p:cNvSpPr/>
            <p:nvPr/>
          </p:nvSpPr>
          <p:spPr>
            <a:xfrm>
              <a:off x="5759350" y="840150"/>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4" name="Google Shape;2784;p9"/>
            <p:cNvSpPr/>
            <p:nvPr/>
          </p:nvSpPr>
          <p:spPr>
            <a:xfrm>
              <a:off x="5759350" y="114117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5" name="Google Shape;2785;p9"/>
            <p:cNvSpPr/>
            <p:nvPr/>
          </p:nvSpPr>
          <p:spPr>
            <a:xfrm>
              <a:off x="5759350" y="1442200"/>
              <a:ext cx="121400" cy="121400"/>
            </a:xfrm>
            <a:custGeom>
              <a:rect b="b" l="l" r="r" t="t"/>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6" name="Google Shape;2786;p9"/>
            <p:cNvSpPr/>
            <p:nvPr/>
          </p:nvSpPr>
          <p:spPr>
            <a:xfrm>
              <a:off x="5759350" y="189372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7" name="Google Shape;2787;p9"/>
            <p:cNvSpPr/>
            <p:nvPr/>
          </p:nvSpPr>
          <p:spPr>
            <a:xfrm>
              <a:off x="5759350" y="249577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8" name="Google Shape;2788;p9"/>
            <p:cNvSpPr/>
            <p:nvPr/>
          </p:nvSpPr>
          <p:spPr>
            <a:xfrm>
              <a:off x="5759350" y="2646275"/>
              <a:ext cx="121400" cy="121425"/>
            </a:xfrm>
            <a:custGeom>
              <a:rect b="b" l="l" r="r" t="t"/>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9" name="Google Shape;2789;p9"/>
            <p:cNvSpPr/>
            <p:nvPr/>
          </p:nvSpPr>
          <p:spPr>
            <a:xfrm>
              <a:off x="5759350" y="369987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0" name="Google Shape;2790;p9"/>
            <p:cNvSpPr/>
            <p:nvPr/>
          </p:nvSpPr>
          <p:spPr>
            <a:xfrm>
              <a:off x="5759350" y="4151400"/>
              <a:ext cx="121400" cy="121400"/>
            </a:xfrm>
            <a:custGeom>
              <a:rect b="b" l="l" r="r" t="t"/>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1" name="Google Shape;2791;p9"/>
            <p:cNvSpPr/>
            <p:nvPr/>
          </p:nvSpPr>
          <p:spPr>
            <a:xfrm>
              <a:off x="5759350" y="4903950"/>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2" name="Google Shape;2792;p9"/>
            <p:cNvSpPr/>
            <p:nvPr/>
          </p:nvSpPr>
          <p:spPr>
            <a:xfrm>
              <a:off x="5759350" y="535547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3" name="Google Shape;2793;p9"/>
            <p:cNvSpPr/>
            <p:nvPr/>
          </p:nvSpPr>
          <p:spPr>
            <a:xfrm>
              <a:off x="5909850" y="6896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4" name="Google Shape;2794;p9"/>
            <p:cNvSpPr/>
            <p:nvPr/>
          </p:nvSpPr>
          <p:spPr>
            <a:xfrm>
              <a:off x="5909850" y="189372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5" name="Google Shape;2795;p9"/>
            <p:cNvSpPr/>
            <p:nvPr/>
          </p:nvSpPr>
          <p:spPr>
            <a:xfrm>
              <a:off x="5909850" y="2796800"/>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6" name="Google Shape;2796;p9"/>
            <p:cNvSpPr/>
            <p:nvPr/>
          </p:nvSpPr>
          <p:spPr>
            <a:xfrm>
              <a:off x="6060375" y="4753450"/>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7" name="Google Shape;2797;p9"/>
            <p:cNvSpPr/>
            <p:nvPr/>
          </p:nvSpPr>
          <p:spPr>
            <a:xfrm>
              <a:off x="6210875" y="2646275"/>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8" name="Google Shape;2798;p9"/>
            <p:cNvSpPr/>
            <p:nvPr/>
          </p:nvSpPr>
          <p:spPr>
            <a:xfrm>
              <a:off x="6210875" y="5204975"/>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9" name="Google Shape;2799;p9"/>
            <p:cNvSpPr/>
            <p:nvPr/>
          </p:nvSpPr>
          <p:spPr>
            <a:xfrm>
              <a:off x="6511900" y="990675"/>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00" name="Google Shape;2800;p9"/>
          <p:cNvGrpSpPr/>
          <p:nvPr/>
        </p:nvGrpSpPr>
        <p:grpSpPr>
          <a:xfrm rot="10800000">
            <a:off x="7682451" y="28707"/>
            <a:ext cx="994639" cy="4940182"/>
            <a:chOff x="5759350" y="388625"/>
            <a:chExt cx="1024450" cy="5088250"/>
          </a:xfrm>
        </p:grpSpPr>
        <p:sp>
          <p:nvSpPr>
            <p:cNvPr id="2801" name="Google Shape;2801;p9"/>
            <p:cNvSpPr/>
            <p:nvPr/>
          </p:nvSpPr>
          <p:spPr>
            <a:xfrm>
              <a:off x="5759350" y="539125"/>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2" name="Google Shape;2802;p9"/>
            <p:cNvSpPr/>
            <p:nvPr/>
          </p:nvSpPr>
          <p:spPr>
            <a:xfrm>
              <a:off x="5759350" y="129170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3" name="Google Shape;2803;p9"/>
            <p:cNvSpPr/>
            <p:nvPr/>
          </p:nvSpPr>
          <p:spPr>
            <a:xfrm>
              <a:off x="5759350" y="27968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4" name="Google Shape;2804;p9"/>
            <p:cNvSpPr/>
            <p:nvPr/>
          </p:nvSpPr>
          <p:spPr>
            <a:xfrm>
              <a:off x="5759350" y="339885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5" name="Google Shape;2805;p9"/>
            <p:cNvSpPr/>
            <p:nvPr/>
          </p:nvSpPr>
          <p:spPr>
            <a:xfrm>
              <a:off x="5759350" y="35493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6" name="Google Shape;2806;p9"/>
            <p:cNvSpPr/>
            <p:nvPr/>
          </p:nvSpPr>
          <p:spPr>
            <a:xfrm>
              <a:off x="5759350" y="430190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7" name="Google Shape;2807;p9"/>
            <p:cNvSpPr/>
            <p:nvPr/>
          </p:nvSpPr>
          <p:spPr>
            <a:xfrm>
              <a:off x="5759350" y="520497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8" name="Google Shape;2808;p9"/>
            <p:cNvSpPr/>
            <p:nvPr/>
          </p:nvSpPr>
          <p:spPr>
            <a:xfrm>
              <a:off x="5909850" y="38862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9" name="Google Shape;2809;p9"/>
            <p:cNvSpPr/>
            <p:nvPr/>
          </p:nvSpPr>
          <p:spPr>
            <a:xfrm>
              <a:off x="5909850" y="114117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0" name="Google Shape;2810;p9"/>
            <p:cNvSpPr/>
            <p:nvPr/>
          </p:nvSpPr>
          <p:spPr>
            <a:xfrm>
              <a:off x="5909850" y="129170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1" name="Google Shape;2811;p9"/>
            <p:cNvSpPr/>
            <p:nvPr/>
          </p:nvSpPr>
          <p:spPr>
            <a:xfrm>
              <a:off x="5909850" y="1442200"/>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2" name="Google Shape;2812;p9"/>
            <p:cNvSpPr/>
            <p:nvPr/>
          </p:nvSpPr>
          <p:spPr>
            <a:xfrm>
              <a:off x="5909850" y="174322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3" name="Google Shape;2813;p9"/>
            <p:cNvSpPr/>
            <p:nvPr/>
          </p:nvSpPr>
          <p:spPr>
            <a:xfrm>
              <a:off x="5909850" y="20442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4" name="Google Shape;2814;p9"/>
            <p:cNvSpPr/>
            <p:nvPr/>
          </p:nvSpPr>
          <p:spPr>
            <a:xfrm>
              <a:off x="5909850" y="264627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5" name="Google Shape;2815;p9"/>
            <p:cNvSpPr/>
            <p:nvPr/>
          </p:nvSpPr>
          <p:spPr>
            <a:xfrm>
              <a:off x="5909850" y="294730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6" name="Google Shape;2816;p9"/>
            <p:cNvSpPr/>
            <p:nvPr/>
          </p:nvSpPr>
          <p:spPr>
            <a:xfrm>
              <a:off x="5909850" y="309782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7" name="Google Shape;2817;p9"/>
            <p:cNvSpPr/>
            <p:nvPr/>
          </p:nvSpPr>
          <p:spPr>
            <a:xfrm>
              <a:off x="5909850" y="324832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8" name="Google Shape;2818;p9"/>
            <p:cNvSpPr/>
            <p:nvPr/>
          </p:nvSpPr>
          <p:spPr>
            <a:xfrm>
              <a:off x="5909850" y="35493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9" name="Google Shape;2819;p9"/>
            <p:cNvSpPr/>
            <p:nvPr/>
          </p:nvSpPr>
          <p:spPr>
            <a:xfrm>
              <a:off x="5909850" y="369987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0" name="Google Shape;2820;p9"/>
            <p:cNvSpPr/>
            <p:nvPr/>
          </p:nvSpPr>
          <p:spPr>
            <a:xfrm>
              <a:off x="5909850" y="385037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1" name="Google Shape;2821;p9"/>
            <p:cNvSpPr/>
            <p:nvPr/>
          </p:nvSpPr>
          <p:spPr>
            <a:xfrm>
              <a:off x="5909850" y="400087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2" name="Google Shape;2822;p9"/>
            <p:cNvSpPr/>
            <p:nvPr/>
          </p:nvSpPr>
          <p:spPr>
            <a:xfrm>
              <a:off x="5909850" y="430190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3" name="Google Shape;2823;p9"/>
            <p:cNvSpPr/>
            <p:nvPr/>
          </p:nvSpPr>
          <p:spPr>
            <a:xfrm>
              <a:off x="5909850" y="445242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4" name="Google Shape;2824;p9"/>
            <p:cNvSpPr/>
            <p:nvPr/>
          </p:nvSpPr>
          <p:spPr>
            <a:xfrm>
              <a:off x="5909850" y="49039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5" name="Google Shape;2825;p9"/>
            <p:cNvSpPr/>
            <p:nvPr/>
          </p:nvSpPr>
          <p:spPr>
            <a:xfrm>
              <a:off x="5909850" y="505445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6" name="Google Shape;2826;p9"/>
            <p:cNvSpPr/>
            <p:nvPr/>
          </p:nvSpPr>
          <p:spPr>
            <a:xfrm>
              <a:off x="5909850" y="520497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7" name="Google Shape;2827;p9"/>
            <p:cNvSpPr/>
            <p:nvPr/>
          </p:nvSpPr>
          <p:spPr>
            <a:xfrm>
              <a:off x="6060375" y="539125"/>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8" name="Google Shape;2828;p9"/>
            <p:cNvSpPr/>
            <p:nvPr/>
          </p:nvSpPr>
          <p:spPr>
            <a:xfrm>
              <a:off x="6060375" y="68965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9" name="Google Shape;2829;p9"/>
            <p:cNvSpPr/>
            <p:nvPr/>
          </p:nvSpPr>
          <p:spPr>
            <a:xfrm>
              <a:off x="6060375" y="99067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0" name="Google Shape;2830;p9"/>
            <p:cNvSpPr/>
            <p:nvPr/>
          </p:nvSpPr>
          <p:spPr>
            <a:xfrm>
              <a:off x="6060375" y="129170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1" name="Google Shape;2831;p9"/>
            <p:cNvSpPr/>
            <p:nvPr/>
          </p:nvSpPr>
          <p:spPr>
            <a:xfrm>
              <a:off x="6060375" y="14422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2" name="Google Shape;2832;p9"/>
            <p:cNvSpPr/>
            <p:nvPr/>
          </p:nvSpPr>
          <p:spPr>
            <a:xfrm>
              <a:off x="6060375" y="1592700"/>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3" name="Google Shape;2833;p9"/>
            <p:cNvSpPr/>
            <p:nvPr/>
          </p:nvSpPr>
          <p:spPr>
            <a:xfrm>
              <a:off x="6060375" y="174322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4" name="Google Shape;2834;p9"/>
            <p:cNvSpPr/>
            <p:nvPr/>
          </p:nvSpPr>
          <p:spPr>
            <a:xfrm>
              <a:off x="6060375" y="21947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5" name="Google Shape;2835;p9"/>
            <p:cNvSpPr/>
            <p:nvPr/>
          </p:nvSpPr>
          <p:spPr>
            <a:xfrm>
              <a:off x="6060375" y="234527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6" name="Google Shape;2836;p9"/>
            <p:cNvSpPr/>
            <p:nvPr/>
          </p:nvSpPr>
          <p:spPr>
            <a:xfrm>
              <a:off x="6060375" y="249577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7" name="Google Shape;2837;p9"/>
            <p:cNvSpPr/>
            <p:nvPr/>
          </p:nvSpPr>
          <p:spPr>
            <a:xfrm>
              <a:off x="6060375" y="2646275"/>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8" name="Google Shape;2838;p9"/>
            <p:cNvSpPr/>
            <p:nvPr/>
          </p:nvSpPr>
          <p:spPr>
            <a:xfrm>
              <a:off x="6060375" y="27968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9" name="Google Shape;2839;p9"/>
            <p:cNvSpPr/>
            <p:nvPr/>
          </p:nvSpPr>
          <p:spPr>
            <a:xfrm>
              <a:off x="6060375" y="2947300"/>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0" name="Google Shape;2840;p9"/>
            <p:cNvSpPr/>
            <p:nvPr/>
          </p:nvSpPr>
          <p:spPr>
            <a:xfrm>
              <a:off x="6060375" y="309782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1" name="Google Shape;2841;p9"/>
            <p:cNvSpPr/>
            <p:nvPr/>
          </p:nvSpPr>
          <p:spPr>
            <a:xfrm>
              <a:off x="6060375" y="324832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2" name="Google Shape;2842;p9"/>
            <p:cNvSpPr/>
            <p:nvPr/>
          </p:nvSpPr>
          <p:spPr>
            <a:xfrm>
              <a:off x="6060375" y="339885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3" name="Google Shape;2843;p9"/>
            <p:cNvSpPr/>
            <p:nvPr/>
          </p:nvSpPr>
          <p:spPr>
            <a:xfrm>
              <a:off x="6060375" y="35493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4" name="Google Shape;2844;p9"/>
            <p:cNvSpPr/>
            <p:nvPr/>
          </p:nvSpPr>
          <p:spPr>
            <a:xfrm>
              <a:off x="6060375" y="385037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5" name="Google Shape;2845;p9"/>
            <p:cNvSpPr/>
            <p:nvPr/>
          </p:nvSpPr>
          <p:spPr>
            <a:xfrm>
              <a:off x="6060375" y="41514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6" name="Google Shape;2846;p9"/>
            <p:cNvSpPr/>
            <p:nvPr/>
          </p:nvSpPr>
          <p:spPr>
            <a:xfrm>
              <a:off x="6060375" y="430190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7" name="Google Shape;2847;p9"/>
            <p:cNvSpPr/>
            <p:nvPr/>
          </p:nvSpPr>
          <p:spPr>
            <a:xfrm>
              <a:off x="6060375" y="445242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8" name="Google Shape;2848;p9"/>
            <p:cNvSpPr/>
            <p:nvPr/>
          </p:nvSpPr>
          <p:spPr>
            <a:xfrm>
              <a:off x="6060375" y="460292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9" name="Google Shape;2849;p9"/>
            <p:cNvSpPr/>
            <p:nvPr/>
          </p:nvSpPr>
          <p:spPr>
            <a:xfrm>
              <a:off x="6060375" y="49039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0" name="Google Shape;2850;p9"/>
            <p:cNvSpPr/>
            <p:nvPr/>
          </p:nvSpPr>
          <p:spPr>
            <a:xfrm>
              <a:off x="6060375" y="5054450"/>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1" name="Google Shape;2851;p9"/>
            <p:cNvSpPr/>
            <p:nvPr/>
          </p:nvSpPr>
          <p:spPr>
            <a:xfrm>
              <a:off x="6060375" y="520497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2" name="Google Shape;2852;p9"/>
            <p:cNvSpPr/>
            <p:nvPr/>
          </p:nvSpPr>
          <p:spPr>
            <a:xfrm>
              <a:off x="6060375" y="535547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3" name="Google Shape;2853;p9"/>
            <p:cNvSpPr/>
            <p:nvPr/>
          </p:nvSpPr>
          <p:spPr>
            <a:xfrm>
              <a:off x="6210875" y="53912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4" name="Google Shape;2854;p9"/>
            <p:cNvSpPr/>
            <p:nvPr/>
          </p:nvSpPr>
          <p:spPr>
            <a:xfrm>
              <a:off x="6210875" y="99067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5" name="Google Shape;2855;p9"/>
            <p:cNvSpPr/>
            <p:nvPr/>
          </p:nvSpPr>
          <p:spPr>
            <a:xfrm>
              <a:off x="6210875" y="114117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6" name="Google Shape;2856;p9"/>
            <p:cNvSpPr/>
            <p:nvPr/>
          </p:nvSpPr>
          <p:spPr>
            <a:xfrm>
              <a:off x="6210875" y="129170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7" name="Google Shape;2857;p9"/>
            <p:cNvSpPr/>
            <p:nvPr/>
          </p:nvSpPr>
          <p:spPr>
            <a:xfrm>
              <a:off x="6210875" y="159270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8" name="Google Shape;2858;p9"/>
            <p:cNvSpPr/>
            <p:nvPr/>
          </p:nvSpPr>
          <p:spPr>
            <a:xfrm>
              <a:off x="6210875" y="189372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9" name="Google Shape;2859;p9"/>
            <p:cNvSpPr/>
            <p:nvPr/>
          </p:nvSpPr>
          <p:spPr>
            <a:xfrm>
              <a:off x="6210875" y="20442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0" name="Google Shape;2860;p9"/>
            <p:cNvSpPr/>
            <p:nvPr/>
          </p:nvSpPr>
          <p:spPr>
            <a:xfrm>
              <a:off x="6210875" y="21947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1" name="Google Shape;2861;p9"/>
            <p:cNvSpPr/>
            <p:nvPr/>
          </p:nvSpPr>
          <p:spPr>
            <a:xfrm>
              <a:off x="6210875" y="249577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2" name="Google Shape;2862;p9"/>
            <p:cNvSpPr/>
            <p:nvPr/>
          </p:nvSpPr>
          <p:spPr>
            <a:xfrm>
              <a:off x="6210875" y="2796800"/>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3" name="Google Shape;2863;p9"/>
            <p:cNvSpPr/>
            <p:nvPr/>
          </p:nvSpPr>
          <p:spPr>
            <a:xfrm>
              <a:off x="6210875" y="309782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4" name="Google Shape;2864;p9"/>
            <p:cNvSpPr/>
            <p:nvPr/>
          </p:nvSpPr>
          <p:spPr>
            <a:xfrm>
              <a:off x="6210875" y="33988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5" name="Google Shape;2865;p9"/>
            <p:cNvSpPr/>
            <p:nvPr/>
          </p:nvSpPr>
          <p:spPr>
            <a:xfrm>
              <a:off x="6210875" y="35493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6" name="Google Shape;2866;p9"/>
            <p:cNvSpPr/>
            <p:nvPr/>
          </p:nvSpPr>
          <p:spPr>
            <a:xfrm>
              <a:off x="6210875" y="400087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7" name="Google Shape;2867;p9"/>
            <p:cNvSpPr/>
            <p:nvPr/>
          </p:nvSpPr>
          <p:spPr>
            <a:xfrm>
              <a:off x="6210875" y="4151400"/>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8" name="Google Shape;2868;p9"/>
            <p:cNvSpPr/>
            <p:nvPr/>
          </p:nvSpPr>
          <p:spPr>
            <a:xfrm>
              <a:off x="6210875" y="430190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9" name="Google Shape;2869;p9"/>
            <p:cNvSpPr/>
            <p:nvPr/>
          </p:nvSpPr>
          <p:spPr>
            <a:xfrm>
              <a:off x="6210875" y="445242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0" name="Google Shape;2870;p9"/>
            <p:cNvSpPr/>
            <p:nvPr/>
          </p:nvSpPr>
          <p:spPr>
            <a:xfrm>
              <a:off x="6210875" y="460292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1" name="Google Shape;2871;p9"/>
            <p:cNvSpPr/>
            <p:nvPr/>
          </p:nvSpPr>
          <p:spPr>
            <a:xfrm>
              <a:off x="6210875" y="49039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2" name="Google Shape;2872;p9"/>
            <p:cNvSpPr/>
            <p:nvPr/>
          </p:nvSpPr>
          <p:spPr>
            <a:xfrm>
              <a:off x="6210875" y="505445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3" name="Google Shape;2873;p9"/>
            <p:cNvSpPr/>
            <p:nvPr/>
          </p:nvSpPr>
          <p:spPr>
            <a:xfrm>
              <a:off x="6361375" y="38862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4" name="Google Shape;2874;p9"/>
            <p:cNvSpPr/>
            <p:nvPr/>
          </p:nvSpPr>
          <p:spPr>
            <a:xfrm>
              <a:off x="6361375" y="539125"/>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5" name="Google Shape;2875;p9"/>
            <p:cNvSpPr/>
            <p:nvPr/>
          </p:nvSpPr>
          <p:spPr>
            <a:xfrm>
              <a:off x="6361375" y="9906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6" name="Google Shape;2876;p9"/>
            <p:cNvSpPr/>
            <p:nvPr/>
          </p:nvSpPr>
          <p:spPr>
            <a:xfrm>
              <a:off x="6361375" y="129170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7" name="Google Shape;2877;p9"/>
            <p:cNvSpPr/>
            <p:nvPr/>
          </p:nvSpPr>
          <p:spPr>
            <a:xfrm>
              <a:off x="6361375" y="1592700"/>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8" name="Google Shape;2878;p9"/>
            <p:cNvSpPr/>
            <p:nvPr/>
          </p:nvSpPr>
          <p:spPr>
            <a:xfrm>
              <a:off x="6361375" y="20442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9" name="Google Shape;2879;p9"/>
            <p:cNvSpPr/>
            <p:nvPr/>
          </p:nvSpPr>
          <p:spPr>
            <a:xfrm>
              <a:off x="6361375" y="23452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0" name="Google Shape;2880;p9"/>
            <p:cNvSpPr/>
            <p:nvPr/>
          </p:nvSpPr>
          <p:spPr>
            <a:xfrm>
              <a:off x="6361375" y="2796800"/>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1" name="Google Shape;2881;p9"/>
            <p:cNvSpPr/>
            <p:nvPr/>
          </p:nvSpPr>
          <p:spPr>
            <a:xfrm>
              <a:off x="6361375" y="309782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2" name="Google Shape;2882;p9"/>
            <p:cNvSpPr/>
            <p:nvPr/>
          </p:nvSpPr>
          <p:spPr>
            <a:xfrm>
              <a:off x="6361375" y="324832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3" name="Google Shape;2883;p9"/>
            <p:cNvSpPr/>
            <p:nvPr/>
          </p:nvSpPr>
          <p:spPr>
            <a:xfrm>
              <a:off x="6361375" y="3549350"/>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4" name="Google Shape;2884;p9"/>
            <p:cNvSpPr/>
            <p:nvPr/>
          </p:nvSpPr>
          <p:spPr>
            <a:xfrm>
              <a:off x="6361375" y="36998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5" name="Google Shape;2885;p9"/>
            <p:cNvSpPr/>
            <p:nvPr/>
          </p:nvSpPr>
          <p:spPr>
            <a:xfrm>
              <a:off x="6361375" y="385037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6" name="Google Shape;2886;p9"/>
            <p:cNvSpPr/>
            <p:nvPr/>
          </p:nvSpPr>
          <p:spPr>
            <a:xfrm>
              <a:off x="6361375" y="4151400"/>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7" name="Google Shape;2887;p9"/>
            <p:cNvSpPr/>
            <p:nvPr/>
          </p:nvSpPr>
          <p:spPr>
            <a:xfrm>
              <a:off x="6361375" y="4301900"/>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8" name="Google Shape;2888;p9"/>
            <p:cNvSpPr/>
            <p:nvPr/>
          </p:nvSpPr>
          <p:spPr>
            <a:xfrm>
              <a:off x="6361375" y="47534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9" name="Google Shape;2889;p9"/>
            <p:cNvSpPr/>
            <p:nvPr/>
          </p:nvSpPr>
          <p:spPr>
            <a:xfrm>
              <a:off x="6361375" y="5054450"/>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0" name="Google Shape;2890;p9"/>
            <p:cNvSpPr/>
            <p:nvPr/>
          </p:nvSpPr>
          <p:spPr>
            <a:xfrm>
              <a:off x="6361375" y="520497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1" name="Google Shape;2891;p9"/>
            <p:cNvSpPr/>
            <p:nvPr/>
          </p:nvSpPr>
          <p:spPr>
            <a:xfrm>
              <a:off x="6511900" y="388625"/>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2" name="Google Shape;2892;p9"/>
            <p:cNvSpPr/>
            <p:nvPr/>
          </p:nvSpPr>
          <p:spPr>
            <a:xfrm>
              <a:off x="6511900" y="1291700"/>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3" name="Google Shape;2893;p9"/>
            <p:cNvSpPr/>
            <p:nvPr/>
          </p:nvSpPr>
          <p:spPr>
            <a:xfrm>
              <a:off x="6511900" y="2044250"/>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4" name="Google Shape;2894;p9"/>
            <p:cNvSpPr/>
            <p:nvPr/>
          </p:nvSpPr>
          <p:spPr>
            <a:xfrm>
              <a:off x="6511900" y="2796800"/>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5" name="Google Shape;2895;p9"/>
            <p:cNvSpPr/>
            <p:nvPr/>
          </p:nvSpPr>
          <p:spPr>
            <a:xfrm>
              <a:off x="6511900" y="3699875"/>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6" name="Google Shape;2896;p9"/>
            <p:cNvSpPr/>
            <p:nvPr/>
          </p:nvSpPr>
          <p:spPr>
            <a:xfrm>
              <a:off x="6511900" y="4452425"/>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7" name="Google Shape;2897;p9"/>
            <p:cNvSpPr/>
            <p:nvPr/>
          </p:nvSpPr>
          <p:spPr>
            <a:xfrm>
              <a:off x="6511900" y="4602925"/>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8" name="Google Shape;2898;p9"/>
            <p:cNvSpPr/>
            <p:nvPr/>
          </p:nvSpPr>
          <p:spPr>
            <a:xfrm>
              <a:off x="6511900" y="5204975"/>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9" name="Google Shape;2899;p9"/>
            <p:cNvSpPr/>
            <p:nvPr/>
          </p:nvSpPr>
          <p:spPr>
            <a:xfrm>
              <a:off x="6662400" y="6896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0" name="Google Shape;2900;p9"/>
            <p:cNvSpPr/>
            <p:nvPr/>
          </p:nvSpPr>
          <p:spPr>
            <a:xfrm>
              <a:off x="6662400" y="159270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1" name="Google Shape;2901;p9"/>
            <p:cNvSpPr/>
            <p:nvPr/>
          </p:nvSpPr>
          <p:spPr>
            <a:xfrm>
              <a:off x="6662400" y="264627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02" name="Google Shape;2902;p9"/>
          <p:cNvGrpSpPr/>
          <p:nvPr/>
        </p:nvGrpSpPr>
        <p:grpSpPr>
          <a:xfrm rot="10800000">
            <a:off x="7682451" y="28707"/>
            <a:ext cx="1140783" cy="5086302"/>
            <a:chOff x="5608825" y="238125"/>
            <a:chExt cx="1174975" cy="5238750"/>
          </a:xfrm>
        </p:grpSpPr>
        <p:sp>
          <p:nvSpPr>
            <p:cNvPr id="2903" name="Google Shape;2903;p9"/>
            <p:cNvSpPr/>
            <p:nvPr/>
          </p:nvSpPr>
          <p:spPr>
            <a:xfrm>
              <a:off x="5608825" y="388625"/>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4" name="Google Shape;2904;p9"/>
            <p:cNvSpPr/>
            <p:nvPr/>
          </p:nvSpPr>
          <p:spPr>
            <a:xfrm>
              <a:off x="5608825" y="23452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5" name="Google Shape;2905;p9"/>
            <p:cNvSpPr/>
            <p:nvPr/>
          </p:nvSpPr>
          <p:spPr>
            <a:xfrm>
              <a:off x="5608825" y="2796800"/>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6" name="Google Shape;2906;p9"/>
            <p:cNvSpPr/>
            <p:nvPr/>
          </p:nvSpPr>
          <p:spPr>
            <a:xfrm>
              <a:off x="5608825" y="4151400"/>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7" name="Google Shape;2907;p9"/>
            <p:cNvSpPr/>
            <p:nvPr/>
          </p:nvSpPr>
          <p:spPr>
            <a:xfrm>
              <a:off x="5759350" y="38862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8" name="Google Shape;2908;p9"/>
            <p:cNvSpPr/>
            <p:nvPr/>
          </p:nvSpPr>
          <p:spPr>
            <a:xfrm>
              <a:off x="5759350" y="6896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9" name="Google Shape;2909;p9"/>
            <p:cNvSpPr/>
            <p:nvPr/>
          </p:nvSpPr>
          <p:spPr>
            <a:xfrm>
              <a:off x="5759350" y="99067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0" name="Google Shape;2910;p9"/>
            <p:cNvSpPr/>
            <p:nvPr/>
          </p:nvSpPr>
          <p:spPr>
            <a:xfrm>
              <a:off x="5759350" y="1592700"/>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1" name="Google Shape;2911;p9"/>
            <p:cNvSpPr/>
            <p:nvPr/>
          </p:nvSpPr>
          <p:spPr>
            <a:xfrm>
              <a:off x="5759350" y="174322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2" name="Google Shape;2912;p9"/>
            <p:cNvSpPr/>
            <p:nvPr/>
          </p:nvSpPr>
          <p:spPr>
            <a:xfrm>
              <a:off x="5759350" y="20442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3" name="Google Shape;2913;p9"/>
            <p:cNvSpPr/>
            <p:nvPr/>
          </p:nvSpPr>
          <p:spPr>
            <a:xfrm>
              <a:off x="5759350" y="2194750"/>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4" name="Google Shape;2914;p9"/>
            <p:cNvSpPr/>
            <p:nvPr/>
          </p:nvSpPr>
          <p:spPr>
            <a:xfrm>
              <a:off x="5759350" y="234527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5" name="Google Shape;2915;p9"/>
            <p:cNvSpPr/>
            <p:nvPr/>
          </p:nvSpPr>
          <p:spPr>
            <a:xfrm>
              <a:off x="5759350" y="2947300"/>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6" name="Google Shape;2916;p9"/>
            <p:cNvSpPr/>
            <p:nvPr/>
          </p:nvSpPr>
          <p:spPr>
            <a:xfrm>
              <a:off x="5759350" y="309782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7" name="Google Shape;2917;p9"/>
            <p:cNvSpPr/>
            <p:nvPr/>
          </p:nvSpPr>
          <p:spPr>
            <a:xfrm>
              <a:off x="5759350" y="324832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8" name="Google Shape;2918;p9"/>
            <p:cNvSpPr/>
            <p:nvPr/>
          </p:nvSpPr>
          <p:spPr>
            <a:xfrm>
              <a:off x="5759350" y="385037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9" name="Google Shape;2919;p9"/>
            <p:cNvSpPr/>
            <p:nvPr/>
          </p:nvSpPr>
          <p:spPr>
            <a:xfrm>
              <a:off x="5759350" y="4000875"/>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0" name="Google Shape;2920;p9"/>
            <p:cNvSpPr/>
            <p:nvPr/>
          </p:nvSpPr>
          <p:spPr>
            <a:xfrm>
              <a:off x="5759350" y="445242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1" name="Google Shape;2921;p9"/>
            <p:cNvSpPr/>
            <p:nvPr/>
          </p:nvSpPr>
          <p:spPr>
            <a:xfrm>
              <a:off x="5759350" y="460292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2" name="Google Shape;2922;p9"/>
            <p:cNvSpPr/>
            <p:nvPr/>
          </p:nvSpPr>
          <p:spPr>
            <a:xfrm>
              <a:off x="5759350" y="47534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3" name="Google Shape;2923;p9"/>
            <p:cNvSpPr/>
            <p:nvPr/>
          </p:nvSpPr>
          <p:spPr>
            <a:xfrm>
              <a:off x="5759350" y="5054450"/>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4" name="Google Shape;2924;p9"/>
            <p:cNvSpPr/>
            <p:nvPr/>
          </p:nvSpPr>
          <p:spPr>
            <a:xfrm>
              <a:off x="5909850" y="23812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5" name="Google Shape;2925;p9"/>
            <p:cNvSpPr/>
            <p:nvPr/>
          </p:nvSpPr>
          <p:spPr>
            <a:xfrm>
              <a:off x="5909850" y="539125"/>
              <a:ext cx="121400" cy="121425"/>
            </a:xfrm>
            <a:custGeom>
              <a:rect b="b" l="l" r="r" t="t"/>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6" name="Google Shape;2926;p9"/>
            <p:cNvSpPr/>
            <p:nvPr/>
          </p:nvSpPr>
          <p:spPr>
            <a:xfrm>
              <a:off x="5909850" y="8401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7" name="Google Shape;2927;p9"/>
            <p:cNvSpPr/>
            <p:nvPr/>
          </p:nvSpPr>
          <p:spPr>
            <a:xfrm>
              <a:off x="5909850" y="9906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8" name="Google Shape;2928;p9"/>
            <p:cNvSpPr/>
            <p:nvPr/>
          </p:nvSpPr>
          <p:spPr>
            <a:xfrm>
              <a:off x="5909850" y="1592700"/>
              <a:ext cx="121400" cy="121425"/>
            </a:xfrm>
            <a:custGeom>
              <a:rect b="b" l="l" r="r" t="t"/>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9" name="Google Shape;2929;p9"/>
            <p:cNvSpPr/>
            <p:nvPr/>
          </p:nvSpPr>
          <p:spPr>
            <a:xfrm>
              <a:off x="5909850" y="21947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0" name="Google Shape;2930;p9"/>
            <p:cNvSpPr/>
            <p:nvPr/>
          </p:nvSpPr>
          <p:spPr>
            <a:xfrm>
              <a:off x="5909850" y="23452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1" name="Google Shape;2931;p9"/>
            <p:cNvSpPr/>
            <p:nvPr/>
          </p:nvSpPr>
          <p:spPr>
            <a:xfrm>
              <a:off x="5909850" y="249577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2" name="Google Shape;2932;p9"/>
            <p:cNvSpPr/>
            <p:nvPr/>
          </p:nvSpPr>
          <p:spPr>
            <a:xfrm>
              <a:off x="5909850" y="339885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3" name="Google Shape;2933;p9"/>
            <p:cNvSpPr/>
            <p:nvPr/>
          </p:nvSpPr>
          <p:spPr>
            <a:xfrm>
              <a:off x="5909850" y="4151400"/>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4" name="Google Shape;2934;p9"/>
            <p:cNvSpPr/>
            <p:nvPr/>
          </p:nvSpPr>
          <p:spPr>
            <a:xfrm>
              <a:off x="5909850" y="460292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5" name="Google Shape;2935;p9"/>
            <p:cNvSpPr/>
            <p:nvPr/>
          </p:nvSpPr>
          <p:spPr>
            <a:xfrm>
              <a:off x="5909850" y="475345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6" name="Google Shape;2936;p9"/>
            <p:cNvSpPr/>
            <p:nvPr/>
          </p:nvSpPr>
          <p:spPr>
            <a:xfrm>
              <a:off x="5909850" y="535547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7" name="Google Shape;2937;p9"/>
            <p:cNvSpPr/>
            <p:nvPr/>
          </p:nvSpPr>
          <p:spPr>
            <a:xfrm>
              <a:off x="6060375" y="23812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8" name="Google Shape;2938;p9"/>
            <p:cNvSpPr/>
            <p:nvPr/>
          </p:nvSpPr>
          <p:spPr>
            <a:xfrm>
              <a:off x="6060375" y="38862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9" name="Google Shape;2939;p9"/>
            <p:cNvSpPr/>
            <p:nvPr/>
          </p:nvSpPr>
          <p:spPr>
            <a:xfrm>
              <a:off x="6060375" y="840150"/>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0" name="Google Shape;2940;p9"/>
            <p:cNvSpPr/>
            <p:nvPr/>
          </p:nvSpPr>
          <p:spPr>
            <a:xfrm>
              <a:off x="6060375" y="114117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1" name="Google Shape;2941;p9"/>
            <p:cNvSpPr/>
            <p:nvPr/>
          </p:nvSpPr>
          <p:spPr>
            <a:xfrm>
              <a:off x="6060375" y="189372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2" name="Google Shape;2942;p9"/>
            <p:cNvSpPr/>
            <p:nvPr/>
          </p:nvSpPr>
          <p:spPr>
            <a:xfrm>
              <a:off x="6060375" y="20442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3" name="Google Shape;2943;p9"/>
            <p:cNvSpPr/>
            <p:nvPr/>
          </p:nvSpPr>
          <p:spPr>
            <a:xfrm>
              <a:off x="6060375" y="369987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4" name="Google Shape;2944;p9"/>
            <p:cNvSpPr/>
            <p:nvPr/>
          </p:nvSpPr>
          <p:spPr>
            <a:xfrm>
              <a:off x="6060375" y="4000875"/>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5" name="Google Shape;2945;p9"/>
            <p:cNvSpPr/>
            <p:nvPr/>
          </p:nvSpPr>
          <p:spPr>
            <a:xfrm>
              <a:off x="6210875" y="23812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6" name="Google Shape;2946;p9"/>
            <p:cNvSpPr/>
            <p:nvPr/>
          </p:nvSpPr>
          <p:spPr>
            <a:xfrm>
              <a:off x="6210875" y="68965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7" name="Google Shape;2947;p9"/>
            <p:cNvSpPr/>
            <p:nvPr/>
          </p:nvSpPr>
          <p:spPr>
            <a:xfrm>
              <a:off x="6210875" y="23452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8" name="Google Shape;2948;p9"/>
            <p:cNvSpPr/>
            <p:nvPr/>
          </p:nvSpPr>
          <p:spPr>
            <a:xfrm>
              <a:off x="6210875" y="324832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9" name="Google Shape;2949;p9"/>
            <p:cNvSpPr/>
            <p:nvPr/>
          </p:nvSpPr>
          <p:spPr>
            <a:xfrm>
              <a:off x="6210875" y="36998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0" name="Google Shape;2950;p9"/>
            <p:cNvSpPr/>
            <p:nvPr/>
          </p:nvSpPr>
          <p:spPr>
            <a:xfrm>
              <a:off x="6361375" y="1442200"/>
              <a:ext cx="121425" cy="121400"/>
            </a:xfrm>
            <a:custGeom>
              <a:rect b="b" l="l" r="r" t="t"/>
              <a:pathLst>
                <a:path extrusionOk="0" h="4856" w="4857">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1" name="Google Shape;2951;p9"/>
            <p:cNvSpPr/>
            <p:nvPr/>
          </p:nvSpPr>
          <p:spPr>
            <a:xfrm>
              <a:off x="6361375" y="2646275"/>
              <a:ext cx="121425" cy="121425"/>
            </a:xfrm>
            <a:custGeom>
              <a:rect b="b" l="l" r="r" t="t"/>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2" name="Google Shape;2952;p9"/>
            <p:cNvSpPr/>
            <p:nvPr/>
          </p:nvSpPr>
          <p:spPr>
            <a:xfrm>
              <a:off x="6662400" y="49039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53" name="Google Shape;2953;p9"/>
          <p:cNvSpPr txBox="1"/>
          <p:nvPr>
            <p:ph idx="12" type="sldNum"/>
          </p:nvPr>
        </p:nvSpPr>
        <p:spPr>
          <a:xfrm>
            <a:off x="91531" y="472020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954" name="Shape 2954"/>
        <p:cNvGrpSpPr/>
        <p:nvPr/>
      </p:nvGrpSpPr>
      <p:grpSpPr>
        <a:xfrm>
          <a:off x="0" y="0"/>
          <a:ext cx="0" cy="0"/>
          <a:chOff x="0" y="0"/>
          <a:chExt cx="0" cy="0"/>
        </a:xfrm>
      </p:grpSpPr>
      <p:grpSp>
        <p:nvGrpSpPr>
          <p:cNvPr id="2955" name="Google Shape;2955;p10"/>
          <p:cNvGrpSpPr/>
          <p:nvPr/>
        </p:nvGrpSpPr>
        <p:grpSpPr>
          <a:xfrm rot="10800000">
            <a:off x="8851487" y="28707"/>
            <a:ext cx="264012" cy="5086302"/>
            <a:chOff x="5307800" y="238125"/>
            <a:chExt cx="271925" cy="5238750"/>
          </a:xfrm>
        </p:grpSpPr>
        <p:sp>
          <p:nvSpPr>
            <p:cNvPr id="2956" name="Google Shape;2956;p10"/>
            <p:cNvSpPr/>
            <p:nvPr/>
          </p:nvSpPr>
          <p:spPr>
            <a:xfrm>
              <a:off x="5307800" y="23812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7" name="Google Shape;2957;p10"/>
            <p:cNvSpPr/>
            <p:nvPr/>
          </p:nvSpPr>
          <p:spPr>
            <a:xfrm>
              <a:off x="5307800" y="38862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8" name="Google Shape;2958;p10"/>
            <p:cNvSpPr/>
            <p:nvPr/>
          </p:nvSpPr>
          <p:spPr>
            <a:xfrm>
              <a:off x="5307800" y="539125"/>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9" name="Google Shape;2959;p10"/>
            <p:cNvSpPr/>
            <p:nvPr/>
          </p:nvSpPr>
          <p:spPr>
            <a:xfrm>
              <a:off x="5307800" y="6896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0" name="Google Shape;2960;p10"/>
            <p:cNvSpPr/>
            <p:nvPr/>
          </p:nvSpPr>
          <p:spPr>
            <a:xfrm>
              <a:off x="5307800" y="8401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1" name="Google Shape;2961;p10"/>
            <p:cNvSpPr/>
            <p:nvPr/>
          </p:nvSpPr>
          <p:spPr>
            <a:xfrm>
              <a:off x="5307800" y="99067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2" name="Google Shape;2962;p10"/>
            <p:cNvSpPr/>
            <p:nvPr/>
          </p:nvSpPr>
          <p:spPr>
            <a:xfrm>
              <a:off x="5307800" y="114117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3" name="Google Shape;2963;p10"/>
            <p:cNvSpPr/>
            <p:nvPr/>
          </p:nvSpPr>
          <p:spPr>
            <a:xfrm>
              <a:off x="5307800" y="129170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4" name="Google Shape;2964;p10"/>
            <p:cNvSpPr/>
            <p:nvPr/>
          </p:nvSpPr>
          <p:spPr>
            <a:xfrm>
              <a:off x="5307800" y="1442200"/>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5" name="Google Shape;2965;p10"/>
            <p:cNvSpPr/>
            <p:nvPr/>
          </p:nvSpPr>
          <p:spPr>
            <a:xfrm>
              <a:off x="5307800" y="1592700"/>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6" name="Google Shape;2966;p10"/>
            <p:cNvSpPr/>
            <p:nvPr/>
          </p:nvSpPr>
          <p:spPr>
            <a:xfrm>
              <a:off x="5307800" y="174322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7" name="Google Shape;2967;p10"/>
            <p:cNvSpPr/>
            <p:nvPr/>
          </p:nvSpPr>
          <p:spPr>
            <a:xfrm>
              <a:off x="5307800" y="189372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8" name="Google Shape;2968;p10"/>
            <p:cNvSpPr/>
            <p:nvPr/>
          </p:nvSpPr>
          <p:spPr>
            <a:xfrm>
              <a:off x="5307800" y="20442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9" name="Google Shape;2969;p10"/>
            <p:cNvSpPr/>
            <p:nvPr/>
          </p:nvSpPr>
          <p:spPr>
            <a:xfrm>
              <a:off x="5307800" y="21947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0" name="Google Shape;2970;p10"/>
            <p:cNvSpPr/>
            <p:nvPr/>
          </p:nvSpPr>
          <p:spPr>
            <a:xfrm>
              <a:off x="5307800" y="234527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1" name="Google Shape;2971;p10"/>
            <p:cNvSpPr/>
            <p:nvPr/>
          </p:nvSpPr>
          <p:spPr>
            <a:xfrm>
              <a:off x="5307800" y="249577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2" name="Google Shape;2972;p10"/>
            <p:cNvSpPr/>
            <p:nvPr/>
          </p:nvSpPr>
          <p:spPr>
            <a:xfrm>
              <a:off x="5307800" y="2646275"/>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3" name="Google Shape;2973;p10"/>
            <p:cNvSpPr/>
            <p:nvPr/>
          </p:nvSpPr>
          <p:spPr>
            <a:xfrm>
              <a:off x="5307800" y="2796800"/>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4" name="Google Shape;2974;p10"/>
            <p:cNvSpPr/>
            <p:nvPr/>
          </p:nvSpPr>
          <p:spPr>
            <a:xfrm>
              <a:off x="5307800" y="2947300"/>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5" name="Google Shape;2975;p10"/>
            <p:cNvSpPr/>
            <p:nvPr/>
          </p:nvSpPr>
          <p:spPr>
            <a:xfrm>
              <a:off x="5307800" y="309782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6" name="Google Shape;2976;p10"/>
            <p:cNvSpPr/>
            <p:nvPr/>
          </p:nvSpPr>
          <p:spPr>
            <a:xfrm>
              <a:off x="5307800" y="324832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7" name="Google Shape;2977;p10"/>
            <p:cNvSpPr/>
            <p:nvPr/>
          </p:nvSpPr>
          <p:spPr>
            <a:xfrm>
              <a:off x="5307800" y="33988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8" name="Google Shape;2978;p10"/>
            <p:cNvSpPr/>
            <p:nvPr/>
          </p:nvSpPr>
          <p:spPr>
            <a:xfrm>
              <a:off x="5307800" y="35493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9" name="Google Shape;2979;p10"/>
            <p:cNvSpPr/>
            <p:nvPr/>
          </p:nvSpPr>
          <p:spPr>
            <a:xfrm>
              <a:off x="5307800" y="369987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0" name="Google Shape;2980;p10"/>
            <p:cNvSpPr/>
            <p:nvPr/>
          </p:nvSpPr>
          <p:spPr>
            <a:xfrm>
              <a:off x="5307800" y="385037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1" name="Google Shape;2981;p10"/>
            <p:cNvSpPr/>
            <p:nvPr/>
          </p:nvSpPr>
          <p:spPr>
            <a:xfrm>
              <a:off x="5307800" y="4000875"/>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2" name="Google Shape;2982;p10"/>
            <p:cNvSpPr/>
            <p:nvPr/>
          </p:nvSpPr>
          <p:spPr>
            <a:xfrm>
              <a:off x="5307800" y="4151400"/>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3" name="Google Shape;2983;p10"/>
            <p:cNvSpPr/>
            <p:nvPr/>
          </p:nvSpPr>
          <p:spPr>
            <a:xfrm>
              <a:off x="5307800" y="430190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4" name="Google Shape;2984;p10"/>
            <p:cNvSpPr/>
            <p:nvPr/>
          </p:nvSpPr>
          <p:spPr>
            <a:xfrm>
              <a:off x="5307800" y="445242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5" name="Google Shape;2985;p10"/>
            <p:cNvSpPr/>
            <p:nvPr/>
          </p:nvSpPr>
          <p:spPr>
            <a:xfrm>
              <a:off x="5307800" y="460292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6" name="Google Shape;2986;p10"/>
            <p:cNvSpPr/>
            <p:nvPr/>
          </p:nvSpPr>
          <p:spPr>
            <a:xfrm>
              <a:off x="5307800" y="47534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7" name="Google Shape;2987;p10"/>
            <p:cNvSpPr/>
            <p:nvPr/>
          </p:nvSpPr>
          <p:spPr>
            <a:xfrm>
              <a:off x="5307800" y="49039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8" name="Google Shape;2988;p10"/>
            <p:cNvSpPr/>
            <p:nvPr/>
          </p:nvSpPr>
          <p:spPr>
            <a:xfrm>
              <a:off x="5307800" y="5054450"/>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9" name="Google Shape;2989;p10"/>
            <p:cNvSpPr/>
            <p:nvPr/>
          </p:nvSpPr>
          <p:spPr>
            <a:xfrm>
              <a:off x="5307800" y="520497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0" name="Google Shape;2990;p10"/>
            <p:cNvSpPr/>
            <p:nvPr/>
          </p:nvSpPr>
          <p:spPr>
            <a:xfrm>
              <a:off x="5307800" y="535547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1" name="Google Shape;2991;p10"/>
            <p:cNvSpPr/>
            <p:nvPr/>
          </p:nvSpPr>
          <p:spPr>
            <a:xfrm>
              <a:off x="5458325" y="23812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2" name="Google Shape;2992;p10"/>
            <p:cNvSpPr/>
            <p:nvPr/>
          </p:nvSpPr>
          <p:spPr>
            <a:xfrm>
              <a:off x="5458325" y="539125"/>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3" name="Google Shape;2993;p10"/>
            <p:cNvSpPr/>
            <p:nvPr/>
          </p:nvSpPr>
          <p:spPr>
            <a:xfrm>
              <a:off x="5458325" y="99067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4" name="Google Shape;2994;p10"/>
            <p:cNvSpPr/>
            <p:nvPr/>
          </p:nvSpPr>
          <p:spPr>
            <a:xfrm>
              <a:off x="5458325" y="114117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5" name="Google Shape;2995;p10"/>
            <p:cNvSpPr/>
            <p:nvPr/>
          </p:nvSpPr>
          <p:spPr>
            <a:xfrm>
              <a:off x="5458325" y="1442200"/>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6" name="Google Shape;2996;p10"/>
            <p:cNvSpPr/>
            <p:nvPr/>
          </p:nvSpPr>
          <p:spPr>
            <a:xfrm>
              <a:off x="5458325" y="1592700"/>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7" name="Google Shape;2997;p10"/>
            <p:cNvSpPr/>
            <p:nvPr/>
          </p:nvSpPr>
          <p:spPr>
            <a:xfrm>
              <a:off x="5458325" y="2194750"/>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8" name="Google Shape;2998;p10"/>
            <p:cNvSpPr/>
            <p:nvPr/>
          </p:nvSpPr>
          <p:spPr>
            <a:xfrm>
              <a:off x="5458325" y="234527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9" name="Google Shape;2999;p10"/>
            <p:cNvSpPr/>
            <p:nvPr/>
          </p:nvSpPr>
          <p:spPr>
            <a:xfrm>
              <a:off x="5458325" y="249577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0" name="Google Shape;3000;p10"/>
            <p:cNvSpPr/>
            <p:nvPr/>
          </p:nvSpPr>
          <p:spPr>
            <a:xfrm>
              <a:off x="5458325" y="2646275"/>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1" name="Google Shape;3001;p10"/>
            <p:cNvSpPr/>
            <p:nvPr/>
          </p:nvSpPr>
          <p:spPr>
            <a:xfrm>
              <a:off x="5458325" y="2947300"/>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2" name="Google Shape;3002;p10"/>
            <p:cNvSpPr/>
            <p:nvPr/>
          </p:nvSpPr>
          <p:spPr>
            <a:xfrm>
              <a:off x="5458325" y="324832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3" name="Google Shape;3003;p10"/>
            <p:cNvSpPr/>
            <p:nvPr/>
          </p:nvSpPr>
          <p:spPr>
            <a:xfrm>
              <a:off x="5458325" y="3398850"/>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4" name="Google Shape;3004;p10"/>
            <p:cNvSpPr/>
            <p:nvPr/>
          </p:nvSpPr>
          <p:spPr>
            <a:xfrm>
              <a:off x="5458325" y="369987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5" name="Google Shape;3005;p10"/>
            <p:cNvSpPr/>
            <p:nvPr/>
          </p:nvSpPr>
          <p:spPr>
            <a:xfrm>
              <a:off x="5458325" y="3850375"/>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6" name="Google Shape;3006;p10"/>
            <p:cNvSpPr/>
            <p:nvPr/>
          </p:nvSpPr>
          <p:spPr>
            <a:xfrm>
              <a:off x="5458325" y="4000875"/>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7" name="Google Shape;3007;p10"/>
            <p:cNvSpPr/>
            <p:nvPr/>
          </p:nvSpPr>
          <p:spPr>
            <a:xfrm>
              <a:off x="5458325" y="4151400"/>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8" name="Google Shape;3008;p10"/>
            <p:cNvSpPr/>
            <p:nvPr/>
          </p:nvSpPr>
          <p:spPr>
            <a:xfrm>
              <a:off x="5458325" y="460292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9" name="Google Shape;3009;p10"/>
            <p:cNvSpPr/>
            <p:nvPr/>
          </p:nvSpPr>
          <p:spPr>
            <a:xfrm>
              <a:off x="5458325" y="4753450"/>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0" name="Google Shape;3010;p10"/>
            <p:cNvSpPr/>
            <p:nvPr/>
          </p:nvSpPr>
          <p:spPr>
            <a:xfrm>
              <a:off x="5458325" y="5054450"/>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1" name="Google Shape;3011;p10"/>
            <p:cNvSpPr/>
            <p:nvPr/>
          </p:nvSpPr>
          <p:spPr>
            <a:xfrm>
              <a:off x="5458325" y="5204975"/>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2" name="Google Shape;3012;p10"/>
            <p:cNvSpPr/>
            <p:nvPr/>
          </p:nvSpPr>
          <p:spPr>
            <a:xfrm>
              <a:off x="5458325" y="535547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13" name="Google Shape;3013;p10"/>
          <p:cNvGrpSpPr/>
          <p:nvPr/>
        </p:nvGrpSpPr>
        <p:grpSpPr>
          <a:xfrm rot="10800000">
            <a:off x="7828571" y="28707"/>
            <a:ext cx="1140783" cy="5086302"/>
            <a:chOff x="5458325" y="238125"/>
            <a:chExt cx="1174975" cy="5238750"/>
          </a:xfrm>
        </p:grpSpPr>
        <p:sp>
          <p:nvSpPr>
            <p:cNvPr id="3014" name="Google Shape;3014;p10"/>
            <p:cNvSpPr/>
            <p:nvPr/>
          </p:nvSpPr>
          <p:spPr>
            <a:xfrm>
              <a:off x="5458325" y="388625"/>
              <a:ext cx="121400" cy="121400"/>
            </a:xfrm>
            <a:custGeom>
              <a:rect b="b" l="l" r="r" t="t"/>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5" name="Google Shape;3015;p10"/>
            <p:cNvSpPr/>
            <p:nvPr/>
          </p:nvSpPr>
          <p:spPr>
            <a:xfrm>
              <a:off x="5458325" y="689650"/>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6" name="Google Shape;3016;p10"/>
            <p:cNvSpPr/>
            <p:nvPr/>
          </p:nvSpPr>
          <p:spPr>
            <a:xfrm>
              <a:off x="5458325" y="840150"/>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7" name="Google Shape;3017;p10"/>
            <p:cNvSpPr/>
            <p:nvPr/>
          </p:nvSpPr>
          <p:spPr>
            <a:xfrm>
              <a:off x="5458325" y="1291700"/>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8" name="Google Shape;3018;p10"/>
            <p:cNvSpPr/>
            <p:nvPr/>
          </p:nvSpPr>
          <p:spPr>
            <a:xfrm>
              <a:off x="5458325" y="1743225"/>
              <a:ext cx="121400" cy="121400"/>
            </a:xfrm>
            <a:custGeom>
              <a:rect b="b" l="l" r="r" t="t"/>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9" name="Google Shape;3019;p10"/>
            <p:cNvSpPr/>
            <p:nvPr/>
          </p:nvSpPr>
          <p:spPr>
            <a:xfrm>
              <a:off x="5458325" y="1893725"/>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0" name="Google Shape;3020;p10"/>
            <p:cNvSpPr/>
            <p:nvPr/>
          </p:nvSpPr>
          <p:spPr>
            <a:xfrm>
              <a:off x="5458325" y="2044250"/>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1" name="Google Shape;3021;p10"/>
            <p:cNvSpPr/>
            <p:nvPr/>
          </p:nvSpPr>
          <p:spPr>
            <a:xfrm>
              <a:off x="5458325" y="2796800"/>
              <a:ext cx="121400" cy="121400"/>
            </a:xfrm>
            <a:custGeom>
              <a:rect b="b" l="l" r="r" t="t"/>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2" name="Google Shape;3022;p10"/>
            <p:cNvSpPr/>
            <p:nvPr/>
          </p:nvSpPr>
          <p:spPr>
            <a:xfrm>
              <a:off x="5458325" y="3097825"/>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3" name="Google Shape;3023;p10"/>
            <p:cNvSpPr/>
            <p:nvPr/>
          </p:nvSpPr>
          <p:spPr>
            <a:xfrm>
              <a:off x="5458325" y="3549350"/>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4" name="Google Shape;3024;p10"/>
            <p:cNvSpPr/>
            <p:nvPr/>
          </p:nvSpPr>
          <p:spPr>
            <a:xfrm>
              <a:off x="5458325" y="4301900"/>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5" name="Google Shape;3025;p10"/>
            <p:cNvSpPr/>
            <p:nvPr/>
          </p:nvSpPr>
          <p:spPr>
            <a:xfrm>
              <a:off x="5458325" y="4452425"/>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6" name="Google Shape;3026;p10"/>
            <p:cNvSpPr/>
            <p:nvPr/>
          </p:nvSpPr>
          <p:spPr>
            <a:xfrm>
              <a:off x="5458325" y="4903950"/>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7" name="Google Shape;3027;p10"/>
            <p:cNvSpPr/>
            <p:nvPr/>
          </p:nvSpPr>
          <p:spPr>
            <a:xfrm>
              <a:off x="5608825" y="23812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8" name="Google Shape;3028;p10"/>
            <p:cNvSpPr/>
            <p:nvPr/>
          </p:nvSpPr>
          <p:spPr>
            <a:xfrm>
              <a:off x="5608825" y="539125"/>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9" name="Google Shape;3029;p10"/>
            <p:cNvSpPr/>
            <p:nvPr/>
          </p:nvSpPr>
          <p:spPr>
            <a:xfrm>
              <a:off x="5608825" y="6896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0" name="Google Shape;3030;p10"/>
            <p:cNvSpPr/>
            <p:nvPr/>
          </p:nvSpPr>
          <p:spPr>
            <a:xfrm>
              <a:off x="5608825" y="8401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1" name="Google Shape;3031;p10"/>
            <p:cNvSpPr/>
            <p:nvPr/>
          </p:nvSpPr>
          <p:spPr>
            <a:xfrm>
              <a:off x="5608825" y="99067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2" name="Google Shape;3032;p10"/>
            <p:cNvSpPr/>
            <p:nvPr/>
          </p:nvSpPr>
          <p:spPr>
            <a:xfrm>
              <a:off x="5608825" y="114117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3" name="Google Shape;3033;p10"/>
            <p:cNvSpPr/>
            <p:nvPr/>
          </p:nvSpPr>
          <p:spPr>
            <a:xfrm>
              <a:off x="5608825" y="129170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4" name="Google Shape;3034;p10"/>
            <p:cNvSpPr/>
            <p:nvPr/>
          </p:nvSpPr>
          <p:spPr>
            <a:xfrm>
              <a:off x="5608825" y="1442200"/>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5" name="Google Shape;3035;p10"/>
            <p:cNvSpPr/>
            <p:nvPr/>
          </p:nvSpPr>
          <p:spPr>
            <a:xfrm>
              <a:off x="5608825" y="1592700"/>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6" name="Google Shape;3036;p10"/>
            <p:cNvSpPr/>
            <p:nvPr/>
          </p:nvSpPr>
          <p:spPr>
            <a:xfrm>
              <a:off x="5608825" y="1743225"/>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7" name="Google Shape;3037;p10"/>
            <p:cNvSpPr/>
            <p:nvPr/>
          </p:nvSpPr>
          <p:spPr>
            <a:xfrm>
              <a:off x="5608825" y="189372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8" name="Google Shape;3038;p10"/>
            <p:cNvSpPr/>
            <p:nvPr/>
          </p:nvSpPr>
          <p:spPr>
            <a:xfrm>
              <a:off x="5608825" y="20442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9" name="Google Shape;3039;p10"/>
            <p:cNvSpPr/>
            <p:nvPr/>
          </p:nvSpPr>
          <p:spPr>
            <a:xfrm>
              <a:off x="5608825" y="21947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0" name="Google Shape;3040;p10"/>
            <p:cNvSpPr/>
            <p:nvPr/>
          </p:nvSpPr>
          <p:spPr>
            <a:xfrm>
              <a:off x="5608825" y="249577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1" name="Google Shape;3041;p10"/>
            <p:cNvSpPr/>
            <p:nvPr/>
          </p:nvSpPr>
          <p:spPr>
            <a:xfrm>
              <a:off x="5608825" y="2646275"/>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2" name="Google Shape;3042;p10"/>
            <p:cNvSpPr/>
            <p:nvPr/>
          </p:nvSpPr>
          <p:spPr>
            <a:xfrm>
              <a:off x="5608825" y="2947300"/>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3" name="Google Shape;3043;p10"/>
            <p:cNvSpPr/>
            <p:nvPr/>
          </p:nvSpPr>
          <p:spPr>
            <a:xfrm>
              <a:off x="5608825" y="309782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4" name="Google Shape;3044;p10"/>
            <p:cNvSpPr/>
            <p:nvPr/>
          </p:nvSpPr>
          <p:spPr>
            <a:xfrm>
              <a:off x="5608825" y="324832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5" name="Google Shape;3045;p10"/>
            <p:cNvSpPr/>
            <p:nvPr/>
          </p:nvSpPr>
          <p:spPr>
            <a:xfrm>
              <a:off x="5608825" y="33988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6" name="Google Shape;3046;p10"/>
            <p:cNvSpPr/>
            <p:nvPr/>
          </p:nvSpPr>
          <p:spPr>
            <a:xfrm>
              <a:off x="5608825" y="35493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7" name="Google Shape;3047;p10"/>
            <p:cNvSpPr/>
            <p:nvPr/>
          </p:nvSpPr>
          <p:spPr>
            <a:xfrm>
              <a:off x="5608825" y="369987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8" name="Google Shape;3048;p10"/>
            <p:cNvSpPr/>
            <p:nvPr/>
          </p:nvSpPr>
          <p:spPr>
            <a:xfrm>
              <a:off x="5608825" y="3850375"/>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9" name="Google Shape;3049;p10"/>
            <p:cNvSpPr/>
            <p:nvPr/>
          </p:nvSpPr>
          <p:spPr>
            <a:xfrm>
              <a:off x="5608825" y="4000875"/>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0" name="Google Shape;3050;p10"/>
            <p:cNvSpPr/>
            <p:nvPr/>
          </p:nvSpPr>
          <p:spPr>
            <a:xfrm>
              <a:off x="5608825" y="430190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1" name="Google Shape;3051;p10"/>
            <p:cNvSpPr/>
            <p:nvPr/>
          </p:nvSpPr>
          <p:spPr>
            <a:xfrm>
              <a:off x="5608825" y="445242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2" name="Google Shape;3052;p10"/>
            <p:cNvSpPr/>
            <p:nvPr/>
          </p:nvSpPr>
          <p:spPr>
            <a:xfrm>
              <a:off x="5608825" y="460292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3" name="Google Shape;3053;p10"/>
            <p:cNvSpPr/>
            <p:nvPr/>
          </p:nvSpPr>
          <p:spPr>
            <a:xfrm>
              <a:off x="5608825" y="47534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4" name="Google Shape;3054;p10"/>
            <p:cNvSpPr/>
            <p:nvPr/>
          </p:nvSpPr>
          <p:spPr>
            <a:xfrm>
              <a:off x="5608825" y="49039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5" name="Google Shape;3055;p10"/>
            <p:cNvSpPr/>
            <p:nvPr/>
          </p:nvSpPr>
          <p:spPr>
            <a:xfrm>
              <a:off x="5608825" y="5054450"/>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6" name="Google Shape;3056;p10"/>
            <p:cNvSpPr/>
            <p:nvPr/>
          </p:nvSpPr>
          <p:spPr>
            <a:xfrm>
              <a:off x="5608825" y="5204975"/>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7" name="Google Shape;3057;p10"/>
            <p:cNvSpPr/>
            <p:nvPr/>
          </p:nvSpPr>
          <p:spPr>
            <a:xfrm>
              <a:off x="5608825" y="535547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8" name="Google Shape;3058;p10"/>
            <p:cNvSpPr/>
            <p:nvPr/>
          </p:nvSpPr>
          <p:spPr>
            <a:xfrm>
              <a:off x="5759350" y="23812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9" name="Google Shape;3059;p10"/>
            <p:cNvSpPr/>
            <p:nvPr/>
          </p:nvSpPr>
          <p:spPr>
            <a:xfrm>
              <a:off x="5759350" y="840150"/>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0" name="Google Shape;3060;p10"/>
            <p:cNvSpPr/>
            <p:nvPr/>
          </p:nvSpPr>
          <p:spPr>
            <a:xfrm>
              <a:off x="5759350" y="114117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1" name="Google Shape;3061;p10"/>
            <p:cNvSpPr/>
            <p:nvPr/>
          </p:nvSpPr>
          <p:spPr>
            <a:xfrm>
              <a:off x="5759350" y="1442200"/>
              <a:ext cx="121400" cy="121400"/>
            </a:xfrm>
            <a:custGeom>
              <a:rect b="b" l="l" r="r" t="t"/>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2" name="Google Shape;3062;p10"/>
            <p:cNvSpPr/>
            <p:nvPr/>
          </p:nvSpPr>
          <p:spPr>
            <a:xfrm>
              <a:off x="5759350" y="189372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3" name="Google Shape;3063;p10"/>
            <p:cNvSpPr/>
            <p:nvPr/>
          </p:nvSpPr>
          <p:spPr>
            <a:xfrm>
              <a:off x="5759350" y="249577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4" name="Google Shape;3064;p10"/>
            <p:cNvSpPr/>
            <p:nvPr/>
          </p:nvSpPr>
          <p:spPr>
            <a:xfrm>
              <a:off x="5759350" y="2646275"/>
              <a:ext cx="121400" cy="121425"/>
            </a:xfrm>
            <a:custGeom>
              <a:rect b="b" l="l" r="r" t="t"/>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5" name="Google Shape;3065;p10"/>
            <p:cNvSpPr/>
            <p:nvPr/>
          </p:nvSpPr>
          <p:spPr>
            <a:xfrm>
              <a:off x="5759350" y="369987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6" name="Google Shape;3066;p10"/>
            <p:cNvSpPr/>
            <p:nvPr/>
          </p:nvSpPr>
          <p:spPr>
            <a:xfrm>
              <a:off x="5759350" y="4151400"/>
              <a:ext cx="121400" cy="121400"/>
            </a:xfrm>
            <a:custGeom>
              <a:rect b="b" l="l" r="r" t="t"/>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7" name="Google Shape;3067;p10"/>
            <p:cNvSpPr/>
            <p:nvPr/>
          </p:nvSpPr>
          <p:spPr>
            <a:xfrm>
              <a:off x="5759350" y="4903950"/>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8" name="Google Shape;3068;p10"/>
            <p:cNvSpPr/>
            <p:nvPr/>
          </p:nvSpPr>
          <p:spPr>
            <a:xfrm>
              <a:off x="5759350" y="535547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9" name="Google Shape;3069;p10"/>
            <p:cNvSpPr/>
            <p:nvPr/>
          </p:nvSpPr>
          <p:spPr>
            <a:xfrm>
              <a:off x="5909850" y="6896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0" name="Google Shape;3070;p10"/>
            <p:cNvSpPr/>
            <p:nvPr/>
          </p:nvSpPr>
          <p:spPr>
            <a:xfrm>
              <a:off x="5909850" y="189372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1" name="Google Shape;3071;p10"/>
            <p:cNvSpPr/>
            <p:nvPr/>
          </p:nvSpPr>
          <p:spPr>
            <a:xfrm>
              <a:off x="5909850" y="2796800"/>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2" name="Google Shape;3072;p10"/>
            <p:cNvSpPr/>
            <p:nvPr/>
          </p:nvSpPr>
          <p:spPr>
            <a:xfrm>
              <a:off x="6060375" y="4753450"/>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3" name="Google Shape;3073;p10"/>
            <p:cNvSpPr/>
            <p:nvPr/>
          </p:nvSpPr>
          <p:spPr>
            <a:xfrm>
              <a:off x="6210875" y="2646275"/>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4" name="Google Shape;3074;p10"/>
            <p:cNvSpPr/>
            <p:nvPr/>
          </p:nvSpPr>
          <p:spPr>
            <a:xfrm>
              <a:off x="6210875" y="5204975"/>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5" name="Google Shape;3075;p10"/>
            <p:cNvSpPr/>
            <p:nvPr/>
          </p:nvSpPr>
          <p:spPr>
            <a:xfrm>
              <a:off x="6511900" y="990675"/>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76" name="Google Shape;3076;p10"/>
          <p:cNvGrpSpPr/>
          <p:nvPr/>
        </p:nvGrpSpPr>
        <p:grpSpPr>
          <a:xfrm rot="10800000">
            <a:off x="7682451" y="28707"/>
            <a:ext cx="994639" cy="4940182"/>
            <a:chOff x="5759350" y="388625"/>
            <a:chExt cx="1024450" cy="5088250"/>
          </a:xfrm>
        </p:grpSpPr>
        <p:sp>
          <p:nvSpPr>
            <p:cNvPr id="3077" name="Google Shape;3077;p10"/>
            <p:cNvSpPr/>
            <p:nvPr/>
          </p:nvSpPr>
          <p:spPr>
            <a:xfrm>
              <a:off x="5759350" y="539125"/>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8" name="Google Shape;3078;p10"/>
            <p:cNvSpPr/>
            <p:nvPr/>
          </p:nvSpPr>
          <p:spPr>
            <a:xfrm>
              <a:off x="5759350" y="129170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9" name="Google Shape;3079;p10"/>
            <p:cNvSpPr/>
            <p:nvPr/>
          </p:nvSpPr>
          <p:spPr>
            <a:xfrm>
              <a:off x="5759350" y="27968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0" name="Google Shape;3080;p10"/>
            <p:cNvSpPr/>
            <p:nvPr/>
          </p:nvSpPr>
          <p:spPr>
            <a:xfrm>
              <a:off x="5759350" y="339885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1" name="Google Shape;3081;p10"/>
            <p:cNvSpPr/>
            <p:nvPr/>
          </p:nvSpPr>
          <p:spPr>
            <a:xfrm>
              <a:off x="5759350" y="35493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2" name="Google Shape;3082;p10"/>
            <p:cNvSpPr/>
            <p:nvPr/>
          </p:nvSpPr>
          <p:spPr>
            <a:xfrm>
              <a:off x="5759350" y="430190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3" name="Google Shape;3083;p10"/>
            <p:cNvSpPr/>
            <p:nvPr/>
          </p:nvSpPr>
          <p:spPr>
            <a:xfrm>
              <a:off x="5759350" y="520497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4" name="Google Shape;3084;p10"/>
            <p:cNvSpPr/>
            <p:nvPr/>
          </p:nvSpPr>
          <p:spPr>
            <a:xfrm>
              <a:off x="5909850" y="38862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5" name="Google Shape;3085;p10"/>
            <p:cNvSpPr/>
            <p:nvPr/>
          </p:nvSpPr>
          <p:spPr>
            <a:xfrm>
              <a:off x="5909850" y="114117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6" name="Google Shape;3086;p10"/>
            <p:cNvSpPr/>
            <p:nvPr/>
          </p:nvSpPr>
          <p:spPr>
            <a:xfrm>
              <a:off x="5909850" y="129170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7" name="Google Shape;3087;p10"/>
            <p:cNvSpPr/>
            <p:nvPr/>
          </p:nvSpPr>
          <p:spPr>
            <a:xfrm>
              <a:off x="5909850" y="1442200"/>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8" name="Google Shape;3088;p10"/>
            <p:cNvSpPr/>
            <p:nvPr/>
          </p:nvSpPr>
          <p:spPr>
            <a:xfrm>
              <a:off x="5909850" y="174322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9" name="Google Shape;3089;p10"/>
            <p:cNvSpPr/>
            <p:nvPr/>
          </p:nvSpPr>
          <p:spPr>
            <a:xfrm>
              <a:off x="5909850" y="20442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0" name="Google Shape;3090;p10"/>
            <p:cNvSpPr/>
            <p:nvPr/>
          </p:nvSpPr>
          <p:spPr>
            <a:xfrm>
              <a:off x="5909850" y="264627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1" name="Google Shape;3091;p10"/>
            <p:cNvSpPr/>
            <p:nvPr/>
          </p:nvSpPr>
          <p:spPr>
            <a:xfrm>
              <a:off x="5909850" y="294730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2" name="Google Shape;3092;p10"/>
            <p:cNvSpPr/>
            <p:nvPr/>
          </p:nvSpPr>
          <p:spPr>
            <a:xfrm>
              <a:off x="5909850" y="309782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3" name="Google Shape;3093;p10"/>
            <p:cNvSpPr/>
            <p:nvPr/>
          </p:nvSpPr>
          <p:spPr>
            <a:xfrm>
              <a:off x="5909850" y="324832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4" name="Google Shape;3094;p10"/>
            <p:cNvSpPr/>
            <p:nvPr/>
          </p:nvSpPr>
          <p:spPr>
            <a:xfrm>
              <a:off x="5909850" y="35493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5" name="Google Shape;3095;p10"/>
            <p:cNvSpPr/>
            <p:nvPr/>
          </p:nvSpPr>
          <p:spPr>
            <a:xfrm>
              <a:off x="5909850" y="369987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6" name="Google Shape;3096;p10"/>
            <p:cNvSpPr/>
            <p:nvPr/>
          </p:nvSpPr>
          <p:spPr>
            <a:xfrm>
              <a:off x="5909850" y="385037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7" name="Google Shape;3097;p10"/>
            <p:cNvSpPr/>
            <p:nvPr/>
          </p:nvSpPr>
          <p:spPr>
            <a:xfrm>
              <a:off x="5909850" y="400087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8" name="Google Shape;3098;p10"/>
            <p:cNvSpPr/>
            <p:nvPr/>
          </p:nvSpPr>
          <p:spPr>
            <a:xfrm>
              <a:off x="5909850" y="430190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9" name="Google Shape;3099;p10"/>
            <p:cNvSpPr/>
            <p:nvPr/>
          </p:nvSpPr>
          <p:spPr>
            <a:xfrm>
              <a:off x="5909850" y="445242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0" name="Google Shape;3100;p10"/>
            <p:cNvSpPr/>
            <p:nvPr/>
          </p:nvSpPr>
          <p:spPr>
            <a:xfrm>
              <a:off x="5909850" y="49039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1" name="Google Shape;3101;p10"/>
            <p:cNvSpPr/>
            <p:nvPr/>
          </p:nvSpPr>
          <p:spPr>
            <a:xfrm>
              <a:off x="5909850" y="505445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2" name="Google Shape;3102;p10"/>
            <p:cNvSpPr/>
            <p:nvPr/>
          </p:nvSpPr>
          <p:spPr>
            <a:xfrm>
              <a:off x="5909850" y="520497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3" name="Google Shape;3103;p10"/>
            <p:cNvSpPr/>
            <p:nvPr/>
          </p:nvSpPr>
          <p:spPr>
            <a:xfrm>
              <a:off x="6060375" y="539125"/>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4" name="Google Shape;3104;p10"/>
            <p:cNvSpPr/>
            <p:nvPr/>
          </p:nvSpPr>
          <p:spPr>
            <a:xfrm>
              <a:off x="6060375" y="68965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5" name="Google Shape;3105;p10"/>
            <p:cNvSpPr/>
            <p:nvPr/>
          </p:nvSpPr>
          <p:spPr>
            <a:xfrm>
              <a:off x="6060375" y="99067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6" name="Google Shape;3106;p10"/>
            <p:cNvSpPr/>
            <p:nvPr/>
          </p:nvSpPr>
          <p:spPr>
            <a:xfrm>
              <a:off x="6060375" y="129170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7" name="Google Shape;3107;p10"/>
            <p:cNvSpPr/>
            <p:nvPr/>
          </p:nvSpPr>
          <p:spPr>
            <a:xfrm>
              <a:off x="6060375" y="14422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8" name="Google Shape;3108;p10"/>
            <p:cNvSpPr/>
            <p:nvPr/>
          </p:nvSpPr>
          <p:spPr>
            <a:xfrm>
              <a:off x="6060375" y="1592700"/>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9" name="Google Shape;3109;p10"/>
            <p:cNvSpPr/>
            <p:nvPr/>
          </p:nvSpPr>
          <p:spPr>
            <a:xfrm>
              <a:off x="6060375" y="174322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0" name="Google Shape;3110;p10"/>
            <p:cNvSpPr/>
            <p:nvPr/>
          </p:nvSpPr>
          <p:spPr>
            <a:xfrm>
              <a:off x="6060375" y="21947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1" name="Google Shape;3111;p10"/>
            <p:cNvSpPr/>
            <p:nvPr/>
          </p:nvSpPr>
          <p:spPr>
            <a:xfrm>
              <a:off x="6060375" y="234527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2" name="Google Shape;3112;p10"/>
            <p:cNvSpPr/>
            <p:nvPr/>
          </p:nvSpPr>
          <p:spPr>
            <a:xfrm>
              <a:off x="6060375" y="249577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3" name="Google Shape;3113;p10"/>
            <p:cNvSpPr/>
            <p:nvPr/>
          </p:nvSpPr>
          <p:spPr>
            <a:xfrm>
              <a:off x="6060375" y="2646275"/>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4" name="Google Shape;3114;p10"/>
            <p:cNvSpPr/>
            <p:nvPr/>
          </p:nvSpPr>
          <p:spPr>
            <a:xfrm>
              <a:off x="6060375" y="27968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5" name="Google Shape;3115;p10"/>
            <p:cNvSpPr/>
            <p:nvPr/>
          </p:nvSpPr>
          <p:spPr>
            <a:xfrm>
              <a:off x="6060375" y="2947300"/>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6" name="Google Shape;3116;p10"/>
            <p:cNvSpPr/>
            <p:nvPr/>
          </p:nvSpPr>
          <p:spPr>
            <a:xfrm>
              <a:off x="6060375" y="309782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7" name="Google Shape;3117;p10"/>
            <p:cNvSpPr/>
            <p:nvPr/>
          </p:nvSpPr>
          <p:spPr>
            <a:xfrm>
              <a:off x="6060375" y="324832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8" name="Google Shape;3118;p10"/>
            <p:cNvSpPr/>
            <p:nvPr/>
          </p:nvSpPr>
          <p:spPr>
            <a:xfrm>
              <a:off x="6060375" y="339885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9" name="Google Shape;3119;p10"/>
            <p:cNvSpPr/>
            <p:nvPr/>
          </p:nvSpPr>
          <p:spPr>
            <a:xfrm>
              <a:off x="6060375" y="35493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0" name="Google Shape;3120;p10"/>
            <p:cNvSpPr/>
            <p:nvPr/>
          </p:nvSpPr>
          <p:spPr>
            <a:xfrm>
              <a:off x="6060375" y="385037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1" name="Google Shape;3121;p10"/>
            <p:cNvSpPr/>
            <p:nvPr/>
          </p:nvSpPr>
          <p:spPr>
            <a:xfrm>
              <a:off x="6060375" y="41514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2" name="Google Shape;3122;p10"/>
            <p:cNvSpPr/>
            <p:nvPr/>
          </p:nvSpPr>
          <p:spPr>
            <a:xfrm>
              <a:off x="6060375" y="430190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3" name="Google Shape;3123;p10"/>
            <p:cNvSpPr/>
            <p:nvPr/>
          </p:nvSpPr>
          <p:spPr>
            <a:xfrm>
              <a:off x="6060375" y="445242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4" name="Google Shape;3124;p10"/>
            <p:cNvSpPr/>
            <p:nvPr/>
          </p:nvSpPr>
          <p:spPr>
            <a:xfrm>
              <a:off x="6060375" y="460292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5" name="Google Shape;3125;p10"/>
            <p:cNvSpPr/>
            <p:nvPr/>
          </p:nvSpPr>
          <p:spPr>
            <a:xfrm>
              <a:off x="6060375" y="49039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6" name="Google Shape;3126;p10"/>
            <p:cNvSpPr/>
            <p:nvPr/>
          </p:nvSpPr>
          <p:spPr>
            <a:xfrm>
              <a:off x="6060375" y="5054450"/>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7" name="Google Shape;3127;p10"/>
            <p:cNvSpPr/>
            <p:nvPr/>
          </p:nvSpPr>
          <p:spPr>
            <a:xfrm>
              <a:off x="6060375" y="520497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8" name="Google Shape;3128;p10"/>
            <p:cNvSpPr/>
            <p:nvPr/>
          </p:nvSpPr>
          <p:spPr>
            <a:xfrm>
              <a:off x="6060375" y="535547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9" name="Google Shape;3129;p10"/>
            <p:cNvSpPr/>
            <p:nvPr/>
          </p:nvSpPr>
          <p:spPr>
            <a:xfrm>
              <a:off x="6210875" y="53912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0" name="Google Shape;3130;p10"/>
            <p:cNvSpPr/>
            <p:nvPr/>
          </p:nvSpPr>
          <p:spPr>
            <a:xfrm>
              <a:off x="6210875" y="99067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1" name="Google Shape;3131;p10"/>
            <p:cNvSpPr/>
            <p:nvPr/>
          </p:nvSpPr>
          <p:spPr>
            <a:xfrm>
              <a:off x="6210875" y="114117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2" name="Google Shape;3132;p10"/>
            <p:cNvSpPr/>
            <p:nvPr/>
          </p:nvSpPr>
          <p:spPr>
            <a:xfrm>
              <a:off x="6210875" y="129170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3" name="Google Shape;3133;p10"/>
            <p:cNvSpPr/>
            <p:nvPr/>
          </p:nvSpPr>
          <p:spPr>
            <a:xfrm>
              <a:off x="6210875" y="159270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4" name="Google Shape;3134;p10"/>
            <p:cNvSpPr/>
            <p:nvPr/>
          </p:nvSpPr>
          <p:spPr>
            <a:xfrm>
              <a:off x="6210875" y="189372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5" name="Google Shape;3135;p10"/>
            <p:cNvSpPr/>
            <p:nvPr/>
          </p:nvSpPr>
          <p:spPr>
            <a:xfrm>
              <a:off x="6210875" y="20442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6" name="Google Shape;3136;p10"/>
            <p:cNvSpPr/>
            <p:nvPr/>
          </p:nvSpPr>
          <p:spPr>
            <a:xfrm>
              <a:off x="6210875" y="21947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7" name="Google Shape;3137;p10"/>
            <p:cNvSpPr/>
            <p:nvPr/>
          </p:nvSpPr>
          <p:spPr>
            <a:xfrm>
              <a:off x="6210875" y="249577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8" name="Google Shape;3138;p10"/>
            <p:cNvSpPr/>
            <p:nvPr/>
          </p:nvSpPr>
          <p:spPr>
            <a:xfrm>
              <a:off x="6210875" y="2796800"/>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9" name="Google Shape;3139;p10"/>
            <p:cNvSpPr/>
            <p:nvPr/>
          </p:nvSpPr>
          <p:spPr>
            <a:xfrm>
              <a:off x="6210875" y="309782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0" name="Google Shape;3140;p10"/>
            <p:cNvSpPr/>
            <p:nvPr/>
          </p:nvSpPr>
          <p:spPr>
            <a:xfrm>
              <a:off x="6210875" y="33988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1" name="Google Shape;3141;p10"/>
            <p:cNvSpPr/>
            <p:nvPr/>
          </p:nvSpPr>
          <p:spPr>
            <a:xfrm>
              <a:off x="6210875" y="35493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2" name="Google Shape;3142;p10"/>
            <p:cNvSpPr/>
            <p:nvPr/>
          </p:nvSpPr>
          <p:spPr>
            <a:xfrm>
              <a:off x="6210875" y="400087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3" name="Google Shape;3143;p10"/>
            <p:cNvSpPr/>
            <p:nvPr/>
          </p:nvSpPr>
          <p:spPr>
            <a:xfrm>
              <a:off x="6210875" y="4151400"/>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4" name="Google Shape;3144;p10"/>
            <p:cNvSpPr/>
            <p:nvPr/>
          </p:nvSpPr>
          <p:spPr>
            <a:xfrm>
              <a:off x="6210875" y="430190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5" name="Google Shape;3145;p10"/>
            <p:cNvSpPr/>
            <p:nvPr/>
          </p:nvSpPr>
          <p:spPr>
            <a:xfrm>
              <a:off x="6210875" y="445242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6" name="Google Shape;3146;p10"/>
            <p:cNvSpPr/>
            <p:nvPr/>
          </p:nvSpPr>
          <p:spPr>
            <a:xfrm>
              <a:off x="6210875" y="460292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7" name="Google Shape;3147;p10"/>
            <p:cNvSpPr/>
            <p:nvPr/>
          </p:nvSpPr>
          <p:spPr>
            <a:xfrm>
              <a:off x="6210875" y="49039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8" name="Google Shape;3148;p10"/>
            <p:cNvSpPr/>
            <p:nvPr/>
          </p:nvSpPr>
          <p:spPr>
            <a:xfrm>
              <a:off x="6210875" y="505445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9" name="Google Shape;3149;p10"/>
            <p:cNvSpPr/>
            <p:nvPr/>
          </p:nvSpPr>
          <p:spPr>
            <a:xfrm>
              <a:off x="6361375" y="38862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0" name="Google Shape;3150;p10"/>
            <p:cNvSpPr/>
            <p:nvPr/>
          </p:nvSpPr>
          <p:spPr>
            <a:xfrm>
              <a:off x="6361375" y="539125"/>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1" name="Google Shape;3151;p10"/>
            <p:cNvSpPr/>
            <p:nvPr/>
          </p:nvSpPr>
          <p:spPr>
            <a:xfrm>
              <a:off x="6361375" y="9906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2" name="Google Shape;3152;p10"/>
            <p:cNvSpPr/>
            <p:nvPr/>
          </p:nvSpPr>
          <p:spPr>
            <a:xfrm>
              <a:off x="6361375" y="129170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3" name="Google Shape;3153;p10"/>
            <p:cNvSpPr/>
            <p:nvPr/>
          </p:nvSpPr>
          <p:spPr>
            <a:xfrm>
              <a:off x="6361375" y="1592700"/>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4" name="Google Shape;3154;p10"/>
            <p:cNvSpPr/>
            <p:nvPr/>
          </p:nvSpPr>
          <p:spPr>
            <a:xfrm>
              <a:off x="6361375" y="20442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5" name="Google Shape;3155;p10"/>
            <p:cNvSpPr/>
            <p:nvPr/>
          </p:nvSpPr>
          <p:spPr>
            <a:xfrm>
              <a:off x="6361375" y="23452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6" name="Google Shape;3156;p10"/>
            <p:cNvSpPr/>
            <p:nvPr/>
          </p:nvSpPr>
          <p:spPr>
            <a:xfrm>
              <a:off x="6361375" y="2796800"/>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7" name="Google Shape;3157;p10"/>
            <p:cNvSpPr/>
            <p:nvPr/>
          </p:nvSpPr>
          <p:spPr>
            <a:xfrm>
              <a:off x="6361375" y="309782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8" name="Google Shape;3158;p10"/>
            <p:cNvSpPr/>
            <p:nvPr/>
          </p:nvSpPr>
          <p:spPr>
            <a:xfrm>
              <a:off x="6361375" y="324832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9" name="Google Shape;3159;p10"/>
            <p:cNvSpPr/>
            <p:nvPr/>
          </p:nvSpPr>
          <p:spPr>
            <a:xfrm>
              <a:off x="6361375" y="3549350"/>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0" name="Google Shape;3160;p10"/>
            <p:cNvSpPr/>
            <p:nvPr/>
          </p:nvSpPr>
          <p:spPr>
            <a:xfrm>
              <a:off x="6361375" y="36998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1" name="Google Shape;3161;p10"/>
            <p:cNvSpPr/>
            <p:nvPr/>
          </p:nvSpPr>
          <p:spPr>
            <a:xfrm>
              <a:off x="6361375" y="385037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2" name="Google Shape;3162;p10"/>
            <p:cNvSpPr/>
            <p:nvPr/>
          </p:nvSpPr>
          <p:spPr>
            <a:xfrm>
              <a:off x="6361375" y="4151400"/>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3" name="Google Shape;3163;p10"/>
            <p:cNvSpPr/>
            <p:nvPr/>
          </p:nvSpPr>
          <p:spPr>
            <a:xfrm>
              <a:off x="6361375" y="4301900"/>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4" name="Google Shape;3164;p10"/>
            <p:cNvSpPr/>
            <p:nvPr/>
          </p:nvSpPr>
          <p:spPr>
            <a:xfrm>
              <a:off x="6361375" y="47534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5" name="Google Shape;3165;p10"/>
            <p:cNvSpPr/>
            <p:nvPr/>
          </p:nvSpPr>
          <p:spPr>
            <a:xfrm>
              <a:off x="6361375" y="5054450"/>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6" name="Google Shape;3166;p10"/>
            <p:cNvSpPr/>
            <p:nvPr/>
          </p:nvSpPr>
          <p:spPr>
            <a:xfrm>
              <a:off x="6361375" y="520497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7" name="Google Shape;3167;p10"/>
            <p:cNvSpPr/>
            <p:nvPr/>
          </p:nvSpPr>
          <p:spPr>
            <a:xfrm>
              <a:off x="6511900" y="388625"/>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8" name="Google Shape;3168;p10"/>
            <p:cNvSpPr/>
            <p:nvPr/>
          </p:nvSpPr>
          <p:spPr>
            <a:xfrm>
              <a:off x="6511900" y="1291700"/>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9" name="Google Shape;3169;p10"/>
            <p:cNvSpPr/>
            <p:nvPr/>
          </p:nvSpPr>
          <p:spPr>
            <a:xfrm>
              <a:off x="6511900" y="2044250"/>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0" name="Google Shape;3170;p10"/>
            <p:cNvSpPr/>
            <p:nvPr/>
          </p:nvSpPr>
          <p:spPr>
            <a:xfrm>
              <a:off x="6511900" y="2796800"/>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1" name="Google Shape;3171;p10"/>
            <p:cNvSpPr/>
            <p:nvPr/>
          </p:nvSpPr>
          <p:spPr>
            <a:xfrm>
              <a:off x="6511900" y="3699875"/>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2" name="Google Shape;3172;p10"/>
            <p:cNvSpPr/>
            <p:nvPr/>
          </p:nvSpPr>
          <p:spPr>
            <a:xfrm>
              <a:off x="6511900" y="4452425"/>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3" name="Google Shape;3173;p10"/>
            <p:cNvSpPr/>
            <p:nvPr/>
          </p:nvSpPr>
          <p:spPr>
            <a:xfrm>
              <a:off x="6511900" y="4602925"/>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4" name="Google Shape;3174;p10"/>
            <p:cNvSpPr/>
            <p:nvPr/>
          </p:nvSpPr>
          <p:spPr>
            <a:xfrm>
              <a:off x="6511900" y="5204975"/>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5" name="Google Shape;3175;p10"/>
            <p:cNvSpPr/>
            <p:nvPr/>
          </p:nvSpPr>
          <p:spPr>
            <a:xfrm>
              <a:off x="6662400" y="6896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6" name="Google Shape;3176;p10"/>
            <p:cNvSpPr/>
            <p:nvPr/>
          </p:nvSpPr>
          <p:spPr>
            <a:xfrm>
              <a:off x="6662400" y="159270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7" name="Google Shape;3177;p10"/>
            <p:cNvSpPr/>
            <p:nvPr/>
          </p:nvSpPr>
          <p:spPr>
            <a:xfrm>
              <a:off x="6662400" y="264627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78" name="Google Shape;3178;p10"/>
          <p:cNvGrpSpPr/>
          <p:nvPr/>
        </p:nvGrpSpPr>
        <p:grpSpPr>
          <a:xfrm rot="10800000">
            <a:off x="7682451" y="28707"/>
            <a:ext cx="1140783" cy="5086302"/>
            <a:chOff x="5608825" y="238125"/>
            <a:chExt cx="1174975" cy="5238750"/>
          </a:xfrm>
        </p:grpSpPr>
        <p:sp>
          <p:nvSpPr>
            <p:cNvPr id="3179" name="Google Shape;3179;p10"/>
            <p:cNvSpPr/>
            <p:nvPr/>
          </p:nvSpPr>
          <p:spPr>
            <a:xfrm>
              <a:off x="5608825" y="388625"/>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0" name="Google Shape;3180;p10"/>
            <p:cNvSpPr/>
            <p:nvPr/>
          </p:nvSpPr>
          <p:spPr>
            <a:xfrm>
              <a:off x="5608825" y="23452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1" name="Google Shape;3181;p10"/>
            <p:cNvSpPr/>
            <p:nvPr/>
          </p:nvSpPr>
          <p:spPr>
            <a:xfrm>
              <a:off x="5608825" y="2796800"/>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2" name="Google Shape;3182;p10"/>
            <p:cNvSpPr/>
            <p:nvPr/>
          </p:nvSpPr>
          <p:spPr>
            <a:xfrm>
              <a:off x="5608825" y="4151400"/>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3" name="Google Shape;3183;p10"/>
            <p:cNvSpPr/>
            <p:nvPr/>
          </p:nvSpPr>
          <p:spPr>
            <a:xfrm>
              <a:off x="5759350" y="38862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4" name="Google Shape;3184;p10"/>
            <p:cNvSpPr/>
            <p:nvPr/>
          </p:nvSpPr>
          <p:spPr>
            <a:xfrm>
              <a:off x="5759350" y="6896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5" name="Google Shape;3185;p10"/>
            <p:cNvSpPr/>
            <p:nvPr/>
          </p:nvSpPr>
          <p:spPr>
            <a:xfrm>
              <a:off x="5759350" y="99067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6" name="Google Shape;3186;p10"/>
            <p:cNvSpPr/>
            <p:nvPr/>
          </p:nvSpPr>
          <p:spPr>
            <a:xfrm>
              <a:off x="5759350" y="1592700"/>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7" name="Google Shape;3187;p10"/>
            <p:cNvSpPr/>
            <p:nvPr/>
          </p:nvSpPr>
          <p:spPr>
            <a:xfrm>
              <a:off x="5759350" y="174322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8" name="Google Shape;3188;p10"/>
            <p:cNvSpPr/>
            <p:nvPr/>
          </p:nvSpPr>
          <p:spPr>
            <a:xfrm>
              <a:off x="5759350" y="20442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9" name="Google Shape;3189;p10"/>
            <p:cNvSpPr/>
            <p:nvPr/>
          </p:nvSpPr>
          <p:spPr>
            <a:xfrm>
              <a:off x="5759350" y="2194750"/>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0" name="Google Shape;3190;p10"/>
            <p:cNvSpPr/>
            <p:nvPr/>
          </p:nvSpPr>
          <p:spPr>
            <a:xfrm>
              <a:off x="5759350" y="234527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1" name="Google Shape;3191;p10"/>
            <p:cNvSpPr/>
            <p:nvPr/>
          </p:nvSpPr>
          <p:spPr>
            <a:xfrm>
              <a:off x="5759350" y="2947300"/>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2" name="Google Shape;3192;p10"/>
            <p:cNvSpPr/>
            <p:nvPr/>
          </p:nvSpPr>
          <p:spPr>
            <a:xfrm>
              <a:off x="5759350" y="309782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3" name="Google Shape;3193;p10"/>
            <p:cNvSpPr/>
            <p:nvPr/>
          </p:nvSpPr>
          <p:spPr>
            <a:xfrm>
              <a:off x="5759350" y="324832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4" name="Google Shape;3194;p10"/>
            <p:cNvSpPr/>
            <p:nvPr/>
          </p:nvSpPr>
          <p:spPr>
            <a:xfrm>
              <a:off x="5759350" y="385037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5" name="Google Shape;3195;p10"/>
            <p:cNvSpPr/>
            <p:nvPr/>
          </p:nvSpPr>
          <p:spPr>
            <a:xfrm>
              <a:off x="5759350" y="4000875"/>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6" name="Google Shape;3196;p10"/>
            <p:cNvSpPr/>
            <p:nvPr/>
          </p:nvSpPr>
          <p:spPr>
            <a:xfrm>
              <a:off x="5759350" y="445242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7" name="Google Shape;3197;p10"/>
            <p:cNvSpPr/>
            <p:nvPr/>
          </p:nvSpPr>
          <p:spPr>
            <a:xfrm>
              <a:off x="5759350" y="460292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8" name="Google Shape;3198;p10"/>
            <p:cNvSpPr/>
            <p:nvPr/>
          </p:nvSpPr>
          <p:spPr>
            <a:xfrm>
              <a:off x="5759350" y="47534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9" name="Google Shape;3199;p10"/>
            <p:cNvSpPr/>
            <p:nvPr/>
          </p:nvSpPr>
          <p:spPr>
            <a:xfrm>
              <a:off x="5759350" y="5054450"/>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0" name="Google Shape;3200;p10"/>
            <p:cNvSpPr/>
            <p:nvPr/>
          </p:nvSpPr>
          <p:spPr>
            <a:xfrm>
              <a:off x="5909850" y="23812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1" name="Google Shape;3201;p10"/>
            <p:cNvSpPr/>
            <p:nvPr/>
          </p:nvSpPr>
          <p:spPr>
            <a:xfrm>
              <a:off x="5909850" y="539125"/>
              <a:ext cx="121400" cy="121425"/>
            </a:xfrm>
            <a:custGeom>
              <a:rect b="b" l="l" r="r" t="t"/>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2" name="Google Shape;3202;p10"/>
            <p:cNvSpPr/>
            <p:nvPr/>
          </p:nvSpPr>
          <p:spPr>
            <a:xfrm>
              <a:off x="5909850" y="8401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3" name="Google Shape;3203;p10"/>
            <p:cNvSpPr/>
            <p:nvPr/>
          </p:nvSpPr>
          <p:spPr>
            <a:xfrm>
              <a:off x="5909850" y="9906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4" name="Google Shape;3204;p10"/>
            <p:cNvSpPr/>
            <p:nvPr/>
          </p:nvSpPr>
          <p:spPr>
            <a:xfrm>
              <a:off x="5909850" y="1592700"/>
              <a:ext cx="121400" cy="121425"/>
            </a:xfrm>
            <a:custGeom>
              <a:rect b="b" l="l" r="r" t="t"/>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5" name="Google Shape;3205;p10"/>
            <p:cNvSpPr/>
            <p:nvPr/>
          </p:nvSpPr>
          <p:spPr>
            <a:xfrm>
              <a:off x="5909850" y="21947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6" name="Google Shape;3206;p10"/>
            <p:cNvSpPr/>
            <p:nvPr/>
          </p:nvSpPr>
          <p:spPr>
            <a:xfrm>
              <a:off x="5909850" y="23452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7" name="Google Shape;3207;p10"/>
            <p:cNvSpPr/>
            <p:nvPr/>
          </p:nvSpPr>
          <p:spPr>
            <a:xfrm>
              <a:off x="5909850" y="249577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8" name="Google Shape;3208;p10"/>
            <p:cNvSpPr/>
            <p:nvPr/>
          </p:nvSpPr>
          <p:spPr>
            <a:xfrm>
              <a:off x="5909850" y="339885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9" name="Google Shape;3209;p10"/>
            <p:cNvSpPr/>
            <p:nvPr/>
          </p:nvSpPr>
          <p:spPr>
            <a:xfrm>
              <a:off x="5909850" y="4151400"/>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0" name="Google Shape;3210;p10"/>
            <p:cNvSpPr/>
            <p:nvPr/>
          </p:nvSpPr>
          <p:spPr>
            <a:xfrm>
              <a:off x="5909850" y="460292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1" name="Google Shape;3211;p10"/>
            <p:cNvSpPr/>
            <p:nvPr/>
          </p:nvSpPr>
          <p:spPr>
            <a:xfrm>
              <a:off x="5909850" y="475345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2" name="Google Shape;3212;p10"/>
            <p:cNvSpPr/>
            <p:nvPr/>
          </p:nvSpPr>
          <p:spPr>
            <a:xfrm>
              <a:off x="5909850" y="535547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3" name="Google Shape;3213;p10"/>
            <p:cNvSpPr/>
            <p:nvPr/>
          </p:nvSpPr>
          <p:spPr>
            <a:xfrm>
              <a:off x="6060375" y="23812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4" name="Google Shape;3214;p10"/>
            <p:cNvSpPr/>
            <p:nvPr/>
          </p:nvSpPr>
          <p:spPr>
            <a:xfrm>
              <a:off x="6060375" y="38862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5" name="Google Shape;3215;p10"/>
            <p:cNvSpPr/>
            <p:nvPr/>
          </p:nvSpPr>
          <p:spPr>
            <a:xfrm>
              <a:off x="6060375" y="840150"/>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6" name="Google Shape;3216;p10"/>
            <p:cNvSpPr/>
            <p:nvPr/>
          </p:nvSpPr>
          <p:spPr>
            <a:xfrm>
              <a:off x="6060375" y="114117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7" name="Google Shape;3217;p10"/>
            <p:cNvSpPr/>
            <p:nvPr/>
          </p:nvSpPr>
          <p:spPr>
            <a:xfrm>
              <a:off x="6060375" y="189372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8" name="Google Shape;3218;p10"/>
            <p:cNvSpPr/>
            <p:nvPr/>
          </p:nvSpPr>
          <p:spPr>
            <a:xfrm>
              <a:off x="6060375" y="20442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9" name="Google Shape;3219;p10"/>
            <p:cNvSpPr/>
            <p:nvPr/>
          </p:nvSpPr>
          <p:spPr>
            <a:xfrm>
              <a:off x="6060375" y="369987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0" name="Google Shape;3220;p10"/>
            <p:cNvSpPr/>
            <p:nvPr/>
          </p:nvSpPr>
          <p:spPr>
            <a:xfrm>
              <a:off x="6060375" y="4000875"/>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1" name="Google Shape;3221;p10"/>
            <p:cNvSpPr/>
            <p:nvPr/>
          </p:nvSpPr>
          <p:spPr>
            <a:xfrm>
              <a:off x="6210875" y="23812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2" name="Google Shape;3222;p10"/>
            <p:cNvSpPr/>
            <p:nvPr/>
          </p:nvSpPr>
          <p:spPr>
            <a:xfrm>
              <a:off x="6210875" y="68965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3" name="Google Shape;3223;p10"/>
            <p:cNvSpPr/>
            <p:nvPr/>
          </p:nvSpPr>
          <p:spPr>
            <a:xfrm>
              <a:off x="6210875" y="23452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4" name="Google Shape;3224;p10"/>
            <p:cNvSpPr/>
            <p:nvPr/>
          </p:nvSpPr>
          <p:spPr>
            <a:xfrm>
              <a:off x="6210875" y="324832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5" name="Google Shape;3225;p10"/>
            <p:cNvSpPr/>
            <p:nvPr/>
          </p:nvSpPr>
          <p:spPr>
            <a:xfrm>
              <a:off x="6210875" y="36998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6" name="Google Shape;3226;p10"/>
            <p:cNvSpPr/>
            <p:nvPr/>
          </p:nvSpPr>
          <p:spPr>
            <a:xfrm>
              <a:off x="6361375" y="1442200"/>
              <a:ext cx="121425" cy="121400"/>
            </a:xfrm>
            <a:custGeom>
              <a:rect b="b" l="l" r="r" t="t"/>
              <a:pathLst>
                <a:path extrusionOk="0" h="4856" w="4857">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7" name="Google Shape;3227;p10"/>
            <p:cNvSpPr/>
            <p:nvPr/>
          </p:nvSpPr>
          <p:spPr>
            <a:xfrm>
              <a:off x="6361375" y="2646275"/>
              <a:ext cx="121425" cy="121425"/>
            </a:xfrm>
            <a:custGeom>
              <a:rect b="b" l="l" r="r" t="t"/>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8" name="Google Shape;3228;p10"/>
            <p:cNvSpPr/>
            <p:nvPr/>
          </p:nvSpPr>
          <p:spPr>
            <a:xfrm>
              <a:off x="6662400" y="49039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29" name="Google Shape;3229;p10"/>
          <p:cNvSpPr txBox="1"/>
          <p:nvPr>
            <p:ph idx="12" type="sldNum"/>
          </p:nvPr>
        </p:nvSpPr>
        <p:spPr>
          <a:xfrm>
            <a:off x="91531" y="472020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8300" y="739375"/>
            <a:ext cx="6761100" cy="8574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rgbClr val="0B87A1"/>
              </a:buClr>
              <a:buSzPts val="3600"/>
              <a:buFont typeface="Dosis ExtraLight"/>
              <a:buNone/>
              <a:defRPr sz="3600">
                <a:solidFill>
                  <a:srgbClr val="0B87A1"/>
                </a:solidFill>
                <a:latin typeface="Dosis ExtraLight"/>
                <a:ea typeface="Dosis ExtraLight"/>
                <a:cs typeface="Dosis ExtraLight"/>
                <a:sym typeface="Dosis ExtraLight"/>
              </a:defRPr>
            </a:lvl1pPr>
            <a:lvl2pPr lvl="1">
              <a:spcBef>
                <a:spcPts val="0"/>
              </a:spcBef>
              <a:spcAft>
                <a:spcPts val="0"/>
              </a:spcAft>
              <a:buClr>
                <a:srgbClr val="0B87A1"/>
              </a:buClr>
              <a:buSzPts val="3600"/>
              <a:buFont typeface="Dosis ExtraLight"/>
              <a:buNone/>
              <a:defRPr sz="3600">
                <a:solidFill>
                  <a:srgbClr val="0B87A1"/>
                </a:solidFill>
                <a:latin typeface="Dosis ExtraLight"/>
                <a:ea typeface="Dosis ExtraLight"/>
                <a:cs typeface="Dosis ExtraLight"/>
                <a:sym typeface="Dosis ExtraLight"/>
              </a:defRPr>
            </a:lvl2pPr>
            <a:lvl3pPr lvl="2">
              <a:spcBef>
                <a:spcPts val="0"/>
              </a:spcBef>
              <a:spcAft>
                <a:spcPts val="0"/>
              </a:spcAft>
              <a:buClr>
                <a:srgbClr val="0B87A1"/>
              </a:buClr>
              <a:buSzPts val="3600"/>
              <a:buFont typeface="Dosis ExtraLight"/>
              <a:buNone/>
              <a:defRPr sz="3600">
                <a:solidFill>
                  <a:srgbClr val="0B87A1"/>
                </a:solidFill>
                <a:latin typeface="Dosis ExtraLight"/>
                <a:ea typeface="Dosis ExtraLight"/>
                <a:cs typeface="Dosis ExtraLight"/>
                <a:sym typeface="Dosis ExtraLight"/>
              </a:defRPr>
            </a:lvl3pPr>
            <a:lvl4pPr lvl="3">
              <a:spcBef>
                <a:spcPts val="0"/>
              </a:spcBef>
              <a:spcAft>
                <a:spcPts val="0"/>
              </a:spcAft>
              <a:buClr>
                <a:srgbClr val="0B87A1"/>
              </a:buClr>
              <a:buSzPts val="3600"/>
              <a:buFont typeface="Dosis ExtraLight"/>
              <a:buNone/>
              <a:defRPr sz="3600">
                <a:solidFill>
                  <a:srgbClr val="0B87A1"/>
                </a:solidFill>
                <a:latin typeface="Dosis ExtraLight"/>
                <a:ea typeface="Dosis ExtraLight"/>
                <a:cs typeface="Dosis ExtraLight"/>
                <a:sym typeface="Dosis ExtraLight"/>
              </a:defRPr>
            </a:lvl4pPr>
            <a:lvl5pPr lvl="4">
              <a:spcBef>
                <a:spcPts val="0"/>
              </a:spcBef>
              <a:spcAft>
                <a:spcPts val="0"/>
              </a:spcAft>
              <a:buClr>
                <a:srgbClr val="0B87A1"/>
              </a:buClr>
              <a:buSzPts val="3600"/>
              <a:buFont typeface="Dosis ExtraLight"/>
              <a:buNone/>
              <a:defRPr sz="3600">
                <a:solidFill>
                  <a:srgbClr val="0B87A1"/>
                </a:solidFill>
                <a:latin typeface="Dosis ExtraLight"/>
                <a:ea typeface="Dosis ExtraLight"/>
                <a:cs typeface="Dosis ExtraLight"/>
                <a:sym typeface="Dosis ExtraLight"/>
              </a:defRPr>
            </a:lvl5pPr>
            <a:lvl6pPr lvl="5">
              <a:spcBef>
                <a:spcPts val="0"/>
              </a:spcBef>
              <a:spcAft>
                <a:spcPts val="0"/>
              </a:spcAft>
              <a:buClr>
                <a:srgbClr val="0B87A1"/>
              </a:buClr>
              <a:buSzPts val="3600"/>
              <a:buFont typeface="Dosis ExtraLight"/>
              <a:buNone/>
              <a:defRPr sz="3600">
                <a:solidFill>
                  <a:srgbClr val="0B87A1"/>
                </a:solidFill>
                <a:latin typeface="Dosis ExtraLight"/>
                <a:ea typeface="Dosis ExtraLight"/>
                <a:cs typeface="Dosis ExtraLight"/>
                <a:sym typeface="Dosis ExtraLight"/>
              </a:defRPr>
            </a:lvl6pPr>
            <a:lvl7pPr lvl="6">
              <a:spcBef>
                <a:spcPts val="0"/>
              </a:spcBef>
              <a:spcAft>
                <a:spcPts val="0"/>
              </a:spcAft>
              <a:buClr>
                <a:srgbClr val="0B87A1"/>
              </a:buClr>
              <a:buSzPts val="3600"/>
              <a:buFont typeface="Dosis ExtraLight"/>
              <a:buNone/>
              <a:defRPr sz="3600">
                <a:solidFill>
                  <a:srgbClr val="0B87A1"/>
                </a:solidFill>
                <a:latin typeface="Dosis ExtraLight"/>
                <a:ea typeface="Dosis ExtraLight"/>
                <a:cs typeface="Dosis ExtraLight"/>
                <a:sym typeface="Dosis ExtraLight"/>
              </a:defRPr>
            </a:lvl7pPr>
            <a:lvl8pPr lvl="7">
              <a:spcBef>
                <a:spcPts val="0"/>
              </a:spcBef>
              <a:spcAft>
                <a:spcPts val="0"/>
              </a:spcAft>
              <a:buClr>
                <a:srgbClr val="0B87A1"/>
              </a:buClr>
              <a:buSzPts val="3600"/>
              <a:buFont typeface="Dosis ExtraLight"/>
              <a:buNone/>
              <a:defRPr sz="3600">
                <a:solidFill>
                  <a:srgbClr val="0B87A1"/>
                </a:solidFill>
                <a:latin typeface="Dosis ExtraLight"/>
                <a:ea typeface="Dosis ExtraLight"/>
                <a:cs typeface="Dosis ExtraLight"/>
                <a:sym typeface="Dosis ExtraLight"/>
              </a:defRPr>
            </a:lvl8pPr>
            <a:lvl9pPr lvl="8">
              <a:spcBef>
                <a:spcPts val="0"/>
              </a:spcBef>
              <a:spcAft>
                <a:spcPts val="0"/>
              </a:spcAft>
              <a:buClr>
                <a:srgbClr val="0B87A1"/>
              </a:buClr>
              <a:buSzPts val="3600"/>
              <a:buFont typeface="Dosis ExtraLight"/>
              <a:buNone/>
              <a:defRPr sz="3600">
                <a:solidFill>
                  <a:srgbClr val="0B87A1"/>
                </a:solidFill>
                <a:latin typeface="Dosis ExtraLight"/>
                <a:ea typeface="Dosis ExtraLight"/>
                <a:cs typeface="Dosis ExtraLight"/>
                <a:sym typeface="Dosis ExtraLight"/>
              </a:defRPr>
            </a:lvl9pPr>
          </a:lstStyle>
          <a:p/>
        </p:txBody>
      </p:sp>
      <p:sp>
        <p:nvSpPr>
          <p:cNvPr id="7" name="Google Shape;7;p1"/>
          <p:cNvSpPr txBox="1"/>
          <p:nvPr>
            <p:ph idx="1" type="body"/>
          </p:nvPr>
        </p:nvSpPr>
        <p:spPr>
          <a:xfrm>
            <a:off x="718300" y="1733550"/>
            <a:ext cx="6761100" cy="2980500"/>
          </a:xfrm>
          <a:prstGeom prst="rect">
            <a:avLst/>
          </a:prstGeom>
          <a:noFill/>
          <a:ln>
            <a:noFill/>
          </a:ln>
        </p:spPr>
        <p:txBody>
          <a:bodyPr anchorCtr="0" anchor="t" bIns="91425" lIns="91425" spcFirstLastPara="1" rIns="91425" wrap="square" tIns="91425">
            <a:noAutofit/>
          </a:bodyPr>
          <a:lstStyle>
            <a:lvl1pPr indent="-381000" lvl="0" marL="457200">
              <a:spcBef>
                <a:spcPts val="60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1pPr>
            <a:lvl2pPr indent="-381000" lvl="1" marL="9144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2pPr>
            <a:lvl3pPr indent="-381000" lvl="2" marL="13716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3pPr>
            <a:lvl4pPr indent="-381000" lvl="3" marL="18288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4pPr>
            <a:lvl5pPr indent="-381000" lvl="4" marL="22860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5pPr>
            <a:lvl6pPr indent="-381000" lvl="5" marL="27432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6pPr>
            <a:lvl7pPr indent="-381000" lvl="6" marL="32004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7pPr>
            <a:lvl8pPr indent="-381000" lvl="7" marL="36576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8pPr>
            <a:lvl9pPr indent="-381000" lvl="8" marL="41148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9pPr>
          </a:lstStyle>
          <a:p/>
        </p:txBody>
      </p:sp>
      <p:sp>
        <p:nvSpPr>
          <p:cNvPr id="8" name="Google Shape;8;p1"/>
          <p:cNvSpPr txBox="1"/>
          <p:nvPr>
            <p:ph idx="12" type="sldNum"/>
          </p:nvPr>
        </p:nvSpPr>
        <p:spPr>
          <a:xfrm>
            <a:off x="91531" y="4720201"/>
            <a:ext cx="548700" cy="393600"/>
          </a:xfrm>
          <a:prstGeom prst="rect">
            <a:avLst/>
          </a:prstGeom>
          <a:noFill/>
          <a:ln>
            <a:noFill/>
          </a:ln>
        </p:spPr>
        <p:txBody>
          <a:bodyPr anchorCtr="0" anchor="ctr" bIns="91425" lIns="91425" spcFirstLastPara="1" rIns="91425" wrap="square" tIns="91425">
            <a:noAutofit/>
          </a:bodyPr>
          <a:lstStyle>
            <a:lvl1pPr lvl="0">
              <a:buNone/>
              <a:defRPr sz="1200">
                <a:solidFill>
                  <a:srgbClr val="0B87A1"/>
                </a:solidFill>
                <a:latin typeface="Dosis ExtraLight"/>
                <a:ea typeface="Dosis ExtraLight"/>
                <a:cs typeface="Dosis ExtraLight"/>
                <a:sym typeface="Dosis ExtraLight"/>
              </a:defRPr>
            </a:lvl1pPr>
            <a:lvl2pPr lvl="1">
              <a:buNone/>
              <a:defRPr sz="1200">
                <a:solidFill>
                  <a:srgbClr val="0B87A1"/>
                </a:solidFill>
                <a:latin typeface="Dosis ExtraLight"/>
                <a:ea typeface="Dosis ExtraLight"/>
                <a:cs typeface="Dosis ExtraLight"/>
                <a:sym typeface="Dosis ExtraLight"/>
              </a:defRPr>
            </a:lvl2pPr>
            <a:lvl3pPr lvl="2">
              <a:buNone/>
              <a:defRPr sz="1200">
                <a:solidFill>
                  <a:srgbClr val="0B87A1"/>
                </a:solidFill>
                <a:latin typeface="Dosis ExtraLight"/>
                <a:ea typeface="Dosis ExtraLight"/>
                <a:cs typeface="Dosis ExtraLight"/>
                <a:sym typeface="Dosis ExtraLight"/>
              </a:defRPr>
            </a:lvl3pPr>
            <a:lvl4pPr lvl="3">
              <a:buNone/>
              <a:defRPr sz="1200">
                <a:solidFill>
                  <a:srgbClr val="0B87A1"/>
                </a:solidFill>
                <a:latin typeface="Dosis ExtraLight"/>
                <a:ea typeface="Dosis ExtraLight"/>
                <a:cs typeface="Dosis ExtraLight"/>
                <a:sym typeface="Dosis ExtraLight"/>
              </a:defRPr>
            </a:lvl4pPr>
            <a:lvl5pPr lvl="4">
              <a:buNone/>
              <a:defRPr sz="1200">
                <a:solidFill>
                  <a:srgbClr val="0B87A1"/>
                </a:solidFill>
                <a:latin typeface="Dosis ExtraLight"/>
                <a:ea typeface="Dosis ExtraLight"/>
                <a:cs typeface="Dosis ExtraLight"/>
                <a:sym typeface="Dosis ExtraLight"/>
              </a:defRPr>
            </a:lvl5pPr>
            <a:lvl6pPr lvl="5">
              <a:buNone/>
              <a:defRPr sz="1200">
                <a:solidFill>
                  <a:srgbClr val="0B87A1"/>
                </a:solidFill>
                <a:latin typeface="Dosis ExtraLight"/>
                <a:ea typeface="Dosis ExtraLight"/>
                <a:cs typeface="Dosis ExtraLight"/>
                <a:sym typeface="Dosis ExtraLight"/>
              </a:defRPr>
            </a:lvl6pPr>
            <a:lvl7pPr lvl="6">
              <a:buNone/>
              <a:defRPr sz="1200">
                <a:solidFill>
                  <a:srgbClr val="0B87A1"/>
                </a:solidFill>
                <a:latin typeface="Dosis ExtraLight"/>
                <a:ea typeface="Dosis ExtraLight"/>
                <a:cs typeface="Dosis ExtraLight"/>
                <a:sym typeface="Dosis ExtraLight"/>
              </a:defRPr>
            </a:lvl7pPr>
            <a:lvl8pPr lvl="7">
              <a:buNone/>
              <a:defRPr sz="1200">
                <a:solidFill>
                  <a:srgbClr val="0B87A1"/>
                </a:solidFill>
                <a:latin typeface="Dosis ExtraLight"/>
                <a:ea typeface="Dosis ExtraLight"/>
                <a:cs typeface="Dosis ExtraLight"/>
                <a:sym typeface="Dosis ExtraLight"/>
              </a:defRPr>
            </a:lvl8pPr>
            <a:lvl9pPr lvl="8">
              <a:buNone/>
              <a:defRPr sz="1200">
                <a:solidFill>
                  <a:srgbClr val="0B87A1"/>
                </a:solidFill>
                <a:latin typeface="Dosis ExtraLight"/>
                <a:ea typeface="Dosis ExtraLight"/>
                <a:cs typeface="Dosis ExtraLight"/>
                <a:sym typeface="Dosis ExtraLight"/>
              </a:defRPr>
            </a:lvl9pPr>
          </a:lstStyle>
          <a:p>
            <a:pPr indent="0" lvl="0" marL="0" rtl="0" algn="l">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6.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 Id="rId3" Type="http://schemas.openxmlformats.org/officeDocument/2006/relationships/image" Target="../media/image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 Id="rId3" Type="http://schemas.openxmlformats.org/officeDocument/2006/relationships/image" Target="../media/image2.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 Id="rId3" Type="http://schemas.openxmlformats.org/officeDocument/2006/relationships/image" Target="../media/image8.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2.xml"/><Relationship Id="rId3"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3.xml"/><Relationship Id="rId3"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hyperlink" Target="https://sci-hub.tw/10.1109/iciiecs.2017.8275903" TargetMode="External"/><Relationship Id="rId4" Type="http://schemas.openxmlformats.org/officeDocument/2006/relationships/hyperlink" Target="https://components101.com/microcontrollers/at89s52-microcontroller-pinout-features-datasheet" TargetMode="External"/><Relationship Id="rId9" Type="http://schemas.openxmlformats.org/officeDocument/2006/relationships/hyperlink" Target="https://ieeexplore.ieee.org/document/8336583" TargetMode="External"/><Relationship Id="rId5" Type="http://schemas.openxmlformats.org/officeDocument/2006/relationships/hyperlink" Target="https://sci-hub.tw/10.1109/scopes.2016.7955637" TargetMode="External"/><Relationship Id="rId6" Type="http://schemas.openxmlformats.org/officeDocument/2006/relationships/hyperlink" Target="https://sci-hub.tw/10.1109/csitss.2017.8447861" TargetMode="External"/><Relationship Id="rId7" Type="http://schemas.openxmlformats.org/officeDocument/2006/relationships/hyperlink" Target="https://randomnerdtutorials.com/sim900-gsm-gprs-shield-arduino/" TargetMode="External"/><Relationship Id="rId8" Type="http://schemas.openxmlformats.org/officeDocument/2006/relationships/hyperlink" Target="https://www.instructables.com/id/IOT-Based-Healthcare-System-for-Elderly/"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5" name="Shape 3835"/>
        <p:cNvGrpSpPr/>
        <p:nvPr/>
      </p:nvGrpSpPr>
      <p:grpSpPr>
        <a:xfrm>
          <a:off x="0" y="0"/>
          <a:ext cx="0" cy="0"/>
          <a:chOff x="0" y="0"/>
          <a:chExt cx="0" cy="0"/>
        </a:xfrm>
      </p:grpSpPr>
      <p:sp>
        <p:nvSpPr>
          <p:cNvPr id="3836" name="Google Shape;3836;p13"/>
          <p:cNvSpPr txBox="1"/>
          <p:nvPr>
            <p:ph type="ctrTitle"/>
          </p:nvPr>
        </p:nvSpPr>
        <p:spPr>
          <a:xfrm>
            <a:off x="803650" y="577800"/>
            <a:ext cx="5776500" cy="289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800">
                <a:latin typeface="Times New Roman"/>
                <a:ea typeface="Times New Roman"/>
                <a:cs typeface="Times New Roman"/>
                <a:sym typeface="Times New Roman"/>
              </a:rPr>
              <a:t>SMART HEALTH  MONITORING SYSTEM</a:t>
            </a:r>
            <a:endParaRPr sz="4800">
              <a:latin typeface="Times New Roman"/>
              <a:ea typeface="Times New Roman"/>
              <a:cs typeface="Times New Roman"/>
              <a:sym typeface="Times New Roman"/>
            </a:endParaRPr>
          </a:p>
        </p:txBody>
      </p:sp>
      <p:sp>
        <p:nvSpPr>
          <p:cNvPr id="3837" name="Google Shape;3837;p13"/>
          <p:cNvSpPr txBox="1"/>
          <p:nvPr/>
        </p:nvSpPr>
        <p:spPr>
          <a:xfrm>
            <a:off x="852550" y="336150"/>
            <a:ext cx="2322000" cy="39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80BFB7"/>
                </a:solidFill>
                <a:latin typeface="Times New Roman"/>
                <a:ea typeface="Times New Roman"/>
                <a:cs typeface="Times New Roman"/>
                <a:sym typeface="Times New Roman"/>
              </a:rPr>
              <a:t>Group 8 presents,</a:t>
            </a:r>
            <a:endParaRPr>
              <a:solidFill>
                <a:srgbClr val="80BFB7"/>
              </a:solidFill>
              <a:latin typeface="Times New Roman"/>
              <a:ea typeface="Times New Roman"/>
              <a:cs typeface="Times New Roman"/>
              <a:sym typeface="Times New Roman"/>
            </a:endParaRPr>
          </a:p>
        </p:txBody>
      </p:sp>
      <p:sp>
        <p:nvSpPr>
          <p:cNvPr id="3838" name="Google Shape;3838;p13"/>
          <p:cNvSpPr txBox="1"/>
          <p:nvPr/>
        </p:nvSpPr>
        <p:spPr>
          <a:xfrm>
            <a:off x="852550" y="3545400"/>
            <a:ext cx="3498300" cy="120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Times New Roman"/>
                <a:ea typeface="Times New Roman"/>
                <a:cs typeface="Times New Roman"/>
                <a:sym typeface="Times New Roman"/>
              </a:rPr>
              <a:t>Presented by:</a:t>
            </a:r>
            <a:endParaRPr>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rPr lang="en">
                <a:solidFill>
                  <a:srgbClr val="FFFFFF"/>
                </a:solidFill>
                <a:latin typeface="Times New Roman"/>
                <a:ea typeface="Times New Roman"/>
                <a:cs typeface="Times New Roman"/>
                <a:sym typeface="Times New Roman"/>
              </a:rPr>
              <a:t>Shruthi V. Nair, 101633</a:t>
            </a:r>
            <a:endParaRPr>
              <a:solidFill>
                <a:srgbClr val="FFFFFF"/>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a:solidFill>
                  <a:schemeClr val="lt1"/>
                </a:solidFill>
                <a:latin typeface="Times New Roman"/>
                <a:ea typeface="Times New Roman"/>
                <a:cs typeface="Times New Roman"/>
                <a:sym typeface="Times New Roman"/>
              </a:rPr>
              <a:t>Nimmy Augustine, 101634</a:t>
            </a:r>
            <a:endParaRPr>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rgbClr val="FFFFFF"/>
                </a:solidFill>
                <a:latin typeface="Times New Roman"/>
                <a:ea typeface="Times New Roman"/>
                <a:cs typeface="Times New Roman"/>
                <a:sym typeface="Times New Roman"/>
              </a:rPr>
              <a:t>Leo Varghese, 101530</a:t>
            </a:r>
            <a:endParaRPr>
              <a:solidFill>
                <a:srgbClr val="FFFFFF"/>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2" name="Shape 3892"/>
        <p:cNvGrpSpPr/>
        <p:nvPr/>
      </p:nvGrpSpPr>
      <p:grpSpPr>
        <a:xfrm>
          <a:off x="0" y="0"/>
          <a:ext cx="0" cy="0"/>
          <a:chOff x="0" y="0"/>
          <a:chExt cx="0" cy="0"/>
        </a:xfrm>
      </p:grpSpPr>
      <p:sp>
        <p:nvSpPr>
          <p:cNvPr id="3893" name="Google Shape;3893;p22"/>
          <p:cNvSpPr txBox="1"/>
          <p:nvPr>
            <p:ph type="ctrTitle"/>
          </p:nvPr>
        </p:nvSpPr>
        <p:spPr>
          <a:xfrm>
            <a:off x="685800" y="2878750"/>
            <a:ext cx="52689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3</a:t>
            </a:r>
            <a:r>
              <a:rPr lang="en">
                <a:latin typeface="Times New Roman"/>
                <a:ea typeface="Times New Roman"/>
                <a:cs typeface="Times New Roman"/>
                <a:sym typeface="Times New Roman"/>
              </a:rPr>
              <a:t>.</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PROPOSED SYSTEM</a:t>
            </a:r>
            <a:endParaRPr>
              <a:latin typeface="Times New Roman"/>
              <a:ea typeface="Times New Roman"/>
              <a:cs typeface="Times New Roman"/>
              <a:sym typeface="Times New Roman"/>
            </a:endParaRPr>
          </a:p>
        </p:txBody>
      </p:sp>
      <p:sp>
        <p:nvSpPr>
          <p:cNvPr id="3894" name="Google Shape;3894;p22"/>
          <p:cNvSpPr txBox="1"/>
          <p:nvPr>
            <p:ph idx="1" type="subTitle"/>
          </p:nvPr>
        </p:nvSpPr>
        <p:spPr>
          <a:xfrm>
            <a:off x="685800" y="3983055"/>
            <a:ext cx="5268900" cy="7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latin typeface="Times New Roman"/>
                <a:ea typeface="Times New Roman"/>
                <a:cs typeface="Times New Roman"/>
                <a:sym typeface="Times New Roman"/>
              </a:rPr>
              <a:t>Our solution to the problem</a:t>
            </a:r>
            <a:endParaRPr sz="2200">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898" name="Shape 3898"/>
        <p:cNvGrpSpPr/>
        <p:nvPr/>
      </p:nvGrpSpPr>
      <p:grpSpPr>
        <a:xfrm>
          <a:off x="0" y="0"/>
          <a:ext cx="0" cy="0"/>
          <a:chOff x="0" y="0"/>
          <a:chExt cx="0" cy="0"/>
        </a:xfrm>
      </p:grpSpPr>
      <p:sp>
        <p:nvSpPr>
          <p:cNvPr id="3899" name="Google Shape;3899;p23"/>
          <p:cNvSpPr txBox="1"/>
          <p:nvPr>
            <p:ph type="title"/>
          </p:nvPr>
        </p:nvSpPr>
        <p:spPr>
          <a:xfrm>
            <a:off x="718300" y="739375"/>
            <a:ext cx="67611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PROPOSED SYSTEM</a:t>
            </a:r>
            <a:endParaRPr>
              <a:latin typeface="Times New Roman"/>
              <a:ea typeface="Times New Roman"/>
              <a:cs typeface="Times New Roman"/>
              <a:sym typeface="Times New Roman"/>
            </a:endParaRPr>
          </a:p>
        </p:txBody>
      </p:sp>
      <p:sp>
        <p:nvSpPr>
          <p:cNvPr id="3900" name="Google Shape;3900;p23"/>
          <p:cNvSpPr txBox="1"/>
          <p:nvPr>
            <p:ph idx="12" type="sldNum"/>
          </p:nvPr>
        </p:nvSpPr>
        <p:spPr>
          <a:xfrm>
            <a:off x="91531" y="4720201"/>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3901" name="Google Shape;3901;p23"/>
          <p:cNvSpPr txBox="1"/>
          <p:nvPr/>
        </p:nvSpPr>
        <p:spPr>
          <a:xfrm>
            <a:off x="710800" y="1672975"/>
            <a:ext cx="6623700" cy="319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400">
                <a:solidFill>
                  <a:srgbClr val="0B87A1"/>
                </a:solidFill>
                <a:latin typeface="Times New Roman"/>
                <a:ea typeface="Times New Roman"/>
                <a:cs typeface="Times New Roman"/>
                <a:sym typeface="Times New Roman"/>
              </a:rPr>
              <a:t>O</a:t>
            </a:r>
            <a:r>
              <a:rPr lang="en" sz="2400">
                <a:solidFill>
                  <a:srgbClr val="0B87A1"/>
                </a:solidFill>
                <a:latin typeface="Times New Roman"/>
                <a:ea typeface="Times New Roman"/>
                <a:cs typeface="Times New Roman"/>
                <a:sym typeface="Times New Roman"/>
              </a:rPr>
              <a:t>ur proposed system uses sensors to track patient’s health and uses internet to inform their respective doctor or family members in case of any emergency. As per tracked by the system, the doctor can take the required action. </a:t>
            </a:r>
            <a:endParaRPr sz="2400">
              <a:solidFill>
                <a:srgbClr val="0B87A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500">
              <a:solidFill>
                <a:srgbClr val="0B87A1"/>
              </a:solidFill>
            </a:endParaRPr>
          </a:p>
          <a:p>
            <a:pPr indent="0" lvl="0" marL="0" rtl="0" algn="l">
              <a:spcBef>
                <a:spcPts val="0"/>
              </a:spcBef>
              <a:spcAft>
                <a:spcPts val="0"/>
              </a:spcAft>
              <a:buClr>
                <a:schemeClr val="dk1"/>
              </a:buClr>
              <a:buSzPts val="1100"/>
              <a:buFont typeface="Arial"/>
              <a:buNone/>
            </a:pPr>
            <a:r>
              <a:t/>
            </a:r>
            <a:endParaRPr sz="2000">
              <a:solidFill>
                <a:srgbClr val="003B55"/>
              </a:solidFill>
              <a:latin typeface="Times New Roman"/>
              <a:ea typeface="Times New Roman"/>
              <a:cs typeface="Times New Roman"/>
              <a:sym typeface="Times New Roman"/>
            </a:endParaRPr>
          </a:p>
          <a:p>
            <a:pPr indent="0" lvl="0" marL="0" rtl="0" algn="l">
              <a:spcBef>
                <a:spcPts val="0"/>
              </a:spcBef>
              <a:spcAft>
                <a:spcPts val="0"/>
              </a:spcAft>
              <a:buNone/>
            </a:pPr>
            <a:r>
              <a:t/>
            </a:r>
            <a:endParaRPr sz="2400">
              <a:latin typeface="Titillium Web"/>
              <a:ea typeface="Titillium Web"/>
              <a:cs typeface="Titillium Web"/>
              <a:sym typeface="Titillium Web"/>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905" name="Shape 3905"/>
        <p:cNvGrpSpPr/>
        <p:nvPr/>
      </p:nvGrpSpPr>
      <p:grpSpPr>
        <a:xfrm>
          <a:off x="0" y="0"/>
          <a:ext cx="0" cy="0"/>
          <a:chOff x="0" y="0"/>
          <a:chExt cx="0" cy="0"/>
        </a:xfrm>
      </p:grpSpPr>
      <p:sp>
        <p:nvSpPr>
          <p:cNvPr id="3906" name="Google Shape;3906;p24"/>
          <p:cNvSpPr txBox="1"/>
          <p:nvPr>
            <p:ph idx="12" type="sldNum"/>
          </p:nvPr>
        </p:nvSpPr>
        <p:spPr>
          <a:xfrm>
            <a:off x="91531" y="4720201"/>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pic>
        <p:nvPicPr>
          <p:cNvPr id="3907" name="Google Shape;3907;p24"/>
          <p:cNvPicPr preferRelativeResize="0"/>
          <p:nvPr/>
        </p:nvPicPr>
        <p:blipFill>
          <a:blip r:embed="rId3">
            <a:alphaModFix/>
          </a:blip>
          <a:stretch>
            <a:fillRect/>
          </a:stretch>
        </p:blipFill>
        <p:spPr>
          <a:xfrm>
            <a:off x="2927225" y="0"/>
            <a:ext cx="3231175" cy="51435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1" name="Shape 3911"/>
        <p:cNvGrpSpPr/>
        <p:nvPr/>
      </p:nvGrpSpPr>
      <p:grpSpPr>
        <a:xfrm>
          <a:off x="0" y="0"/>
          <a:ext cx="0" cy="0"/>
          <a:chOff x="0" y="0"/>
          <a:chExt cx="0" cy="0"/>
        </a:xfrm>
      </p:grpSpPr>
      <p:sp>
        <p:nvSpPr>
          <p:cNvPr id="3912" name="Google Shape;3912;p25"/>
          <p:cNvSpPr txBox="1"/>
          <p:nvPr>
            <p:ph type="title"/>
          </p:nvPr>
        </p:nvSpPr>
        <p:spPr>
          <a:xfrm>
            <a:off x="718300" y="1235650"/>
            <a:ext cx="6761100" cy="1466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800">
                <a:latin typeface="Times New Roman"/>
                <a:ea typeface="Times New Roman"/>
                <a:cs typeface="Times New Roman"/>
                <a:sym typeface="Times New Roman"/>
              </a:rPr>
              <a:t>4.</a:t>
            </a:r>
            <a:endParaRPr sz="4800">
              <a:latin typeface="Times New Roman"/>
              <a:ea typeface="Times New Roman"/>
              <a:cs typeface="Times New Roman"/>
              <a:sym typeface="Times New Roman"/>
            </a:endParaRPr>
          </a:p>
          <a:p>
            <a:pPr indent="0" lvl="0" marL="0" rtl="0" algn="l">
              <a:spcBef>
                <a:spcPts val="0"/>
              </a:spcBef>
              <a:spcAft>
                <a:spcPts val="0"/>
              </a:spcAft>
              <a:buNone/>
            </a:pPr>
            <a:r>
              <a:rPr lang="en" sz="4800">
                <a:latin typeface="Times New Roman"/>
                <a:ea typeface="Times New Roman"/>
                <a:cs typeface="Times New Roman"/>
                <a:sym typeface="Times New Roman"/>
              </a:rPr>
              <a:t>DESIGN</a:t>
            </a:r>
            <a:endParaRPr sz="4800">
              <a:latin typeface="Times New Roman"/>
              <a:ea typeface="Times New Roman"/>
              <a:cs typeface="Times New Roman"/>
              <a:sym typeface="Times New Roman"/>
            </a:endParaRPr>
          </a:p>
        </p:txBody>
      </p:sp>
      <p:sp>
        <p:nvSpPr>
          <p:cNvPr id="3913" name="Google Shape;3913;p25"/>
          <p:cNvSpPr txBox="1"/>
          <p:nvPr>
            <p:ph idx="12" type="sldNum"/>
          </p:nvPr>
        </p:nvSpPr>
        <p:spPr>
          <a:xfrm>
            <a:off x="91531" y="4720201"/>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7" name="Shape 3917"/>
        <p:cNvGrpSpPr/>
        <p:nvPr/>
      </p:nvGrpSpPr>
      <p:grpSpPr>
        <a:xfrm>
          <a:off x="0" y="0"/>
          <a:ext cx="0" cy="0"/>
          <a:chOff x="0" y="0"/>
          <a:chExt cx="0" cy="0"/>
        </a:xfrm>
      </p:grpSpPr>
      <p:sp>
        <p:nvSpPr>
          <p:cNvPr id="3918" name="Google Shape;3918;p26"/>
          <p:cNvSpPr txBox="1"/>
          <p:nvPr>
            <p:ph idx="12" type="sldNum"/>
          </p:nvPr>
        </p:nvSpPr>
        <p:spPr>
          <a:xfrm>
            <a:off x="91531" y="4720201"/>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3919" name="Google Shape;3919;p26"/>
          <p:cNvSpPr/>
          <p:nvPr/>
        </p:nvSpPr>
        <p:spPr>
          <a:xfrm>
            <a:off x="91525" y="624600"/>
            <a:ext cx="1400400" cy="11898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Pulse Sensor</a:t>
            </a:r>
            <a:endParaRPr b="1"/>
          </a:p>
        </p:txBody>
      </p:sp>
      <p:sp>
        <p:nvSpPr>
          <p:cNvPr id="3920" name="Google Shape;3920;p26"/>
          <p:cNvSpPr/>
          <p:nvPr/>
        </p:nvSpPr>
        <p:spPr>
          <a:xfrm>
            <a:off x="91525" y="2490000"/>
            <a:ext cx="1400400" cy="11898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Temperature Sensor</a:t>
            </a:r>
            <a:endParaRPr b="1"/>
          </a:p>
        </p:txBody>
      </p:sp>
      <p:sp>
        <p:nvSpPr>
          <p:cNvPr id="3921" name="Google Shape;3921;p26"/>
          <p:cNvSpPr/>
          <p:nvPr/>
        </p:nvSpPr>
        <p:spPr>
          <a:xfrm>
            <a:off x="1987825" y="466675"/>
            <a:ext cx="1338600" cy="3730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Times New Roman"/>
                <a:ea typeface="Times New Roman"/>
                <a:cs typeface="Times New Roman"/>
                <a:sym typeface="Times New Roman"/>
              </a:rPr>
              <a:t>   </a:t>
            </a:r>
            <a:r>
              <a:rPr b="1" lang="en" sz="1800">
                <a:solidFill>
                  <a:schemeClr val="dk1"/>
                </a:solidFill>
                <a:latin typeface="Times New Roman"/>
                <a:ea typeface="Times New Roman"/>
                <a:cs typeface="Times New Roman"/>
                <a:sym typeface="Times New Roman"/>
              </a:rPr>
              <a:t>Esp8266 </a:t>
            </a:r>
            <a:endParaRPr b="1"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lang="en" sz="1800">
                <a:solidFill>
                  <a:schemeClr val="dk1"/>
                </a:solidFill>
                <a:latin typeface="Times New Roman"/>
                <a:ea typeface="Times New Roman"/>
                <a:cs typeface="Times New Roman"/>
                <a:sym typeface="Times New Roman"/>
              </a:rPr>
              <a:t> NodeMCU</a:t>
            </a:r>
            <a:endParaRPr b="1"/>
          </a:p>
        </p:txBody>
      </p:sp>
      <p:sp>
        <p:nvSpPr>
          <p:cNvPr id="3922" name="Google Shape;3922;p26"/>
          <p:cNvSpPr/>
          <p:nvPr/>
        </p:nvSpPr>
        <p:spPr>
          <a:xfrm>
            <a:off x="3621775" y="1218325"/>
            <a:ext cx="1000200" cy="11898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t>Firebase</a:t>
            </a:r>
            <a:endParaRPr b="1"/>
          </a:p>
          <a:p>
            <a:pPr indent="0" lvl="0" marL="0" rtl="0" algn="l">
              <a:spcBef>
                <a:spcPts val="0"/>
              </a:spcBef>
              <a:spcAft>
                <a:spcPts val="0"/>
              </a:spcAft>
              <a:buNone/>
            </a:pPr>
            <a:r>
              <a:rPr b="1" lang="en"/>
              <a:t>(For storage)</a:t>
            </a:r>
            <a:endParaRPr b="1"/>
          </a:p>
        </p:txBody>
      </p:sp>
      <p:sp>
        <p:nvSpPr>
          <p:cNvPr id="3923" name="Google Shape;3923;p26"/>
          <p:cNvSpPr/>
          <p:nvPr/>
        </p:nvSpPr>
        <p:spPr>
          <a:xfrm>
            <a:off x="4917325" y="2178900"/>
            <a:ext cx="1128000" cy="11898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Alert message in case of emergency</a:t>
            </a:r>
            <a:endParaRPr b="1"/>
          </a:p>
        </p:txBody>
      </p:sp>
      <p:sp>
        <p:nvSpPr>
          <p:cNvPr id="3924" name="Google Shape;3924;p26"/>
          <p:cNvSpPr/>
          <p:nvPr/>
        </p:nvSpPr>
        <p:spPr>
          <a:xfrm>
            <a:off x="6561975" y="1654975"/>
            <a:ext cx="1000200" cy="15063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Received</a:t>
            </a:r>
            <a:r>
              <a:rPr b="1" lang="en"/>
              <a:t> by </a:t>
            </a:r>
            <a:r>
              <a:rPr b="1" lang="en"/>
              <a:t> the </a:t>
            </a:r>
            <a:endParaRPr b="1"/>
          </a:p>
          <a:p>
            <a:pPr indent="0" lvl="0" marL="0" rtl="0" algn="ctr">
              <a:spcBef>
                <a:spcPts val="0"/>
              </a:spcBef>
              <a:spcAft>
                <a:spcPts val="0"/>
              </a:spcAft>
              <a:buNone/>
            </a:pPr>
            <a:r>
              <a:rPr b="1" lang="en"/>
              <a:t>Doctor/</a:t>
            </a:r>
            <a:endParaRPr b="1"/>
          </a:p>
          <a:p>
            <a:pPr indent="0" lvl="0" marL="0" rtl="0" algn="ctr">
              <a:spcBef>
                <a:spcPts val="0"/>
              </a:spcBef>
              <a:spcAft>
                <a:spcPts val="0"/>
              </a:spcAft>
              <a:buNone/>
            </a:pPr>
            <a:r>
              <a:rPr b="1" lang="en"/>
              <a:t>Patient’s family member</a:t>
            </a:r>
            <a:endParaRPr b="1"/>
          </a:p>
        </p:txBody>
      </p:sp>
      <p:cxnSp>
        <p:nvCxnSpPr>
          <p:cNvPr id="3925" name="Google Shape;3925;p26"/>
          <p:cNvCxnSpPr>
            <a:stCxn id="3919" idx="3"/>
          </p:cNvCxnSpPr>
          <p:nvPr/>
        </p:nvCxnSpPr>
        <p:spPr>
          <a:xfrm>
            <a:off x="1491925" y="1219500"/>
            <a:ext cx="495900" cy="0"/>
          </a:xfrm>
          <a:prstGeom prst="straightConnector1">
            <a:avLst/>
          </a:prstGeom>
          <a:noFill/>
          <a:ln cap="flat" cmpd="sng" w="9525">
            <a:solidFill>
              <a:srgbClr val="000000"/>
            </a:solidFill>
            <a:prstDash val="solid"/>
            <a:round/>
            <a:headEnd len="med" w="med" type="none"/>
            <a:tailEnd len="med" w="med" type="triangle"/>
          </a:ln>
        </p:spPr>
      </p:cxnSp>
      <p:cxnSp>
        <p:nvCxnSpPr>
          <p:cNvPr id="3926" name="Google Shape;3926;p26"/>
          <p:cNvCxnSpPr>
            <a:stCxn id="3920" idx="3"/>
          </p:cNvCxnSpPr>
          <p:nvPr/>
        </p:nvCxnSpPr>
        <p:spPr>
          <a:xfrm>
            <a:off x="1491925" y="3084900"/>
            <a:ext cx="508200" cy="8700"/>
          </a:xfrm>
          <a:prstGeom prst="straightConnector1">
            <a:avLst/>
          </a:prstGeom>
          <a:noFill/>
          <a:ln cap="flat" cmpd="sng" w="9525">
            <a:solidFill>
              <a:srgbClr val="000000"/>
            </a:solidFill>
            <a:prstDash val="solid"/>
            <a:round/>
            <a:headEnd len="med" w="med" type="none"/>
            <a:tailEnd len="med" w="med" type="triangle"/>
          </a:ln>
        </p:spPr>
      </p:cxnSp>
      <p:cxnSp>
        <p:nvCxnSpPr>
          <p:cNvPr id="3927" name="Google Shape;3927;p26"/>
          <p:cNvCxnSpPr/>
          <p:nvPr/>
        </p:nvCxnSpPr>
        <p:spPr>
          <a:xfrm flipH="1" rot="10800000">
            <a:off x="3326900" y="1817575"/>
            <a:ext cx="306600" cy="11700"/>
          </a:xfrm>
          <a:prstGeom prst="straightConnector1">
            <a:avLst/>
          </a:prstGeom>
          <a:noFill/>
          <a:ln cap="flat" cmpd="sng" w="9525">
            <a:solidFill>
              <a:srgbClr val="000000"/>
            </a:solidFill>
            <a:prstDash val="solid"/>
            <a:round/>
            <a:headEnd len="med" w="med" type="none"/>
            <a:tailEnd len="med" w="med" type="triangle"/>
          </a:ln>
        </p:spPr>
      </p:cxnSp>
      <p:sp>
        <p:nvSpPr>
          <p:cNvPr id="3928" name="Google Shape;3928;p26"/>
          <p:cNvSpPr txBox="1"/>
          <p:nvPr/>
        </p:nvSpPr>
        <p:spPr>
          <a:xfrm>
            <a:off x="573425" y="4558500"/>
            <a:ext cx="7138800" cy="83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0B87A1"/>
                </a:solidFill>
                <a:latin typeface="Times New Roman"/>
                <a:ea typeface="Times New Roman"/>
                <a:cs typeface="Times New Roman"/>
                <a:sym typeface="Times New Roman"/>
              </a:rPr>
              <a:t>Block Diagram of the System</a:t>
            </a:r>
            <a:endParaRPr b="1" sz="2400">
              <a:solidFill>
                <a:srgbClr val="0B87A1"/>
              </a:solidFill>
              <a:latin typeface="Times New Roman"/>
              <a:ea typeface="Times New Roman"/>
              <a:cs typeface="Times New Roman"/>
              <a:sym typeface="Times New Roman"/>
            </a:endParaRPr>
          </a:p>
        </p:txBody>
      </p:sp>
      <p:sp>
        <p:nvSpPr>
          <p:cNvPr id="3929" name="Google Shape;3929;p26"/>
          <p:cNvSpPr/>
          <p:nvPr/>
        </p:nvSpPr>
        <p:spPr>
          <a:xfrm>
            <a:off x="5013400" y="486150"/>
            <a:ext cx="1338600" cy="832800"/>
          </a:xfrm>
          <a:prstGeom prst="flowChartProcess">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t>Data monitored</a:t>
            </a:r>
            <a:r>
              <a:rPr b="1" lang="en"/>
              <a:t> </a:t>
            </a:r>
            <a:endParaRPr b="1"/>
          </a:p>
        </p:txBody>
      </p:sp>
      <p:sp>
        <p:nvSpPr>
          <p:cNvPr id="3930" name="Google Shape;3930;p26"/>
          <p:cNvSpPr txBox="1"/>
          <p:nvPr/>
        </p:nvSpPr>
        <p:spPr>
          <a:xfrm>
            <a:off x="3562825" y="3526675"/>
            <a:ext cx="1279200" cy="62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a:p>
        </p:txBody>
      </p:sp>
      <p:cxnSp>
        <p:nvCxnSpPr>
          <p:cNvPr id="3931" name="Google Shape;3931;p26"/>
          <p:cNvCxnSpPr>
            <a:endCxn id="3932" idx="1"/>
          </p:cNvCxnSpPr>
          <p:nvPr/>
        </p:nvCxnSpPr>
        <p:spPr>
          <a:xfrm flipH="1" rot="10800000">
            <a:off x="3338825" y="3839275"/>
            <a:ext cx="271200" cy="6000"/>
          </a:xfrm>
          <a:prstGeom prst="straightConnector1">
            <a:avLst/>
          </a:prstGeom>
          <a:noFill/>
          <a:ln cap="flat" cmpd="sng" w="9525">
            <a:solidFill>
              <a:srgbClr val="000000"/>
            </a:solidFill>
            <a:prstDash val="solid"/>
            <a:round/>
            <a:headEnd len="med" w="med" type="none"/>
            <a:tailEnd len="med" w="med" type="triangle"/>
          </a:ln>
        </p:spPr>
      </p:cxnSp>
      <p:cxnSp>
        <p:nvCxnSpPr>
          <p:cNvPr id="3933" name="Google Shape;3933;p26"/>
          <p:cNvCxnSpPr>
            <a:stCxn id="3922" idx="0"/>
            <a:endCxn id="3929" idx="1"/>
          </p:cNvCxnSpPr>
          <p:nvPr/>
        </p:nvCxnSpPr>
        <p:spPr>
          <a:xfrm flipH="1" rot="10800000">
            <a:off x="4121875" y="902425"/>
            <a:ext cx="891600" cy="315900"/>
          </a:xfrm>
          <a:prstGeom prst="straightConnector1">
            <a:avLst/>
          </a:prstGeom>
          <a:noFill/>
          <a:ln cap="flat" cmpd="sng" w="9525">
            <a:solidFill>
              <a:schemeClr val="dk2"/>
            </a:solidFill>
            <a:prstDash val="solid"/>
            <a:round/>
            <a:headEnd len="med" w="med" type="none"/>
            <a:tailEnd len="med" w="med" type="triangle"/>
          </a:ln>
        </p:spPr>
      </p:cxnSp>
      <p:cxnSp>
        <p:nvCxnSpPr>
          <p:cNvPr id="3934" name="Google Shape;3934;p26"/>
          <p:cNvCxnSpPr>
            <a:stCxn id="3929" idx="2"/>
          </p:cNvCxnSpPr>
          <p:nvPr/>
        </p:nvCxnSpPr>
        <p:spPr>
          <a:xfrm>
            <a:off x="5682700" y="1318950"/>
            <a:ext cx="3300" cy="851100"/>
          </a:xfrm>
          <a:prstGeom prst="straightConnector1">
            <a:avLst/>
          </a:prstGeom>
          <a:noFill/>
          <a:ln cap="flat" cmpd="sng" w="9525">
            <a:solidFill>
              <a:schemeClr val="dk2"/>
            </a:solidFill>
            <a:prstDash val="solid"/>
            <a:round/>
            <a:headEnd len="med" w="med" type="none"/>
            <a:tailEnd len="med" w="med" type="triangle"/>
          </a:ln>
        </p:spPr>
      </p:cxnSp>
      <p:cxnSp>
        <p:nvCxnSpPr>
          <p:cNvPr id="3935" name="Google Shape;3935;p26"/>
          <p:cNvCxnSpPr/>
          <p:nvPr/>
        </p:nvCxnSpPr>
        <p:spPr>
          <a:xfrm>
            <a:off x="6045325" y="2562300"/>
            <a:ext cx="524700" cy="18900"/>
          </a:xfrm>
          <a:prstGeom prst="straightConnector1">
            <a:avLst/>
          </a:prstGeom>
          <a:noFill/>
          <a:ln cap="flat" cmpd="sng" w="9525">
            <a:solidFill>
              <a:schemeClr val="dk2"/>
            </a:solidFill>
            <a:prstDash val="solid"/>
            <a:round/>
            <a:headEnd len="med" w="med" type="none"/>
            <a:tailEnd len="med" w="med" type="triangle"/>
          </a:ln>
        </p:spPr>
      </p:cxnSp>
      <p:sp>
        <p:nvSpPr>
          <p:cNvPr id="3936" name="Google Shape;3936;p26"/>
          <p:cNvSpPr/>
          <p:nvPr/>
        </p:nvSpPr>
        <p:spPr>
          <a:xfrm>
            <a:off x="3562825" y="3586950"/>
            <a:ext cx="1559100" cy="8328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rgbClr val="1D1D1B"/>
                </a:solidFill>
              </a:rPr>
              <a:t>Blockchain</a:t>
            </a:r>
            <a:endParaRPr b="1">
              <a:solidFill>
                <a:srgbClr val="1D1D1B"/>
              </a:solidFill>
            </a:endParaRPr>
          </a:p>
          <a:p>
            <a:pPr indent="0" lvl="0" marL="0" rtl="0" algn="l">
              <a:spcBef>
                <a:spcPts val="0"/>
              </a:spcBef>
              <a:spcAft>
                <a:spcPts val="0"/>
              </a:spcAft>
              <a:buClr>
                <a:schemeClr val="dk1"/>
              </a:buClr>
              <a:buSzPts val="1100"/>
              <a:buFont typeface="Arial"/>
              <a:buNone/>
            </a:pPr>
            <a:r>
              <a:rPr b="1" lang="en">
                <a:solidFill>
                  <a:srgbClr val="1D1D1B"/>
                </a:solidFill>
              </a:rPr>
              <a:t>(For storage of patient health data)</a:t>
            </a:r>
            <a:endParaRPr b="1">
              <a:solidFill>
                <a:srgbClr val="1D1D1B"/>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0" name="Shape 3940"/>
        <p:cNvGrpSpPr/>
        <p:nvPr/>
      </p:nvGrpSpPr>
      <p:grpSpPr>
        <a:xfrm>
          <a:off x="0" y="0"/>
          <a:ext cx="0" cy="0"/>
          <a:chOff x="0" y="0"/>
          <a:chExt cx="0" cy="0"/>
        </a:xfrm>
      </p:grpSpPr>
      <p:sp>
        <p:nvSpPr>
          <p:cNvPr id="3941" name="Google Shape;3941;p27"/>
          <p:cNvSpPr txBox="1"/>
          <p:nvPr>
            <p:ph type="title"/>
          </p:nvPr>
        </p:nvSpPr>
        <p:spPr>
          <a:xfrm>
            <a:off x="788625" y="1924800"/>
            <a:ext cx="6761100" cy="1842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sz="4800">
              <a:latin typeface="Times New Roman"/>
              <a:ea typeface="Times New Roman"/>
              <a:cs typeface="Times New Roman"/>
              <a:sym typeface="Times New Roman"/>
            </a:endParaRPr>
          </a:p>
          <a:p>
            <a:pPr indent="0" lvl="0" marL="0" rtl="0" algn="l">
              <a:spcBef>
                <a:spcPts val="0"/>
              </a:spcBef>
              <a:spcAft>
                <a:spcPts val="0"/>
              </a:spcAft>
              <a:buNone/>
            </a:pPr>
            <a:r>
              <a:rPr lang="en" sz="4800">
                <a:latin typeface="Times New Roman"/>
                <a:ea typeface="Times New Roman"/>
                <a:cs typeface="Times New Roman"/>
                <a:sym typeface="Times New Roman"/>
              </a:rPr>
              <a:t>5.</a:t>
            </a:r>
            <a:endParaRPr sz="4800">
              <a:latin typeface="Times New Roman"/>
              <a:ea typeface="Times New Roman"/>
              <a:cs typeface="Times New Roman"/>
              <a:sym typeface="Times New Roman"/>
            </a:endParaRPr>
          </a:p>
          <a:p>
            <a:pPr indent="0" lvl="0" marL="0" rtl="0" algn="l">
              <a:spcBef>
                <a:spcPts val="0"/>
              </a:spcBef>
              <a:spcAft>
                <a:spcPts val="0"/>
              </a:spcAft>
              <a:buNone/>
            </a:pPr>
            <a:r>
              <a:rPr lang="en" sz="4800">
                <a:latin typeface="Times New Roman"/>
                <a:ea typeface="Times New Roman"/>
                <a:cs typeface="Times New Roman"/>
                <a:sym typeface="Times New Roman"/>
              </a:rPr>
              <a:t>HARDWARE &amp; SOFTWARE REQUIREMENTS</a:t>
            </a:r>
            <a:endParaRPr sz="4800">
              <a:latin typeface="Times New Roman"/>
              <a:ea typeface="Times New Roman"/>
              <a:cs typeface="Times New Roman"/>
              <a:sym typeface="Times New Roman"/>
            </a:endParaRPr>
          </a:p>
        </p:txBody>
      </p:sp>
      <p:sp>
        <p:nvSpPr>
          <p:cNvPr id="3942" name="Google Shape;3942;p27"/>
          <p:cNvSpPr txBox="1"/>
          <p:nvPr>
            <p:ph idx="12" type="sldNum"/>
          </p:nvPr>
        </p:nvSpPr>
        <p:spPr>
          <a:xfrm>
            <a:off x="91531" y="4720201"/>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6" name="Shape 3946"/>
        <p:cNvGrpSpPr/>
        <p:nvPr/>
      </p:nvGrpSpPr>
      <p:grpSpPr>
        <a:xfrm>
          <a:off x="0" y="0"/>
          <a:ext cx="0" cy="0"/>
          <a:chOff x="0" y="0"/>
          <a:chExt cx="0" cy="0"/>
        </a:xfrm>
      </p:grpSpPr>
      <p:sp>
        <p:nvSpPr>
          <p:cNvPr id="3947" name="Google Shape;3947;p28"/>
          <p:cNvSpPr txBox="1"/>
          <p:nvPr>
            <p:ph type="ctrTitle"/>
          </p:nvPr>
        </p:nvSpPr>
        <p:spPr>
          <a:xfrm>
            <a:off x="772550" y="-250350"/>
            <a:ext cx="7092600" cy="132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latin typeface="Times New Roman"/>
                <a:ea typeface="Times New Roman"/>
                <a:cs typeface="Times New Roman"/>
                <a:sym typeface="Times New Roman"/>
              </a:rPr>
              <a:t>Hardware Requirements</a:t>
            </a:r>
            <a:endParaRPr sz="3600">
              <a:latin typeface="Times New Roman"/>
              <a:ea typeface="Times New Roman"/>
              <a:cs typeface="Times New Roman"/>
              <a:sym typeface="Times New Roman"/>
            </a:endParaRPr>
          </a:p>
        </p:txBody>
      </p:sp>
      <p:sp>
        <p:nvSpPr>
          <p:cNvPr id="3948" name="Google Shape;3948;p28"/>
          <p:cNvSpPr txBox="1"/>
          <p:nvPr>
            <p:ph idx="1" type="subTitle"/>
          </p:nvPr>
        </p:nvSpPr>
        <p:spPr>
          <a:xfrm>
            <a:off x="772550" y="964275"/>
            <a:ext cx="7311600" cy="36189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sz="1800">
              <a:solidFill>
                <a:srgbClr val="000000"/>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800">
              <a:solidFill>
                <a:srgbClr val="000000"/>
              </a:solidFill>
              <a:latin typeface="Times New Roman"/>
              <a:ea typeface="Times New Roman"/>
              <a:cs typeface="Times New Roman"/>
              <a:sym typeface="Times New Roman"/>
            </a:endParaRPr>
          </a:p>
          <a:p>
            <a:pPr indent="-355600" lvl="0" marL="457200" rtl="0" algn="l">
              <a:spcBef>
                <a:spcPts val="0"/>
              </a:spcBef>
              <a:spcAft>
                <a:spcPts val="0"/>
              </a:spcAft>
              <a:buClr>
                <a:srgbClr val="000000"/>
              </a:buClr>
              <a:buSzPts val="2000"/>
              <a:buFont typeface="Times New Roman"/>
              <a:buChar char="●"/>
            </a:pPr>
            <a:r>
              <a:rPr lang="en" sz="2000">
                <a:solidFill>
                  <a:srgbClr val="000000"/>
                </a:solidFill>
                <a:latin typeface="Times New Roman"/>
                <a:ea typeface="Times New Roman"/>
                <a:cs typeface="Times New Roman"/>
                <a:sym typeface="Times New Roman"/>
              </a:rPr>
              <a:t>LM35     </a:t>
            </a:r>
            <a:endParaRPr sz="2000">
              <a:solidFill>
                <a:srgbClr val="000000"/>
              </a:solidFill>
              <a:latin typeface="Times New Roman"/>
              <a:ea typeface="Times New Roman"/>
              <a:cs typeface="Times New Roman"/>
              <a:sym typeface="Times New Roman"/>
            </a:endParaRPr>
          </a:p>
          <a:p>
            <a:pPr indent="0" lvl="0" marL="457200" rtl="0" algn="l">
              <a:spcBef>
                <a:spcPts val="0"/>
              </a:spcBef>
              <a:spcAft>
                <a:spcPts val="0"/>
              </a:spcAft>
              <a:buNone/>
            </a:pPr>
            <a:r>
              <a:rPr lang="en" sz="2000">
                <a:solidFill>
                  <a:srgbClr val="000000"/>
                </a:solidFill>
                <a:latin typeface="Times New Roman"/>
                <a:ea typeface="Times New Roman"/>
                <a:cs typeface="Times New Roman"/>
                <a:sym typeface="Times New Roman"/>
              </a:rPr>
              <a:t>                     </a:t>
            </a:r>
            <a:endParaRPr sz="2000">
              <a:solidFill>
                <a:srgbClr val="000000"/>
              </a:solidFill>
              <a:latin typeface="Times New Roman"/>
              <a:ea typeface="Times New Roman"/>
              <a:cs typeface="Times New Roman"/>
              <a:sym typeface="Times New Roman"/>
            </a:endParaRPr>
          </a:p>
          <a:p>
            <a:pPr indent="-355600" lvl="0" marL="457200" rtl="0" algn="l">
              <a:spcBef>
                <a:spcPts val="0"/>
              </a:spcBef>
              <a:spcAft>
                <a:spcPts val="0"/>
              </a:spcAft>
              <a:buClr>
                <a:srgbClr val="000000"/>
              </a:buClr>
              <a:buSzPts val="2000"/>
              <a:buFont typeface="Times New Roman"/>
              <a:buChar char="●"/>
            </a:pPr>
            <a:r>
              <a:rPr lang="en" sz="2000">
                <a:solidFill>
                  <a:srgbClr val="000000"/>
                </a:solidFill>
                <a:latin typeface="Times New Roman"/>
                <a:ea typeface="Times New Roman"/>
                <a:cs typeface="Times New Roman"/>
                <a:sym typeface="Times New Roman"/>
              </a:rPr>
              <a:t>Pulse  Sensor</a:t>
            </a:r>
            <a:endParaRPr sz="2000">
              <a:solidFill>
                <a:srgbClr val="000000"/>
              </a:solidFill>
              <a:latin typeface="Times New Roman"/>
              <a:ea typeface="Times New Roman"/>
              <a:cs typeface="Times New Roman"/>
              <a:sym typeface="Times New Roman"/>
            </a:endParaRPr>
          </a:p>
          <a:p>
            <a:pPr indent="0" lvl="0" marL="457200" rtl="0" algn="l">
              <a:spcBef>
                <a:spcPts val="0"/>
              </a:spcBef>
              <a:spcAft>
                <a:spcPts val="0"/>
              </a:spcAft>
              <a:buNone/>
            </a:pPr>
            <a:r>
              <a:rPr lang="en" sz="2000">
                <a:solidFill>
                  <a:srgbClr val="000000"/>
                </a:solidFill>
                <a:latin typeface="Times New Roman"/>
                <a:ea typeface="Times New Roman"/>
                <a:cs typeface="Times New Roman"/>
                <a:sym typeface="Times New Roman"/>
              </a:rPr>
              <a:t>               </a:t>
            </a:r>
            <a:endParaRPr sz="2000">
              <a:solidFill>
                <a:srgbClr val="000000"/>
              </a:solidFill>
              <a:latin typeface="Times New Roman"/>
              <a:ea typeface="Times New Roman"/>
              <a:cs typeface="Times New Roman"/>
              <a:sym typeface="Times New Roman"/>
            </a:endParaRPr>
          </a:p>
          <a:p>
            <a:pPr indent="-355600" lvl="0" marL="457200" rtl="0" algn="l">
              <a:spcBef>
                <a:spcPts val="0"/>
              </a:spcBef>
              <a:spcAft>
                <a:spcPts val="0"/>
              </a:spcAft>
              <a:buClr>
                <a:srgbClr val="000000"/>
              </a:buClr>
              <a:buSzPts val="2000"/>
              <a:buFont typeface="Times New Roman"/>
              <a:buChar char="●"/>
            </a:pPr>
            <a:r>
              <a:rPr lang="en" sz="2000">
                <a:solidFill>
                  <a:srgbClr val="000000"/>
                </a:solidFill>
                <a:latin typeface="Times New Roman"/>
                <a:ea typeface="Times New Roman"/>
                <a:cs typeface="Times New Roman"/>
                <a:sym typeface="Times New Roman"/>
              </a:rPr>
              <a:t>Esp8266 NodeMCU  </a:t>
            </a:r>
            <a:endParaRPr sz="2000">
              <a:solidFill>
                <a:srgbClr val="000000"/>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2000">
              <a:solidFill>
                <a:srgbClr val="000000"/>
              </a:solidFill>
              <a:latin typeface="Times New Roman"/>
              <a:ea typeface="Times New Roman"/>
              <a:cs typeface="Times New Roman"/>
              <a:sym typeface="Times New Roman"/>
            </a:endParaRPr>
          </a:p>
          <a:p>
            <a:pPr indent="-355600" lvl="0" marL="457200" rtl="0" algn="l">
              <a:spcBef>
                <a:spcPts val="0"/>
              </a:spcBef>
              <a:spcAft>
                <a:spcPts val="0"/>
              </a:spcAft>
              <a:buClr>
                <a:srgbClr val="000000"/>
              </a:buClr>
              <a:buSzPts val="2000"/>
              <a:buFont typeface="Times New Roman"/>
              <a:buChar char="●"/>
            </a:pPr>
            <a:r>
              <a:rPr lang="en" sz="2000">
                <a:solidFill>
                  <a:srgbClr val="000000"/>
                </a:solidFill>
                <a:latin typeface="Times New Roman"/>
                <a:ea typeface="Times New Roman"/>
                <a:cs typeface="Times New Roman"/>
                <a:sym typeface="Times New Roman"/>
              </a:rPr>
              <a:t>Breadboard      </a:t>
            </a:r>
            <a:endParaRPr sz="2000">
              <a:solidFill>
                <a:srgbClr val="000000"/>
              </a:solidFill>
              <a:latin typeface="Times New Roman"/>
              <a:ea typeface="Times New Roman"/>
              <a:cs typeface="Times New Roman"/>
              <a:sym typeface="Times New Roman"/>
            </a:endParaRPr>
          </a:p>
          <a:p>
            <a:pPr indent="0" lvl="0" marL="457200" rtl="0" algn="l">
              <a:spcBef>
                <a:spcPts val="0"/>
              </a:spcBef>
              <a:spcAft>
                <a:spcPts val="0"/>
              </a:spcAft>
              <a:buNone/>
            </a:pPr>
            <a:r>
              <a:rPr lang="en" sz="2000">
                <a:solidFill>
                  <a:srgbClr val="000000"/>
                </a:solidFill>
                <a:latin typeface="Times New Roman"/>
                <a:ea typeface="Times New Roman"/>
                <a:cs typeface="Times New Roman"/>
                <a:sym typeface="Times New Roman"/>
              </a:rPr>
              <a:t>            </a:t>
            </a:r>
            <a:endParaRPr sz="2000">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lang="en" sz="2000">
                <a:solidFill>
                  <a:srgbClr val="000000"/>
                </a:solidFill>
                <a:latin typeface="Times New Roman"/>
                <a:ea typeface="Times New Roman"/>
                <a:cs typeface="Times New Roman"/>
                <a:sym typeface="Times New Roman"/>
              </a:rPr>
              <a:t>Jumper Wires    </a:t>
            </a:r>
            <a:r>
              <a:rPr lang="en" sz="1800">
                <a:solidFill>
                  <a:srgbClr val="000000"/>
                </a:solidFill>
                <a:latin typeface="Times New Roman"/>
                <a:ea typeface="Times New Roman"/>
                <a:cs typeface="Times New Roman"/>
                <a:sym typeface="Times New Roman"/>
              </a:rPr>
              <a:t>          </a:t>
            </a:r>
            <a:endParaRPr sz="18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rgbClr val="000000"/>
              </a:solidFill>
            </a:endParaRPr>
          </a:p>
          <a:p>
            <a:pPr indent="0" lvl="0" marL="0" rtl="0" algn="l">
              <a:spcBef>
                <a:spcPts val="0"/>
              </a:spcBef>
              <a:spcAft>
                <a:spcPts val="0"/>
              </a:spcAft>
              <a:buNone/>
            </a:pPr>
            <a:r>
              <a:t/>
            </a:r>
            <a:endParaRPr>
              <a:solidFill>
                <a:srgbClr val="00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2" name="Shape 3952"/>
        <p:cNvGrpSpPr/>
        <p:nvPr/>
      </p:nvGrpSpPr>
      <p:grpSpPr>
        <a:xfrm>
          <a:off x="0" y="0"/>
          <a:ext cx="0" cy="0"/>
          <a:chOff x="0" y="0"/>
          <a:chExt cx="0" cy="0"/>
        </a:xfrm>
      </p:grpSpPr>
      <p:sp>
        <p:nvSpPr>
          <p:cNvPr id="3953" name="Google Shape;3953;p29"/>
          <p:cNvSpPr txBox="1"/>
          <p:nvPr>
            <p:ph type="ctrTitle"/>
          </p:nvPr>
        </p:nvSpPr>
        <p:spPr>
          <a:xfrm>
            <a:off x="475100" y="90100"/>
            <a:ext cx="52689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3600">
                <a:latin typeface="Times New Roman"/>
                <a:ea typeface="Times New Roman"/>
                <a:cs typeface="Times New Roman"/>
                <a:sym typeface="Times New Roman"/>
              </a:rPr>
              <a:t>Software Requirements</a:t>
            </a:r>
            <a:endParaRPr/>
          </a:p>
        </p:txBody>
      </p:sp>
      <p:sp>
        <p:nvSpPr>
          <p:cNvPr id="3954" name="Google Shape;3954;p29"/>
          <p:cNvSpPr txBox="1"/>
          <p:nvPr>
            <p:ph idx="1" type="subTitle"/>
          </p:nvPr>
        </p:nvSpPr>
        <p:spPr>
          <a:xfrm>
            <a:off x="723000" y="1987605"/>
            <a:ext cx="5268900" cy="7848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Arduino IDE</a:t>
            </a:r>
            <a:endParaRPr sz="20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355600" lvl="0" marL="457200" rtl="0" algn="l">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Firebase</a:t>
            </a:r>
            <a:endParaRPr sz="20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355600" lvl="0" marL="457200" rtl="0" algn="l">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Solidity</a:t>
            </a:r>
            <a:endParaRPr sz="2000">
              <a:solidFill>
                <a:schemeClr val="dk1"/>
              </a:solidFill>
              <a:latin typeface="Times New Roman"/>
              <a:ea typeface="Times New Roman"/>
              <a:cs typeface="Times New Roman"/>
              <a:sym typeface="Times New Roman"/>
            </a:endParaRPr>
          </a:p>
          <a:p>
            <a:pPr indent="0" lvl="0" marL="457200" rtl="0" algn="l">
              <a:spcBef>
                <a:spcPts val="0"/>
              </a:spcBef>
              <a:spcAft>
                <a:spcPts val="0"/>
              </a:spcAft>
              <a:buClr>
                <a:schemeClr val="dk1"/>
              </a:buClr>
              <a:buSzPts val="1100"/>
              <a:buFont typeface="Arial"/>
              <a:buNone/>
            </a:pPr>
            <a:r>
              <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8" name="Shape 3958"/>
        <p:cNvGrpSpPr/>
        <p:nvPr/>
      </p:nvGrpSpPr>
      <p:grpSpPr>
        <a:xfrm>
          <a:off x="0" y="0"/>
          <a:ext cx="0" cy="0"/>
          <a:chOff x="0" y="0"/>
          <a:chExt cx="0" cy="0"/>
        </a:xfrm>
      </p:grpSpPr>
      <p:sp>
        <p:nvSpPr>
          <p:cNvPr id="3959" name="Google Shape;3959;p30"/>
          <p:cNvSpPr txBox="1"/>
          <p:nvPr>
            <p:ph idx="12" type="sldNum"/>
          </p:nvPr>
        </p:nvSpPr>
        <p:spPr>
          <a:xfrm>
            <a:off x="91531" y="4720201"/>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solidFill>
                  <a:srgbClr val="0B87A1"/>
                </a:solidFill>
              </a:rPr>
              <a:t>‹#›</a:t>
            </a:fld>
            <a:endParaRPr>
              <a:solidFill>
                <a:srgbClr val="0B87A1"/>
              </a:solidFill>
            </a:endParaRPr>
          </a:p>
        </p:txBody>
      </p:sp>
      <p:sp>
        <p:nvSpPr>
          <p:cNvPr id="3960" name="Google Shape;3960;p30"/>
          <p:cNvSpPr txBox="1"/>
          <p:nvPr>
            <p:ph type="title"/>
          </p:nvPr>
        </p:nvSpPr>
        <p:spPr>
          <a:xfrm>
            <a:off x="640225" y="2143050"/>
            <a:ext cx="67611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800">
                <a:latin typeface="Times New Roman"/>
                <a:ea typeface="Times New Roman"/>
                <a:cs typeface="Times New Roman"/>
                <a:sym typeface="Times New Roman"/>
              </a:rPr>
              <a:t>6</a:t>
            </a:r>
            <a:r>
              <a:rPr lang="en" sz="4800">
                <a:latin typeface="Times New Roman"/>
                <a:ea typeface="Times New Roman"/>
                <a:cs typeface="Times New Roman"/>
                <a:sym typeface="Times New Roman"/>
              </a:rPr>
              <a:t>. </a:t>
            </a:r>
            <a:endParaRPr sz="4800">
              <a:latin typeface="Times New Roman"/>
              <a:ea typeface="Times New Roman"/>
              <a:cs typeface="Times New Roman"/>
              <a:sym typeface="Times New Roman"/>
            </a:endParaRPr>
          </a:p>
          <a:p>
            <a:pPr indent="0" lvl="0" marL="0" rtl="0" algn="l">
              <a:spcBef>
                <a:spcPts val="0"/>
              </a:spcBef>
              <a:spcAft>
                <a:spcPts val="0"/>
              </a:spcAft>
              <a:buNone/>
            </a:pPr>
            <a:r>
              <a:rPr lang="en" sz="4800">
                <a:latin typeface="Times New Roman"/>
                <a:ea typeface="Times New Roman"/>
                <a:cs typeface="Times New Roman"/>
                <a:sym typeface="Times New Roman"/>
              </a:rPr>
              <a:t>IMPLEMENTATION</a:t>
            </a:r>
            <a:endParaRPr sz="4800">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4" name="Shape 3964"/>
        <p:cNvGrpSpPr/>
        <p:nvPr/>
      </p:nvGrpSpPr>
      <p:grpSpPr>
        <a:xfrm>
          <a:off x="0" y="0"/>
          <a:ext cx="0" cy="0"/>
          <a:chOff x="0" y="0"/>
          <a:chExt cx="0" cy="0"/>
        </a:xfrm>
      </p:grpSpPr>
      <p:sp>
        <p:nvSpPr>
          <p:cNvPr id="3965" name="Google Shape;3965;p31"/>
          <p:cNvSpPr txBox="1"/>
          <p:nvPr>
            <p:ph idx="12" type="sldNum"/>
          </p:nvPr>
        </p:nvSpPr>
        <p:spPr>
          <a:xfrm>
            <a:off x="91531" y="4720201"/>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pic>
        <p:nvPicPr>
          <p:cNvPr id="3966" name="Google Shape;3966;p31"/>
          <p:cNvPicPr preferRelativeResize="0"/>
          <p:nvPr/>
        </p:nvPicPr>
        <p:blipFill>
          <a:blip r:embed="rId3">
            <a:alphaModFix/>
          </a:blip>
          <a:stretch>
            <a:fillRect/>
          </a:stretch>
        </p:blipFill>
        <p:spPr>
          <a:xfrm>
            <a:off x="1224950" y="399175"/>
            <a:ext cx="5166250" cy="463347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2" name="Shape 3842"/>
        <p:cNvGrpSpPr/>
        <p:nvPr/>
      </p:nvGrpSpPr>
      <p:grpSpPr>
        <a:xfrm>
          <a:off x="0" y="0"/>
          <a:ext cx="0" cy="0"/>
          <a:chOff x="0" y="0"/>
          <a:chExt cx="0" cy="0"/>
        </a:xfrm>
      </p:grpSpPr>
      <p:sp>
        <p:nvSpPr>
          <p:cNvPr id="3843" name="Google Shape;3843;p14"/>
          <p:cNvSpPr txBox="1"/>
          <p:nvPr>
            <p:ph type="title"/>
          </p:nvPr>
        </p:nvSpPr>
        <p:spPr>
          <a:xfrm>
            <a:off x="3604825" y="352275"/>
            <a:ext cx="3906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ROADMAP</a:t>
            </a:r>
            <a:endParaRPr>
              <a:latin typeface="Times New Roman"/>
              <a:ea typeface="Times New Roman"/>
              <a:cs typeface="Times New Roman"/>
              <a:sym typeface="Times New Roman"/>
            </a:endParaRPr>
          </a:p>
        </p:txBody>
      </p:sp>
      <p:sp>
        <p:nvSpPr>
          <p:cNvPr id="3844" name="Google Shape;3844;p14"/>
          <p:cNvSpPr txBox="1"/>
          <p:nvPr>
            <p:ph idx="1" type="body"/>
          </p:nvPr>
        </p:nvSpPr>
        <p:spPr>
          <a:xfrm>
            <a:off x="3528625" y="1336775"/>
            <a:ext cx="3906600" cy="21240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600"/>
              </a:spcBef>
              <a:spcAft>
                <a:spcPts val="0"/>
              </a:spcAft>
              <a:buClr>
                <a:srgbClr val="0B87A1"/>
              </a:buClr>
              <a:buSzPts val="1800"/>
              <a:buFont typeface="Times New Roman"/>
              <a:buAutoNum type="arabicPeriod"/>
            </a:pPr>
            <a:r>
              <a:rPr b="1" lang="en" sz="1800">
                <a:latin typeface="Times New Roman"/>
                <a:ea typeface="Times New Roman"/>
                <a:cs typeface="Times New Roman"/>
                <a:sym typeface="Times New Roman"/>
              </a:rPr>
              <a:t>PROBLEM STATEMENT</a:t>
            </a:r>
            <a:endParaRPr b="1" sz="1800">
              <a:latin typeface="Times New Roman"/>
              <a:ea typeface="Times New Roman"/>
              <a:cs typeface="Times New Roman"/>
              <a:sym typeface="Times New Roman"/>
            </a:endParaRPr>
          </a:p>
          <a:p>
            <a:pPr indent="-342900" lvl="0" marL="457200" rtl="0" algn="l">
              <a:lnSpc>
                <a:spcPct val="115000"/>
              </a:lnSpc>
              <a:spcBef>
                <a:spcPts val="0"/>
              </a:spcBef>
              <a:spcAft>
                <a:spcPts val="0"/>
              </a:spcAft>
              <a:buClr>
                <a:srgbClr val="0B87A1"/>
              </a:buClr>
              <a:buSzPts val="1800"/>
              <a:buFont typeface="Times New Roman"/>
              <a:buAutoNum type="arabicPeriod"/>
            </a:pPr>
            <a:r>
              <a:rPr b="1" lang="en" sz="1800">
                <a:latin typeface="Times New Roman"/>
                <a:ea typeface="Times New Roman"/>
                <a:cs typeface="Times New Roman"/>
                <a:sym typeface="Times New Roman"/>
              </a:rPr>
              <a:t>EXISTING SYSTEM</a:t>
            </a:r>
            <a:endParaRPr b="1" sz="1800">
              <a:latin typeface="Times New Roman"/>
              <a:ea typeface="Times New Roman"/>
              <a:cs typeface="Times New Roman"/>
              <a:sym typeface="Times New Roman"/>
            </a:endParaRPr>
          </a:p>
          <a:p>
            <a:pPr indent="-342900" lvl="0" marL="457200" rtl="0" algn="l">
              <a:lnSpc>
                <a:spcPct val="115000"/>
              </a:lnSpc>
              <a:spcBef>
                <a:spcPts val="0"/>
              </a:spcBef>
              <a:spcAft>
                <a:spcPts val="0"/>
              </a:spcAft>
              <a:buClr>
                <a:srgbClr val="0B87A1"/>
              </a:buClr>
              <a:buSzPts val="1800"/>
              <a:buFont typeface="Times New Roman"/>
              <a:buAutoNum type="arabicPeriod"/>
            </a:pPr>
            <a:r>
              <a:rPr b="1" lang="en" sz="1800">
                <a:latin typeface="Times New Roman"/>
                <a:ea typeface="Times New Roman"/>
                <a:cs typeface="Times New Roman"/>
                <a:sym typeface="Times New Roman"/>
              </a:rPr>
              <a:t>PROPOSED SYSTEM</a:t>
            </a:r>
            <a:endParaRPr b="1" sz="1800">
              <a:latin typeface="Times New Roman"/>
              <a:ea typeface="Times New Roman"/>
              <a:cs typeface="Times New Roman"/>
              <a:sym typeface="Times New Roman"/>
            </a:endParaRPr>
          </a:p>
          <a:p>
            <a:pPr indent="-342900" lvl="0" marL="457200" rtl="0" algn="l">
              <a:lnSpc>
                <a:spcPct val="115000"/>
              </a:lnSpc>
              <a:spcBef>
                <a:spcPts val="0"/>
              </a:spcBef>
              <a:spcAft>
                <a:spcPts val="0"/>
              </a:spcAft>
              <a:buClr>
                <a:srgbClr val="0B87A1"/>
              </a:buClr>
              <a:buSzPts val="1800"/>
              <a:buFont typeface="Times New Roman"/>
              <a:buAutoNum type="arabicPeriod"/>
            </a:pPr>
            <a:r>
              <a:rPr b="1" lang="en" sz="1800">
                <a:latin typeface="Times New Roman"/>
                <a:ea typeface="Times New Roman"/>
                <a:cs typeface="Times New Roman"/>
                <a:sym typeface="Times New Roman"/>
              </a:rPr>
              <a:t>DESIGN</a:t>
            </a:r>
            <a:endParaRPr b="1" sz="1800">
              <a:latin typeface="Times New Roman"/>
              <a:ea typeface="Times New Roman"/>
              <a:cs typeface="Times New Roman"/>
              <a:sym typeface="Times New Roman"/>
            </a:endParaRPr>
          </a:p>
          <a:p>
            <a:pPr indent="-342900" lvl="0" marL="457200" rtl="0" algn="l">
              <a:lnSpc>
                <a:spcPct val="115000"/>
              </a:lnSpc>
              <a:spcBef>
                <a:spcPts val="0"/>
              </a:spcBef>
              <a:spcAft>
                <a:spcPts val="0"/>
              </a:spcAft>
              <a:buClr>
                <a:srgbClr val="0B87A1"/>
              </a:buClr>
              <a:buSzPts val="1800"/>
              <a:buFont typeface="Times New Roman"/>
              <a:buAutoNum type="arabicPeriod"/>
            </a:pPr>
            <a:r>
              <a:rPr b="1" lang="en" sz="1800">
                <a:latin typeface="Times New Roman"/>
                <a:ea typeface="Times New Roman"/>
                <a:cs typeface="Times New Roman"/>
                <a:sym typeface="Times New Roman"/>
              </a:rPr>
              <a:t>S/W AND H/W REQUIREMENTS</a:t>
            </a:r>
            <a:endParaRPr b="1" sz="1800">
              <a:latin typeface="Times New Roman"/>
              <a:ea typeface="Times New Roman"/>
              <a:cs typeface="Times New Roman"/>
              <a:sym typeface="Times New Roman"/>
            </a:endParaRPr>
          </a:p>
          <a:p>
            <a:pPr indent="-342900" lvl="0" marL="457200" rtl="0" algn="l">
              <a:lnSpc>
                <a:spcPct val="115000"/>
              </a:lnSpc>
              <a:spcBef>
                <a:spcPts val="0"/>
              </a:spcBef>
              <a:spcAft>
                <a:spcPts val="0"/>
              </a:spcAft>
              <a:buClr>
                <a:srgbClr val="0B87A1"/>
              </a:buClr>
              <a:buSzPts val="1800"/>
              <a:buFont typeface="Times New Roman"/>
              <a:buAutoNum type="arabicPeriod"/>
            </a:pPr>
            <a:r>
              <a:rPr b="1" lang="en" sz="1800">
                <a:latin typeface="Times New Roman"/>
                <a:ea typeface="Times New Roman"/>
                <a:cs typeface="Times New Roman"/>
                <a:sym typeface="Times New Roman"/>
              </a:rPr>
              <a:t>IMPLEMENTATION</a:t>
            </a:r>
            <a:endParaRPr b="1" sz="1800">
              <a:latin typeface="Times New Roman"/>
              <a:ea typeface="Times New Roman"/>
              <a:cs typeface="Times New Roman"/>
              <a:sym typeface="Times New Roman"/>
            </a:endParaRPr>
          </a:p>
          <a:p>
            <a:pPr indent="-342900" lvl="0" marL="457200" rtl="0" algn="l">
              <a:lnSpc>
                <a:spcPct val="115000"/>
              </a:lnSpc>
              <a:spcBef>
                <a:spcPts val="0"/>
              </a:spcBef>
              <a:spcAft>
                <a:spcPts val="0"/>
              </a:spcAft>
              <a:buClr>
                <a:srgbClr val="0B87A1"/>
              </a:buClr>
              <a:buSzPts val="1800"/>
              <a:buFont typeface="Times New Roman"/>
              <a:buAutoNum type="arabicPeriod"/>
            </a:pPr>
            <a:r>
              <a:rPr b="1" lang="en" sz="1800">
                <a:latin typeface="Times New Roman"/>
                <a:ea typeface="Times New Roman"/>
                <a:cs typeface="Times New Roman"/>
                <a:sym typeface="Times New Roman"/>
              </a:rPr>
              <a:t>CONCLUSION</a:t>
            </a:r>
            <a:endParaRPr b="1" sz="1800">
              <a:latin typeface="Times New Roman"/>
              <a:ea typeface="Times New Roman"/>
              <a:cs typeface="Times New Roman"/>
              <a:sym typeface="Times New Roman"/>
            </a:endParaRPr>
          </a:p>
          <a:p>
            <a:pPr indent="-342900" lvl="0" marL="457200" rtl="0" algn="l">
              <a:spcBef>
                <a:spcPts val="0"/>
              </a:spcBef>
              <a:spcAft>
                <a:spcPts val="0"/>
              </a:spcAft>
              <a:buClr>
                <a:srgbClr val="0B87A1"/>
              </a:buClr>
              <a:buSzPts val="1800"/>
              <a:buFont typeface="Times New Roman"/>
              <a:buAutoNum type="arabicPeriod"/>
            </a:pPr>
            <a:r>
              <a:rPr b="1" lang="en" sz="1800">
                <a:latin typeface="Times New Roman"/>
                <a:ea typeface="Times New Roman"/>
                <a:cs typeface="Times New Roman"/>
                <a:sym typeface="Times New Roman"/>
              </a:rPr>
              <a:t>REFERENCES</a:t>
            </a:r>
            <a:endParaRPr b="1" sz="1800">
              <a:latin typeface="Times New Roman"/>
              <a:ea typeface="Times New Roman"/>
              <a:cs typeface="Times New Roman"/>
              <a:sym typeface="Times New Roman"/>
            </a:endParaRPr>
          </a:p>
        </p:txBody>
      </p:sp>
      <p:pic>
        <p:nvPicPr>
          <p:cNvPr id="3845" name="Google Shape;3845;p14"/>
          <p:cNvPicPr preferRelativeResize="0"/>
          <p:nvPr/>
        </p:nvPicPr>
        <p:blipFill rotWithShape="1">
          <a:blip r:embed="rId3">
            <a:alphaModFix/>
          </a:blip>
          <a:srcRect b="0" l="24467" r="37030" t="0"/>
          <a:stretch/>
        </p:blipFill>
        <p:spPr>
          <a:xfrm>
            <a:off x="0" y="0"/>
            <a:ext cx="3190551" cy="5143500"/>
          </a:xfrm>
          <a:prstGeom prst="rect">
            <a:avLst/>
          </a:prstGeom>
          <a:noFill/>
          <a:ln>
            <a:noFill/>
          </a:ln>
        </p:spPr>
      </p:pic>
      <p:sp>
        <p:nvSpPr>
          <p:cNvPr id="3846" name="Google Shape;3846;p14"/>
          <p:cNvSpPr txBox="1"/>
          <p:nvPr>
            <p:ph idx="12" type="sldNum"/>
          </p:nvPr>
        </p:nvSpPr>
        <p:spPr>
          <a:xfrm>
            <a:off x="91531" y="4720201"/>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0" name="Shape 3970"/>
        <p:cNvGrpSpPr/>
        <p:nvPr/>
      </p:nvGrpSpPr>
      <p:grpSpPr>
        <a:xfrm>
          <a:off x="0" y="0"/>
          <a:ext cx="0" cy="0"/>
          <a:chOff x="0" y="0"/>
          <a:chExt cx="0" cy="0"/>
        </a:xfrm>
      </p:grpSpPr>
      <p:sp>
        <p:nvSpPr>
          <p:cNvPr id="3971" name="Google Shape;3971;p32"/>
          <p:cNvSpPr txBox="1"/>
          <p:nvPr>
            <p:ph idx="12" type="sldNum"/>
          </p:nvPr>
        </p:nvSpPr>
        <p:spPr>
          <a:xfrm>
            <a:off x="91531" y="4720201"/>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pic>
        <p:nvPicPr>
          <p:cNvPr id="3972" name="Google Shape;3972;p32"/>
          <p:cNvPicPr preferRelativeResize="0"/>
          <p:nvPr/>
        </p:nvPicPr>
        <p:blipFill>
          <a:blip r:embed="rId3">
            <a:alphaModFix/>
          </a:blip>
          <a:stretch>
            <a:fillRect/>
          </a:stretch>
        </p:blipFill>
        <p:spPr>
          <a:xfrm>
            <a:off x="1468823" y="407875"/>
            <a:ext cx="5696451" cy="42589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6" name="Shape 3976"/>
        <p:cNvGrpSpPr/>
        <p:nvPr/>
      </p:nvGrpSpPr>
      <p:grpSpPr>
        <a:xfrm>
          <a:off x="0" y="0"/>
          <a:ext cx="0" cy="0"/>
          <a:chOff x="0" y="0"/>
          <a:chExt cx="0" cy="0"/>
        </a:xfrm>
      </p:grpSpPr>
      <p:sp>
        <p:nvSpPr>
          <p:cNvPr id="3977" name="Google Shape;3977;p33"/>
          <p:cNvSpPr txBox="1"/>
          <p:nvPr>
            <p:ph idx="12" type="sldNum"/>
          </p:nvPr>
        </p:nvSpPr>
        <p:spPr>
          <a:xfrm>
            <a:off x="91531" y="4720201"/>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pic>
        <p:nvPicPr>
          <p:cNvPr id="3978" name="Google Shape;3978;p33"/>
          <p:cNvPicPr preferRelativeResize="0"/>
          <p:nvPr/>
        </p:nvPicPr>
        <p:blipFill>
          <a:blip r:embed="rId3">
            <a:alphaModFix/>
          </a:blip>
          <a:stretch>
            <a:fillRect/>
          </a:stretch>
        </p:blipFill>
        <p:spPr>
          <a:xfrm>
            <a:off x="958925" y="441125"/>
            <a:ext cx="5536449" cy="404835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2" name="Shape 3982"/>
        <p:cNvGrpSpPr/>
        <p:nvPr/>
      </p:nvGrpSpPr>
      <p:grpSpPr>
        <a:xfrm>
          <a:off x="0" y="0"/>
          <a:ext cx="0" cy="0"/>
          <a:chOff x="0" y="0"/>
          <a:chExt cx="0" cy="0"/>
        </a:xfrm>
      </p:grpSpPr>
      <p:sp>
        <p:nvSpPr>
          <p:cNvPr id="3983" name="Google Shape;3983;p34"/>
          <p:cNvSpPr txBox="1"/>
          <p:nvPr>
            <p:ph idx="12" type="sldNum"/>
          </p:nvPr>
        </p:nvSpPr>
        <p:spPr>
          <a:xfrm>
            <a:off x="91531" y="4720201"/>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pic>
        <p:nvPicPr>
          <p:cNvPr id="3984" name="Google Shape;3984;p34"/>
          <p:cNvPicPr preferRelativeResize="0"/>
          <p:nvPr/>
        </p:nvPicPr>
        <p:blipFill>
          <a:blip r:embed="rId3">
            <a:alphaModFix/>
          </a:blip>
          <a:stretch>
            <a:fillRect/>
          </a:stretch>
        </p:blipFill>
        <p:spPr>
          <a:xfrm>
            <a:off x="152400" y="152400"/>
            <a:ext cx="8839201" cy="3897043"/>
          </a:xfrm>
          <a:prstGeom prst="rect">
            <a:avLst/>
          </a:prstGeom>
          <a:noFill/>
          <a:ln>
            <a:noFill/>
          </a:ln>
        </p:spPr>
      </p:pic>
      <p:sp>
        <p:nvSpPr>
          <p:cNvPr id="3985" name="Google Shape;3985;p34"/>
          <p:cNvSpPr txBox="1"/>
          <p:nvPr/>
        </p:nvSpPr>
        <p:spPr>
          <a:xfrm>
            <a:off x="635150" y="4396250"/>
            <a:ext cx="5878200" cy="3936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1800">
                <a:solidFill>
                  <a:schemeClr val="lt1"/>
                </a:solidFill>
                <a:latin typeface="Times New Roman"/>
                <a:ea typeface="Times New Roman"/>
                <a:cs typeface="Times New Roman"/>
                <a:sym typeface="Times New Roman"/>
              </a:rPr>
              <a:t>Serial Monitor Displaying Temperature Value</a:t>
            </a:r>
            <a:endParaRPr sz="1800">
              <a:solidFill>
                <a:schemeClr val="lt1"/>
              </a:solidFill>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9" name="Shape 3989"/>
        <p:cNvGrpSpPr/>
        <p:nvPr/>
      </p:nvGrpSpPr>
      <p:grpSpPr>
        <a:xfrm>
          <a:off x="0" y="0"/>
          <a:ext cx="0" cy="0"/>
          <a:chOff x="0" y="0"/>
          <a:chExt cx="0" cy="0"/>
        </a:xfrm>
      </p:grpSpPr>
      <p:sp>
        <p:nvSpPr>
          <p:cNvPr id="3990" name="Google Shape;3990;p35"/>
          <p:cNvSpPr txBox="1"/>
          <p:nvPr>
            <p:ph idx="12" type="sldNum"/>
          </p:nvPr>
        </p:nvSpPr>
        <p:spPr>
          <a:xfrm>
            <a:off x="91531" y="4720201"/>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pic>
        <p:nvPicPr>
          <p:cNvPr id="3991" name="Google Shape;3991;p35"/>
          <p:cNvPicPr preferRelativeResize="0"/>
          <p:nvPr/>
        </p:nvPicPr>
        <p:blipFill>
          <a:blip r:embed="rId3">
            <a:alphaModFix/>
          </a:blip>
          <a:stretch>
            <a:fillRect/>
          </a:stretch>
        </p:blipFill>
        <p:spPr>
          <a:xfrm>
            <a:off x="152400" y="152400"/>
            <a:ext cx="8839202" cy="3958425"/>
          </a:xfrm>
          <a:prstGeom prst="rect">
            <a:avLst/>
          </a:prstGeom>
          <a:noFill/>
          <a:ln>
            <a:noFill/>
          </a:ln>
        </p:spPr>
      </p:pic>
      <p:sp>
        <p:nvSpPr>
          <p:cNvPr id="3992" name="Google Shape;3992;p35"/>
          <p:cNvSpPr txBox="1"/>
          <p:nvPr/>
        </p:nvSpPr>
        <p:spPr>
          <a:xfrm>
            <a:off x="361175" y="4246800"/>
            <a:ext cx="6700200" cy="4734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en" sz="1800">
                <a:solidFill>
                  <a:schemeClr val="lt1"/>
                </a:solidFill>
                <a:latin typeface="Times New Roman"/>
                <a:ea typeface="Times New Roman"/>
                <a:cs typeface="Times New Roman"/>
                <a:sym typeface="Times New Roman"/>
              </a:rPr>
              <a:t>Serial Monitor Displaying  HeartBeat and Oxygen Values</a:t>
            </a:r>
            <a:endParaRPr sz="1800">
              <a:solidFill>
                <a:schemeClr val="lt1"/>
              </a:solidFill>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6" name="Shape 3996"/>
        <p:cNvGrpSpPr/>
        <p:nvPr/>
      </p:nvGrpSpPr>
      <p:grpSpPr>
        <a:xfrm>
          <a:off x="0" y="0"/>
          <a:ext cx="0" cy="0"/>
          <a:chOff x="0" y="0"/>
          <a:chExt cx="0" cy="0"/>
        </a:xfrm>
      </p:grpSpPr>
      <p:sp>
        <p:nvSpPr>
          <p:cNvPr id="3997" name="Google Shape;3997;p36"/>
          <p:cNvSpPr txBox="1"/>
          <p:nvPr>
            <p:ph idx="12" type="sldNum"/>
          </p:nvPr>
        </p:nvSpPr>
        <p:spPr>
          <a:xfrm>
            <a:off x="91531" y="4720201"/>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3998" name="Google Shape;3998;p36"/>
          <p:cNvSpPr txBox="1"/>
          <p:nvPr>
            <p:ph type="title"/>
          </p:nvPr>
        </p:nvSpPr>
        <p:spPr>
          <a:xfrm>
            <a:off x="718300" y="1436575"/>
            <a:ext cx="6761100" cy="1768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800">
                <a:latin typeface="Times New Roman"/>
                <a:ea typeface="Times New Roman"/>
                <a:cs typeface="Times New Roman"/>
                <a:sym typeface="Times New Roman"/>
              </a:rPr>
              <a:t>7</a:t>
            </a:r>
            <a:r>
              <a:rPr lang="en" sz="4800">
                <a:latin typeface="Times New Roman"/>
                <a:ea typeface="Times New Roman"/>
                <a:cs typeface="Times New Roman"/>
                <a:sym typeface="Times New Roman"/>
              </a:rPr>
              <a:t>.</a:t>
            </a:r>
            <a:endParaRPr sz="4800">
              <a:latin typeface="Times New Roman"/>
              <a:ea typeface="Times New Roman"/>
              <a:cs typeface="Times New Roman"/>
              <a:sym typeface="Times New Roman"/>
            </a:endParaRPr>
          </a:p>
          <a:p>
            <a:pPr indent="0" lvl="0" marL="0" rtl="0" algn="l">
              <a:spcBef>
                <a:spcPts val="0"/>
              </a:spcBef>
              <a:spcAft>
                <a:spcPts val="0"/>
              </a:spcAft>
              <a:buNone/>
            </a:pPr>
            <a:r>
              <a:rPr lang="en" sz="4800">
                <a:latin typeface="Times New Roman"/>
                <a:ea typeface="Times New Roman"/>
                <a:cs typeface="Times New Roman"/>
                <a:sym typeface="Times New Roman"/>
              </a:rPr>
              <a:t>REFERENCES</a:t>
            </a:r>
            <a:endParaRPr sz="4800">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2" name="Shape 4002"/>
        <p:cNvGrpSpPr/>
        <p:nvPr/>
      </p:nvGrpSpPr>
      <p:grpSpPr>
        <a:xfrm>
          <a:off x="0" y="0"/>
          <a:ext cx="0" cy="0"/>
          <a:chOff x="0" y="0"/>
          <a:chExt cx="0" cy="0"/>
        </a:xfrm>
      </p:grpSpPr>
      <p:sp>
        <p:nvSpPr>
          <p:cNvPr id="4003" name="Google Shape;4003;p37"/>
          <p:cNvSpPr txBox="1"/>
          <p:nvPr>
            <p:ph type="title"/>
          </p:nvPr>
        </p:nvSpPr>
        <p:spPr>
          <a:xfrm>
            <a:off x="718300" y="739375"/>
            <a:ext cx="67611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4004" name="Google Shape;4004;p37"/>
          <p:cNvSpPr txBox="1"/>
          <p:nvPr>
            <p:ph idx="12" type="sldNum"/>
          </p:nvPr>
        </p:nvSpPr>
        <p:spPr>
          <a:xfrm>
            <a:off x="91531" y="4720201"/>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4005" name="Google Shape;4005;p37"/>
          <p:cNvSpPr txBox="1"/>
          <p:nvPr>
            <p:ph idx="1" type="body"/>
          </p:nvPr>
        </p:nvSpPr>
        <p:spPr>
          <a:xfrm>
            <a:off x="718300" y="1596775"/>
            <a:ext cx="6761100" cy="2980500"/>
          </a:xfrm>
          <a:prstGeom prst="rect">
            <a:avLst/>
          </a:prstGeom>
        </p:spPr>
        <p:txBody>
          <a:bodyPr anchorCtr="0" anchor="t" bIns="91425" lIns="91425" spcFirstLastPara="1" rIns="91425" wrap="square" tIns="91425">
            <a:noAutofit/>
          </a:bodyPr>
          <a:lstStyle/>
          <a:p>
            <a:pPr indent="-317500" lvl="0" marL="457200" rtl="0" algn="l">
              <a:spcBef>
                <a:spcPts val="600"/>
              </a:spcBef>
              <a:spcAft>
                <a:spcPts val="0"/>
              </a:spcAft>
              <a:buClr>
                <a:schemeClr val="dk1"/>
              </a:buClr>
              <a:buSzPts val="1400"/>
              <a:buAutoNum type="arabicPeriod"/>
            </a:pPr>
            <a:r>
              <a:rPr lang="en" sz="1400"/>
              <a:t> </a:t>
            </a:r>
            <a:r>
              <a:rPr lang="en" sz="1400" u="sng">
                <a:solidFill>
                  <a:schemeClr val="hlink"/>
                </a:solidFill>
                <a:latin typeface="Times New Roman"/>
                <a:ea typeface="Times New Roman"/>
                <a:cs typeface="Times New Roman"/>
                <a:sym typeface="Times New Roman"/>
                <a:hlinkClick r:id="rId3"/>
              </a:rPr>
              <a:t>https://sci-hub.tw/10.1109/iciiecs.2017.8275903</a:t>
            </a:r>
            <a:endParaRPr sz="1400">
              <a:latin typeface="Times New Roman"/>
              <a:ea typeface="Times New Roman"/>
              <a:cs typeface="Times New Roman"/>
              <a:sym typeface="Times New Roman"/>
            </a:endParaRPr>
          </a:p>
          <a:p>
            <a:pPr indent="-317500" lvl="0" marL="457200" rtl="0" algn="l">
              <a:lnSpc>
                <a:spcPct val="169230"/>
              </a:lnSpc>
              <a:spcBef>
                <a:spcPts val="0"/>
              </a:spcBef>
              <a:spcAft>
                <a:spcPts val="0"/>
              </a:spcAft>
              <a:buClr>
                <a:schemeClr val="dk1"/>
              </a:buClr>
              <a:buSzPts val="1400"/>
              <a:buFont typeface="Times New Roman"/>
              <a:buAutoNum type="arabicPeriod"/>
            </a:pPr>
            <a:r>
              <a:rPr lang="en" sz="1400" u="sng">
                <a:solidFill>
                  <a:srgbClr val="1155CC"/>
                </a:solidFill>
                <a:latin typeface="Times New Roman"/>
                <a:ea typeface="Times New Roman"/>
                <a:cs typeface="Times New Roman"/>
                <a:sym typeface="Times New Roman"/>
                <a:hlinkClick r:id="rId4">
                  <a:extLst>
                    <a:ext uri="{A12FA001-AC4F-418D-AE19-62706E023703}">
                      <ahyp:hlinkClr val="tx"/>
                    </a:ext>
                  </a:extLst>
                </a:hlinkClick>
              </a:rPr>
              <a:t>https://components101.com/microcontrollers/at89s52-microcontroller-pinout-features-datasheet</a:t>
            </a:r>
            <a:endParaRPr sz="1400">
              <a:solidFill>
                <a:schemeClr val="dk1"/>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chemeClr val="dk1"/>
              </a:buClr>
              <a:buSzPts val="1400"/>
              <a:buFont typeface="Times New Roman"/>
              <a:buAutoNum type="arabicPeriod"/>
            </a:pPr>
            <a:r>
              <a:rPr lang="en" sz="1400">
                <a:solidFill>
                  <a:schemeClr val="dk1"/>
                </a:solidFill>
                <a:latin typeface="Times New Roman"/>
                <a:ea typeface="Times New Roman"/>
                <a:cs typeface="Times New Roman"/>
                <a:sym typeface="Times New Roman"/>
              </a:rPr>
              <a:t> </a:t>
            </a:r>
            <a:r>
              <a:rPr lang="en" sz="1400" u="sng">
                <a:solidFill>
                  <a:srgbClr val="1155CC"/>
                </a:solidFill>
                <a:latin typeface="Times New Roman"/>
                <a:ea typeface="Times New Roman"/>
                <a:cs typeface="Times New Roman"/>
                <a:sym typeface="Times New Roman"/>
                <a:hlinkClick r:id="rId5">
                  <a:extLst>
                    <a:ext uri="{A12FA001-AC4F-418D-AE19-62706E023703}">
                      <ahyp:hlinkClr val="tx"/>
                    </a:ext>
                  </a:extLst>
                </a:hlinkClick>
              </a:rPr>
              <a:t>https://sci-hub.tw/10.1109/scopes.2016.7955637</a:t>
            </a:r>
            <a:r>
              <a:rPr lang="en" sz="1400">
                <a:solidFill>
                  <a:schemeClr val="dk1"/>
                </a:solidFill>
                <a:latin typeface="Times New Roman"/>
                <a:ea typeface="Times New Roman"/>
                <a:cs typeface="Times New Roman"/>
                <a:sym typeface="Times New Roman"/>
              </a:rPr>
              <a:t> </a:t>
            </a:r>
            <a:endParaRPr sz="1400">
              <a:solidFill>
                <a:schemeClr val="dk1"/>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chemeClr val="dk1"/>
              </a:buClr>
              <a:buSzPts val="1400"/>
              <a:buFont typeface="Times New Roman"/>
              <a:buAutoNum type="arabicPeriod"/>
            </a:pPr>
            <a:r>
              <a:rPr lang="en" sz="1400" u="sng">
                <a:solidFill>
                  <a:schemeClr val="hlink"/>
                </a:solidFill>
                <a:latin typeface="Times New Roman"/>
                <a:ea typeface="Times New Roman"/>
                <a:cs typeface="Times New Roman"/>
                <a:sym typeface="Times New Roman"/>
                <a:hlinkClick r:id="rId6"/>
              </a:rPr>
              <a:t>https://sci-hub.tw/10.1109/csitss.2017.8447861</a:t>
            </a:r>
            <a:endParaRPr sz="1400">
              <a:solidFill>
                <a:schemeClr val="dk1"/>
              </a:solidFill>
              <a:latin typeface="Times New Roman"/>
              <a:ea typeface="Times New Roman"/>
              <a:cs typeface="Times New Roman"/>
              <a:sym typeface="Times New Roman"/>
            </a:endParaRPr>
          </a:p>
          <a:p>
            <a:pPr indent="-317500" lvl="0" marL="457200" rtl="0" algn="l">
              <a:lnSpc>
                <a:spcPct val="110000"/>
              </a:lnSpc>
              <a:spcBef>
                <a:spcPts val="0"/>
              </a:spcBef>
              <a:spcAft>
                <a:spcPts val="0"/>
              </a:spcAft>
              <a:buClr>
                <a:schemeClr val="dk1"/>
              </a:buClr>
              <a:buSzPts val="1400"/>
              <a:buFont typeface="Times New Roman"/>
              <a:buAutoNum type="arabicPeriod"/>
            </a:pPr>
            <a:r>
              <a:rPr lang="en" sz="1400" u="sng">
                <a:solidFill>
                  <a:srgbClr val="1155CC"/>
                </a:solidFill>
                <a:latin typeface="Times New Roman"/>
                <a:ea typeface="Times New Roman"/>
                <a:cs typeface="Times New Roman"/>
                <a:sym typeface="Times New Roman"/>
                <a:hlinkClick r:id="rId7">
                  <a:extLst>
                    <a:ext uri="{A12FA001-AC4F-418D-AE19-62706E023703}">
                      <ahyp:hlinkClr val="tx"/>
                    </a:ext>
                  </a:extLst>
                </a:hlinkClick>
              </a:rPr>
              <a:t>https://randomnerdtutorials.com/sim900-gsm-gprs-shield-arduino/</a:t>
            </a:r>
            <a:endParaRPr sz="1400">
              <a:solidFill>
                <a:srgbClr val="3A3A3A"/>
              </a:solidFill>
              <a:latin typeface="Times New Roman"/>
              <a:ea typeface="Times New Roman"/>
              <a:cs typeface="Times New Roman"/>
              <a:sym typeface="Times New Roman"/>
            </a:endParaRPr>
          </a:p>
          <a:p>
            <a:pPr indent="-317500" lvl="0" marL="457200" rtl="0" algn="l">
              <a:lnSpc>
                <a:spcPct val="110000"/>
              </a:lnSpc>
              <a:spcBef>
                <a:spcPts val="0"/>
              </a:spcBef>
              <a:spcAft>
                <a:spcPts val="0"/>
              </a:spcAft>
              <a:buClr>
                <a:srgbClr val="3A3A3A"/>
              </a:buClr>
              <a:buSzPts val="1400"/>
              <a:buFont typeface="Times New Roman"/>
              <a:buAutoNum type="arabicPeriod"/>
            </a:pPr>
            <a:r>
              <a:rPr lang="en" sz="1400" u="sng">
                <a:solidFill>
                  <a:schemeClr val="hlink"/>
                </a:solidFill>
                <a:latin typeface="Arial"/>
                <a:ea typeface="Arial"/>
                <a:cs typeface="Arial"/>
                <a:sym typeface="Arial"/>
                <a:hlinkClick r:id="rId8"/>
              </a:rPr>
              <a:t>https://www.instructables.com/id/IOT-Based-Healthcare-System-for-Elderly/</a:t>
            </a:r>
            <a:endParaRPr sz="1400">
              <a:solidFill>
                <a:srgbClr val="3A3A3A"/>
              </a:solidFill>
              <a:latin typeface="Times New Roman"/>
              <a:ea typeface="Times New Roman"/>
              <a:cs typeface="Times New Roman"/>
              <a:sym typeface="Times New Roman"/>
            </a:endParaRPr>
          </a:p>
          <a:p>
            <a:pPr indent="-317500" lvl="0" marL="457200" rtl="0" algn="l">
              <a:lnSpc>
                <a:spcPct val="110000"/>
              </a:lnSpc>
              <a:spcBef>
                <a:spcPts val="0"/>
              </a:spcBef>
              <a:spcAft>
                <a:spcPts val="0"/>
              </a:spcAft>
              <a:buClr>
                <a:srgbClr val="3A3A3A"/>
              </a:buClr>
              <a:buSzPts val="1400"/>
              <a:buFont typeface="Times New Roman"/>
              <a:buAutoNum type="arabicPeriod"/>
            </a:pPr>
            <a:r>
              <a:rPr lang="en" sz="1400" u="sng">
                <a:solidFill>
                  <a:schemeClr val="hlink"/>
                </a:solidFill>
                <a:latin typeface="Arial"/>
                <a:ea typeface="Arial"/>
                <a:cs typeface="Arial"/>
                <a:sym typeface="Arial"/>
                <a:hlinkClick r:id="rId9"/>
              </a:rPr>
              <a:t>https://ieeexplore.ieee.org/document/8336583</a:t>
            </a:r>
            <a:endParaRPr sz="1400">
              <a:solidFill>
                <a:srgbClr val="3A3A3A"/>
              </a:solidFill>
              <a:latin typeface="Times New Roman"/>
              <a:ea typeface="Times New Roman"/>
              <a:cs typeface="Times New Roman"/>
              <a:sym typeface="Times New Roman"/>
            </a:endParaRPr>
          </a:p>
          <a:p>
            <a:pPr indent="-317500" lvl="0" marL="457200" rtl="0" algn="l">
              <a:lnSpc>
                <a:spcPct val="110000"/>
              </a:lnSpc>
              <a:spcBef>
                <a:spcPts val="0"/>
              </a:spcBef>
              <a:spcAft>
                <a:spcPts val="0"/>
              </a:spcAft>
              <a:buClr>
                <a:srgbClr val="3A3A3A"/>
              </a:buClr>
              <a:buSzPts val="1400"/>
              <a:buFont typeface="Times New Roman"/>
              <a:buAutoNum type="arabicPeriod"/>
            </a:pPr>
            <a:r>
              <a:rPr i="1" lang="en" sz="1400">
                <a:solidFill>
                  <a:srgbClr val="3A3A3A"/>
                </a:solidFill>
                <a:latin typeface="Times New Roman"/>
                <a:ea typeface="Times New Roman"/>
                <a:cs typeface="Times New Roman"/>
                <a:sym typeface="Times New Roman"/>
              </a:rPr>
              <a:t>A Decentralized Privacy-Preserving Healthcare Blockchain for IoT</a:t>
            </a:r>
            <a:r>
              <a:rPr lang="en" sz="1400">
                <a:solidFill>
                  <a:srgbClr val="3A3A3A"/>
                </a:solidFill>
                <a:latin typeface="Times New Roman"/>
                <a:ea typeface="Times New Roman"/>
                <a:cs typeface="Times New Roman"/>
                <a:sym typeface="Times New Roman"/>
              </a:rPr>
              <a:t> by Ashutosh Dhar Dwivedi , Gautam Srivastava, , Shalini Dhar and Rajani Singh</a:t>
            </a:r>
            <a:endParaRPr sz="1400">
              <a:solidFill>
                <a:srgbClr val="3A3A3A"/>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850" name="Shape 3850"/>
        <p:cNvGrpSpPr/>
        <p:nvPr/>
      </p:nvGrpSpPr>
      <p:grpSpPr>
        <a:xfrm>
          <a:off x="0" y="0"/>
          <a:ext cx="0" cy="0"/>
          <a:chOff x="0" y="0"/>
          <a:chExt cx="0" cy="0"/>
        </a:xfrm>
      </p:grpSpPr>
      <p:sp>
        <p:nvSpPr>
          <p:cNvPr id="3851" name="Google Shape;3851;p15"/>
          <p:cNvSpPr txBox="1"/>
          <p:nvPr>
            <p:ph type="ctrTitle"/>
          </p:nvPr>
        </p:nvSpPr>
        <p:spPr>
          <a:xfrm>
            <a:off x="685800" y="2888796"/>
            <a:ext cx="52689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1.</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PROBLEM STATEMENT</a:t>
            </a:r>
            <a:endParaRPr>
              <a:latin typeface="Times New Roman"/>
              <a:ea typeface="Times New Roman"/>
              <a:cs typeface="Times New Roman"/>
              <a:sym typeface="Times New Roman"/>
            </a:endParaRPr>
          </a:p>
        </p:txBody>
      </p:sp>
      <p:sp>
        <p:nvSpPr>
          <p:cNvPr id="3852" name="Google Shape;3852;p15"/>
          <p:cNvSpPr txBox="1"/>
          <p:nvPr>
            <p:ph idx="1" type="subTitle"/>
          </p:nvPr>
        </p:nvSpPr>
        <p:spPr>
          <a:xfrm>
            <a:off x="685800" y="3983055"/>
            <a:ext cx="5268900" cy="7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What is our project all about?</a:t>
            </a:r>
            <a:endParaRPr>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6" name="Shape 3856"/>
        <p:cNvGrpSpPr/>
        <p:nvPr/>
      </p:nvGrpSpPr>
      <p:grpSpPr>
        <a:xfrm>
          <a:off x="0" y="0"/>
          <a:ext cx="0" cy="0"/>
          <a:chOff x="0" y="0"/>
          <a:chExt cx="0" cy="0"/>
        </a:xfrm>
      </p:grpSpPr>
      <p:sp>
        <p:nvSpPr>
          <p:cNvPr id="3857" name="Google Shape;3857;p16"/>
          <p:cNvSpPr txBox="1"/>
          <p:nvPr>
            <p:ph idx="1" type="body"/>
          </p:nvPr>
        </p:nvSpPr>
        <p:spPr>
          <a:xfrm>
            <a:off x="1268150" y="702875"/>
            <a:ext cx="4718100" cy="3925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850">
                <a:latin typeface="Times New Roman"/>
                <a:ea typeface="Times New Roman"/>
                <a:cs typeface="Times New Roman"/>
                <a:sym typeface="Times New Roman"/>
              </a:rPr>
              <a:t>Our system is designed to get the data from the health monitoring sensors connected to the patient and make it available to the concerned Doctor. </a:t>
            </a:r>
            <a:endParaRPr sz="2850">
              <a:latin typeface="Times New Roman"/>
              <a:ea typeface="Times New Roman"/>
              <a:cs typeface="Times New Roman"/>
              <a:sym typeface="Times New Roman"/>
            </a:endParaRPr>
          </a:p>
        </p:txBody>
      </p:sp>
      <p:sp>
        <p:nvSpPr>
          <p:cNvPr id="3858" name="Google Shape;3858;p16"/>
          <p:cNvSpPr txBox="1"/>
          <p:nvPr>
            <p:ph idx="12" type="sldNum"/>
          </p:nvPr>
        </p:nvSpPr>
        <p:spPr>
          <a:xfrm>
            <a:off x="91531" y="4720201"/>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862" name="Shape 3862"/>
        <p:cNvGrpSpPr/>
        <p:nvPr/>
      </p:nvGrpSpPr>
      <p:grpSpPr>
        <a:xfrm>
          <a:off x="0" y="0"/>
          <a:ext cx="0" cy="0"/>
          <a:chOff x="0" y="0"/>
          <a:chExt cx="0" cy="0"/>
        </a:xfrm>
      </p:grpSpPr>
      <p:sp>
        <p:nvSpPr>
          <p:cNvPr id="3863" name="Google Shape;3863;p17"/>
          <p:cNvSpPr txBox="1"/>
          <p:nvPr>
            <p:ph idx="4294967295" type="title"/>
          </p:nvPr>
        </p:nvSpPr>
        <p:spPr>
          <a:xfrm>
            <a:off x="2194950" y="367325"/>
            <a:ext cx="4754100" cy="1380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highlight>
                  <a:srgbClr val="0B87A1"/>
                </a:highlight>
                <a:latin typeface="Times New Roman"/>
                <a:ea typeface="Times New Roman"/>
                <a:cs typeface="Times New Roman"/>
                <a:sym typeface="Times New Roman"/>
              </a:rPr>
              <a:t>A graphical representation of what our system intends to do</a:t>
            </a:r>
            <a:endParaRPr sz="2400">
              <a:solidFill>
                <a:srgbClr val="FFFFFF"/>
              </a:solidFill>
              <a:highlight>
                <a:srgbClr val="0B87A1"/>
              </a:highlight>
              <a:latin typeface="Times New Roman"/>
              <a:ea typeface="Times New Roman"/>
              <a:cs typeface="Times New Roman"/>
              <a:sym typeface="Times New Roman"/>
            </a:endParaRPr>
          </a:p>
        </p:txBody>
      </p:sp>
      <p:sp>
        <p:nvSpPr>
          <p:cNvPr id="3864" name="Google Shape;3864;p17"/>
          <p:cNvSpPr txBox="1"/>
          <p:nvPr>
            <p:ph idx="12" type="sldNum"/>
          </p:nvPr>
        </p:nvSpPr>
        <p:spPr>
          <a:xfrm>
            <a:off x="91531" y="4720201"/>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8" name="Shape 3868"/>
        <p:cNvGrpSpPr/>
        <p:nvPr/>
      </p:nvGrpSpPr>
      <p:grpSpPr>
        <a:xfrm>
          <a:off x="0" y="0"/>
          <a:ext cx="0" cy="0"/>
          <a:chOff x="0" y="0"/>
          <a:chExt cx="0" cy="0"/>
        </a:xfrm>
      </p:grpSpPr>
      <p:sp>
        <p:nvSpPr>
          <p:cNvPr id="3869" name="Google Shape;3869;p18"/>
          <p:cNvSpPr txBox="1"/>
          <p:nvPr>
            <p:ph type="title"/>
          </p:nvPr>
        </p:nvSpPr>
        <p:spPr>
          <a:xfrm>
            <a:off x="718300" y="739375"/>
            <a:ext cx="67611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WHY?</a:t>
            </a:r>
            <a:endParaRPr>
              <a:latin typeface="Times New Roman"/>
              <a:ea typeface="Times New Roman"/>
              <a:cs typeface="Times New Roman"/>
              <a:sym typeface="Times New Roman"/>
            </a:endParaRPr>
          </a:p>
        </p:txBody>
      </p:sp>
      <p:sp>
        <p:nvSpPr>
          <p:cNvPr id="3870" name="Google Shape;3870;p18"/>
          <p:cNvSpPr txBox="1"/>
          <p:nvPr>
            <p:ph idx="1" type="body"/>
          </p:nvPr>
        </p:nvSpPr>
        <p:spPr>
          <a:xfrm>
            <a:off x="718300" y="1809750"/>
            <a:ext cx="6761100" cy="2980500"/>
          </a:xfrm>
          <a:prstGeom prst="rect">
            <a:avLst/>
          </a:prstGeom>
        </p:spPr>
        <p:txBody>
          <a:bodyPr anchorCtr="0" anchor="t" bIns="91425" lIns="91425" spcFirstLastPara="1" rIns="91425" wrap="square" tIns="91425">
            <a:noAutofit/>
          </a:bodyPr>
          <a:lstStyle/>
          <a:p>
            <a:pPr indent="-381000" lvl="0" marL="457200" rtl="0" algn="l">
              <a:lnSpc>
                <a:spcPct val="200000"/>
              </a:lnSpc>
              <a:spcBef>
                <a:spcPts val="600"/>
              </a:spcBef>
              <a:spcAft>
                <a:spcPts val="0"/>
              </a:spcAft>
              <a:buClr>
                <a:schemeClr val="dk1"/>
              </a:buClr>
              <a:buSzPts val="2400"/>
              <a:buFont typeface="Times New Roman"/>
              <a:buChar char="▪"/>
            </a:pPr>
            <a:r>
              <a:rPr lang="en">
                <a:highlight>
                  <a:srgbClr val="D3EBD5"/>
                </a:highlight>
                <a:latin typeface="Times New Roman"/>
                <a:ea typeface="Times New Roman"/>
                <a:cs typeface="Times New Roman"/>
                <a:sym typeface="Times New Roman"/>
              </a:rPr>
              <a:t>Ease of accessing</a:t>
            </a:r>
            <a:r>
              <a:rPr lang="en">
                <a:latin typeface="Times New Roman"/>
                <a:ea typeface="Times New Roman"/>
                <a:cs typeface="Times New Roman"/>
                <a:sym typeface="Times New Roman"/>
              </a:rPr>
              <a:t> patient’s data</a:t>
            </a:r>
            <a:endParaRPr>
              <a:latin typeface="Times New Roman"/>
              <a:ea typeface="Times New Roman"/>
              <a:cs typeface="Times New Roman"/>
              <a:sym typeface="Times New Roman"/>
            </a:endParaRPr>
          </a:p>
          <a:p>
            <a:pPr indent="-381000" lvl="0" marL="457200" rtl="0" algn="l">
              <a:lnSpc>
                <a:spcPct val="200000"/>
              </a:lnSpc>
              <a:spcBef>
                <a:spcPts val="0"/>
              </a:spcBef>
              <a:spcAft>
                <a:spcPts val="0"/>
              </a:spcAft>
              <a:buClr>
                <a:schemeClr val="dk1"/>
              </a:buClr>
              <a:buSzPts val="2400"/>
              <a:buFont typeface="Times New Roman"/>
              <a:buChar char="▪"/>
            </a:pPr>
            <a:r>
              <a:rPr lang="en">
                <a:highlight>
                  <a:srgbClr val="D3EBD5"/>
                </a:highlight>
                <a:latin typeface="Times New Roman"/>
                <a:ea typeface="Times New Roman"/>
                <a:cs typeface="Times New Roman"/>
                <a:sym typeface="Times New Roman"/>
              </a:rPr>
              <a:t>Remote monitoring</a:t>
            </a:r>
            <a:r>
              <a:rPr lang="en">
                <a:latin typeface="Times New Roman"/>
                <a:ea typeface="Times New Roman"/>
                <a:cs typeface="Times New Roman"/>
                <a:sym typeface="Times New Roman"/>
              </a:rPr>
              <a:t> of patient’s health</a:t>
            </a:r>
            <a:endParaRPr>
              <a:latin typeface="Times New Roman"/>
              <a:ea typeface="Times New Roman"/>
              <a:cs typeface="Times New Roman"/>
              <a:sym typeface="Times New Roman"/>
            </a:endParaRPr>
          </a:p>
          <a:p>
            <a:pPr indent="-381000" lvl="0" marL="457200" rtl="0" algn="l">
              <a:lnSpc>
                <a:spcPct val="200000"/>
              </a:lnSpc>
              <a:spcBef>
                <a:spcPts val="0"/>
              </a:spcBef>
              <a:spcAft>
                <a:spcPts val="0"/>
              </a:spcAft>
              <a:buClr>
                <a:schemeClr val="dk1"/>
              </a:buClr>
              <a:buSzPts val="2400"/>
              <a:buFont typeface="Times New Roman"/>
              <a:buChar char="▪"/>
            </a:pPr>
            <a:r>
              <a:rPr lang="en">
                <a:highlight>
                  <a:srgbClr val="D3EBD5"/>
                </a:highlight>
                <a:latin typeface="Times New Roman"/>
                <a:ea typeface="Times New Roman"/>
                <a:cs typeface="Times New Roman"/>
                <a:sym typeface="Times New Roman"/>
              </a:rPr>
              <a:t>Instant support</a:t>
            </a:r>
            <a:r>
              <a:rPr lang="en">
                <a:latin typeface="Times New Roman"/>
                <a:ea typeface="Times New Roman"/>
                <a:cs typeface="Times New Roman"/>
                <a:sym typeface="Times New Roman"/>
              </a:rPr>
              <a:t> for the patient</a:t>
            </a:r>
            <a:endParaRPr>
              <a:latin typeface="Times New Roman"/>
              <a:ea typeface="Times New Roman"/>
              <a:cs typeface="Times New Roman"/>
              <a:sym typeface="Times New Roman"/>
            </a:endParaRPr>
          </a:p>
        </p:txBody>
      </p:sp>
      <p:sp>
        <p:nvSpPr>
          <p:cNvPr id="3871" name="Google Shape;3871;p18"/>
          <p:cNvSpPr txBox="1"/>
          <p:nvPr>
            <p:ph idx="12" type="sldNum"/>
          </p:nvPr>
        </p:nvSpPr>
        <p:spPr>
          <a:xfrm>
            <a:off x="91531" y="4720201"/>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5" name="Shape 3875"/>
        <p:cNvGrpSpPr/>
        <p:nvPr/>
      </p:nvGrpSpPr>
      <p:grpSpPr>
        <a:xfrm>
          <a:off x="0" y="0"/>
          <a:ext cx="0" cy="0"/>
          <a:chOff x="0" y="0"/>
          <a:chExt cx="0" cy="0"/>
        </a:xfrm>
      </p:grpSpPr>
      <p:sp>
        <p:nvSpPr>
          <p:cNvPr id="3876" name="Google Shape;3876;p19"/>
          <p:cNvSpPr txBox="1"/>
          <p:nvPr>
            <p:ph type="ctrTitle"/>
          </p:nvPr>
        </p:nvSpPr>
        <p:spPr>
          <a:xfrm>
            <a:off x="685800" y="2878750"/>
            <a:ext cx="52689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2</a:t>
            </a:r>
            <a:r>
              <a:rPr lang="en">
                <a:latin typeface="Times New Roman"/>
                <a:ea typeface="Times New Roman"/>
                <a:cs typeface="Times New Roman"/>
                <a:sym typeface="Times New Roman"/>
              </a:rPr>
              <a:t>.</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EXISTING SYSTEM</a:t>
            </a:r>
            <a:endParaRPr>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0" name="Shape 3880"/>
        <p:cNvGrpSpPr/>
        <p:nvPr/>
      </p:nvGrpSpPr>
      <p:grpSpPr>
        <a:xfrm>
          <a:off x="0" y="0"/>
          <a:ext cx="0" cy="0"/>
          <a:chOff x="0" y="0"/>
          <a:chExt cx="0" cy="0"/>
        </a:xfrm>
      </p:grpSpPr>
      <p:pic>
        <p:nvPicPr>
          <p:cNvPr id="3881" name="Google Shape;3881;p20"/>
          <p:cNvPicPr preferRelativeResize="0"/>
          <p:nvPr/>
        </p:nvPicPr>
        <p:blipFill>
          <a:blip r:embed="rId3">
            <a:alphaModFix/>
          </a:blip>
          <a:stretch>
            <a:fillRect/>
          </a:stretch>
        </p:blipFill>
        <p:spPr>
          <a:xfrm>
            <a:off x="2615300" y="0"/>
            <a:ext cx="2722799" cy="51435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885" name="Shape 3885"/>
        <p:cNvGrpSpPr/>
        <p:nvPr/>
      </p:nvGrpSpPr>
      <p:grpSpPr>
        <a:xfrm>
          <a:off x="0" y="0"/>
          <a:ext cx="0" cy="0"/>
          <a:chOff x="0" y="0"/>
          <a:chExt cx="0" cy="0"/>
        </a:xfrm>
      </p:grpSpPr>
      <p:sp>
        <p:nvSpPr>
          <p:cNvPr id="3886" name="Google Shape;3886;p21"/>
          <p:cNvSpPr txBox="1"/>
          <p:nvPr>
            <p:ph type="title"/>
          </p:nvPr>
        </p:nvSpPr>
        <p:spPr>
          <a:xfrm>
            <a:off x="933625" y="704825"/>
            <a:ext cx="67611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EXISTING SYSTEMS</a:t>
            </a:r>
            <a:endParaRPr>
              <a:latin typeface="Times New Roman"/>
              <a:ea typeface="Times New Roman"/>
              <a:cs typeface="Times New Roman"/>
              <a:sym typeface="Times New Roman"/>
            </a:endParaRPr>
          </a:p>
        </p:txBody>
      </p:sp>
      <p:sp>
        <p:nvSpPr>
          <p:cNvPr id="3887" name="Google Shape;3887;p21"/>
          <p:cNvSpPr txBox="1"/>
          <p:nvPr>
            <p:ph idx="1" type="body"/>
          </p:nvPr>
        </p:nvSpPr>
        <p:spPr>
          <a:xfrm>
            <a:off x="548400" y="1562225"/>
            <a:ext cx="6761100" cy="2979300"/>
          </a:xfrm>
          <a:prstGeom prst="rect">
            <a:avLst/>
          </a:prstGeom>
        </p:spPr>
        <p:txBody>
          <a:bodyPr anchorCtr="0" anchor="t" bIns="91425" lIns="91425" spcFirstLastPara="1" rIns="91425" wrap="square" tIns="91425">
            <a:noAutofit/>
          </a:bodyPr>
          <a:lstStyle/>
          <a:p>
            <a:pPr indent="-368300" lvl="0" marL="457200" rtl="0" algn="l">
              <a:lnSpc>
                <a:spcPct val="115000"/>
              </a:lnSpc>
              <a:spcBef>
                <a:spcPts val="600"/>
              </a:spcBef>
              <a:spcAft>
                <a:spcPts val="0"/>
              </a:spcAft>
              <a:buClr>
                <a:srgbClr val="1D1D1B"/>
              </a:buClr>
              <a:buSzPts val="2200"/>
              <a:buFont typeface="Times New Roman"/>
              <a:buAutoNum type="arabicPeriod"/>
            </a:pPr>
            <a:r>
              <a:rPr lang="en" sz="2200">
                <a:latin typeface="Times New Roman"/>
                <a:ea typeface="Times New Roman"/>
                <a:cs typeface="Times New Roman"/>
                <a:sym typeface="Times New Roman"/>
              </a:rPr>
              <a:t>Wireless Health Monitoring System for Patients          </a:t>
            </a:r>
            <a:r>
              <a:rPr lang="en" sz="2200">
                <a:solidFill>
                  <a:srgbClr val="FF0000"/>
                </a:solidFill>
                <a:latin typeface="Times New Roman"/>
                <a:ea typeface="Times New Roman"/>
                <a:cs typeface="Times New Roman"/>
                <a:sym typeface="Times New Roman"/>
              </a:rPr>
              <a:t>(No storing of real time data safely and securely)</a:t>
            </a:r>
            <a:endParaRPr sz="2200">
              <a:solidFill>
                <a:srgbClr val="FF0000"/>
              </a:solidFill>
              <a:latin typeface="Times New Roman"/>
              <a:ea typeface="Times New Roman"/>
              <a:cs typeface="Times New Roman"/>
              <a:sym typeface="Times New Roman"/>
            </a:endParaRPr>
          </a:p>
          <a:p>
            <a:pPr indent="-368300" lvl="0" marL="457200" rtl="0" algn="l">
              <a:lnSpc>
                <a:spcPct val="115000"/>
              </a:lnSpc>
              <a:spcBef>
                <a:spcPts val="0"/>
              </a:spcBef>
              <a:spcAft>
                <a:spcPts val="0"/>
              </a:spcAft>
              <a:buClr>
                <a:srgbClr val="000000"/>
              </a:buClr>
              <a:buSzPts val="2200"/>
              <a:buFont typeface="Times New Roman"/>
              <a:buAutoNum type="arabicPeriod"/>
            </a:pPr>
            <a:r>
              <a:rPr lang="en" sz="2200">
                <a:latin typeface="Times New Roman"/>
                <a:ea typeface="Times New Roman"/>
                <a:cs typeface="Times New Roman"/>
                <a:sym typeface="Times New Roman"/>
              </a:rPr>
              <a:t>Patient Health Monitoring System Based on Internet of Things </a:t>
            </a:r>
            <a:r>
              <a:rPr lang="en" sz="2200">
                <a:solidFill>
                  <a:srgbClr val="FF0000"/>
                </a:solidFill>
                <a:latin typeface="Times New Roman"/>
                <a:ea typeface="Times New Roman"/>
                <a:cs typeface="Times New Roman"/>
                <a:sym typeface="Times New Roman"/>
              </a:rPr>
              <a:t>(Security concerns)</a:t>
            </a:r>
            <a:endParaRPr sz="2200">
              <a:solidFill>
                <a:srgbClr val="FF0000"/>
              </a:solidFill>
              <a:latin typeface="Times New Roman"/>
              <a:ea typeface="Times New Roman"/>
              <a:cs typeface="Times New Roman"/>
              <a:sym typeface="Times New Roman"/>
            </a:endParaRPr>
          </a:p>
          <a:p>
            <a:pPr indent="-368300" lvl="0" marL="457200" rtl="0" algn="l">
              <a:lnSpc>
                <a:spcPct val="115000"/>
              </a:lnSpc>
              <a:spcBef>
                <a:spcPts val="0"/>
              </a:spcBef>
              <a:spcAft>
                <a:spcPts val="0"/>
              </a:spcAft>
              <a:buClr>
                <a:srgbClr val="000000"/>
              </a:buClr>
              <a:buSzPts val="2200"/>
              <a:buFont typeface="Times New Roman"/>
              <a:buAutoNum type="arabicPeriod"/>
            </a:pPr>
            <a:r>
              <a:rPr lang="en" sz="2200">
                <a:latin typeface="Times New Roman"/>
                <a:ea typeface="Times New Roman"/>
                <a:cs typeface="Times New Roman"/>
                <a:sym typeface="Times New Roman"/>
              </a:rPr>
              <a:t>Smart health monitoring system of patient through IoT </a:t>
            </a:r>
            <a:r>
              <a:rPr lang="en" sz="2200">
                <a:solidFill>
                  <a:srgbClr val="FF0000"/>
                </a:solidFill>
                <a:latin typeface="Times New Roman"/>
                <a:ea typeface="Times New Roman"/>
                <a:cs typeface="Times New Roman"/>
                <a:sym typeface="Times New Roman"/>
              </a:rPr>
              <a:t>(No centralized security issues solved)</a:t>
            </a:r>
            <a:endParaRPr sz="2200">
              <a:solidFill>
                <a:srgbClr val="FF0000"/>
              </a:solidFill>
              <a:latin typeface="Times New Roman"/>
              <a:ea typeface="Times New Roman"/>
              <a:cs typeface="Times New Roman"/>
              <a:sym typeface="Times New Roman"/>
            </a:endParaRPr>
          </a:p>
          <a:p>
            <a:pPr indent="-368300" lvl="0" marL="457200" rtl="0" algn="l">
              <a:lnSpc>
                <a:spcPct val="115000"/>
              </a:lnSpc>
              <a:spcBef>
                <a:spcPts val="0"/>
              </a:spcBef>
              <a:spcAft>
                <a:spcPts val="0"/>
              </a:spcAft>
              <a:buClr>
                <a:srgbClr val="000000"/>
              </a:buClr>
              <a:buSzPts val="2200"/>
              <a:buFont typeface="Times New Roman"/>
              <a:buAutoNum type="arabicPeriod"/>
            </a:pPr>
            <a:r>
              <a:rPr lang="en" sz="2200">
                <a:latin typeface="Times New Roman"/>
                <a:ea typeface="Times New Roman"/>
                <a:cs typeface="Times New Roman"/>
                <a:sym typeface="Times New Roman"/>
              </a:rPr>
              <a:t>Internet of things (IoT) based smart health care system </a:t>
            </a:r>
            <a:r>
              <a:rPr lang="en" sz="2200">
                <a:solidFill>
                  <a:srgbClr val="FF0000"/>
                </a:solidFill>
                <a:latin typeface="Times New Roman"/>
                <a:ea typeface="Times New Roman"/>
                <a:cs typeface="Times New Roman"/>
                <a:sym typeface="Times New Roman"/>
              </a:rPr>
              <a:t>(No Security)</a:t>
            </a:r>
            <a:endParaRPr sz="2200">
              <a:solidFill>
                <a:srgbClr val="FF0000"/>
              </a:solidFill>
              <a:latin typeface="Times New Roman"/>
              <a:ea typeface="Times New Roman"/>
              <a:cs typeface="Times New Roman"/>
              <a:sym typeface="Times New Roman"/>
            </a:endParaRPr>
          </a:p>
        </p:txBody>
      </p:sp>
      <p:sp>
        <p:nvSpPr>
          <p:cNvPr id="3888" name="Google Shape;3888;p21"/>
          <p:cNvSpPr txBox="1"/>
          <p:nvPr>
            <p:ph idx="12" type="sldNum"/>
          </p:nvPr>
        </p:nvSpPr>
        <p:spPr>
          <a:xfrm>
            <a:off x="91531" y="4720201"/>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wbray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