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6858000" cx="9144000"/>
  <p:notesSz cx="6858000" cy="9144000"/>
  <p:embeddedFontLst>
    <p:embeddedFont>
      <p:font typeface="Dosis"/>
      <p:regular r:id="rId33"/>
      <p:bold r:id="rId34"/>
    </p:embeddedFont>
    <p:embeddedFont>
      <p:font typeface="Lato"/>
      <p:regular r:id="rId35"/>
      <p:bold r:id="rId36"/>
      <p:italic r:id="rId37"/>
      <p:boldItalic r:id="rId38"/>
    </p:embeddedFont>
    <p:embeddedFont>
      <p:font typeface="Titillium Web"/>
      <p:regular r:id="rId39"/>
      <p:bold r:id="rId40"/>
      <p:italic r:id="rId41"/>
      <p:boldItalic r:id="rId42"/>
    </p:embeddedFont>
    <p:embeddedFont>
      <p:font typeface="Dosis ExtraLight"/>
      <p:regular r:id="rId43"/>
      <p:bold r:id="rId44"/>
    </p:embeddedFont>
    <p:embeddedFont>
      <p:font typeface="Titillium Web Light"/>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TitilliumWeb-bold.fntdata"/><Relationship Id="rId20" Type="http://schemas.openxmlformats.org/officeDocument/2006/relationships/slide" Target="slides/slide15.xml"/><Relationship Id="rId42" Type="http://schemas.openxmlformats.org/officeDocument/2006/relationships/font" Target="fonts/TitilliumWeb-boldItalic.fntdata"/><Relationship Id="rId41" Type="http://schemas.openxmlformats.org/officeDocument/2006/relationships/font" Target="fonts/TitilliumWeb-italic.fntdata"/><Relationship Id="rId22" Type="http://schemas.openxmlformats.org/officeDocument/2006/relationships/slide" Target="slides/slide17.xml"/><Relationship Id="rId44" Type="http://schemas.openxmlformats.org/officeDocument/2006/relationships/font" Target="fonts/DosisExtraLight-bold.fntdata"/><Relationship Id="rId21" Type="http://schemas.openxmlformats.org/officeDocument/2006/relationships/slide" Target="slides/slide16.xml"/><Relationship Id="rId43" Type="http://schemas.openxmlformats.org/officeDocument/2006/relationships/font" Target="fonts/DosisExtraLight-regular.fntdata"/><Relationship Id="rId24" Type="http://schemas.openxmlformats.org/officeDocument/2006/relationships/slide" Target="slides/slide19.xml"/><Relationship Id="rId46" Type="http://schemas.openxmlformats.org/officeDocument/2006/relationships/font" Target="fonts/TitilliumWebLight-bold.fntdata"/><Relationship Id="rId23" Type="http://schemas.openxmlformats.org/officeDocument/2006/relationships/slide" Target="slides/slide18.xml"/><Relationship Id="rId45" Type="http://schemas.openxmlformats.org/officeDocument/2006/relationships/font" Target="fonts/TitilliumWebLigh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48" Type="http://schemas.openxmlformats.org/officeDocument/2006/relationships/font" Target="fonts/TitilliumWebLight-boldItalic.fntdata"/><Relationship Id="rId25" Type="http://schemas.openxmlformats.org/officeDocument/2006/relationships/slide" Target="slides/slide20.xml"/><Relationship Id="rId47" Type="http://schemas.openxmlformats.org/officeDocument/2006/relationships/font" Target="fonts/TitilliumWebLight-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Dosis-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Lato-regular.fntdata"/><Relationship Id="rId12" Type="http://schemas.openxmlformats.org/officeDocument/2006/relationships/slide" Target="slides/slide7.xml"/><Relationship Id="rId34" Type="http://schemas.openxmlformats.org/officeDocument/2006/relationships/font" Target="fonts/Dosis-bold.fntdata"/><Relationship Id="rId15" Type="http://schemas.openxmlformats.org/officeDocument/2006/relationships/slide" Target="slides/slide10.xml"/><Relationship Id="rId37" Type="http://schemas.openxmlformats.org/officeDocument/2006/relationships/font" Target="fonts/Lato-italic.fntdata"/><Relationship Id="rId14" Type="http://schemas.openxmlformats.org/officeDocument/2006/relationships/slide" Target="slides/slide9.xml"/><Relationship Id="rId36" Type="http://schemas.openxmlformats.org/officeDocument/2006/relationships/font" Target="fonts/Lato-bold.fntdata"/><Relationship Id="rId17" Type="http://schemas.openxmlformats.org/officeDocument/2006/relationships/slide" Target="slides/slide12.xml"/><Relationship Id="rId39" Type="http://schemas.openxmlformats.org/officeDocument/2006/relationships/font" Target="fonts/TitilliumWeb-regular.fntdata"/><Relationship Id="rId16" Type="http://schemas.openxmlformats.org/officeDocument/2006/relationships/slide" Target="slides/slide11.xml"/><Relationship Id="rId38" Type="http://schemas.openxmlformats.org/officeDocument/2006/relationships/font" Target="fonts/La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4" name="Shape 3844"/>
        <p:cNvGrpSpPr/>
        <p:nvPr/>
      </p:nvGrpSpPr>
      <p:grpSpPr>
        <a:xfrm>
          <a:off x="0" y="0"/>
          <a:ext cx="0" cy="0"/>
          <a:chOff x="0" y="0"/>
          <a:chExt cx="0" cy="0"/>
        </a:xfrm>
      </p:grpSpPr>
      <p:sp>
        <p:nvSpPr>
          <p:cNvPr id="3845" name="Google Shape;384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46" name="Google Shape;384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5" name="Shape 3895"/>
        <p:cNvGrpSpPr/>
        <p:nvPr/>
      </p:nvGrpSpPr>
      <p:grpSpPr>
        <a:xfrm>
          <a:off x="0" y="0"/>
          <a:ext cx="0" cy="0"/>
          <a:chOff x="0" y="0"/>
          <a:chExt cx="0" cy="0"/>
        </a:xfrm>
      </p:grpSpPr>
      <p:sp>
        <p:nvSpPr>
          <p:cNvPr id="3896" name="Google Shape;3896;g6fc0c7c610_0_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897" name="Google Shape;3897;g6fc0c7c610_0_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98" name="Google Shape;3898;g6fc0c7c610_0_1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02" name="Shape 3902"/>
        <p:cNvGrpSpPr/>
        <p:nvPr/>
      </p:nvGrpSpPr>
      <p:grpSpPr>
        <a:xfrm>
          <a:off x="0" y="0"/>
          <a:ext cx="0" cy="0"/>
          <a:chOff x="0" y="0"/>
          <a:chExt cx="0" cy="0"/>
        </a:xfrm>
      </p:grpSpPr>
      <p:sp>
        <p:nvSpPr>
          <p:cNvPr id="3903" name="Google Shape;3903;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04" name="Google Shape;3904;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08" name="Shape 3908"/>
        <p:cNvGrpSpPr/>
        <p:nvPr/>
      </p:nvGrpSpPr>
      <p:grpSpPr>
        <a:xfrm>
          <a:off x="0" y="0"/>
          <a:ext cx="0" cy="0"/>
          <a:chOff x="0" y="0"/>
          <a:chExt cx="0" cy="0"/>
        </a:xfrm>
      </p:grpSpPr>
      <p:sp>
        <p:nvSpPr>
          <p:cNvPr id="3909" name="Google Shape;3909;g627a463bc1_0_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910" name="Google Shape;3910;g627a463bc1_0_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11" name="Google Shape;3911;g627a463bc1_0_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15" name="Shape 3915"/>
        <p:cNvGrpSpPr/>
        <p:nvPr/>
      </p:nvGrpSpPr>
      <p:grpSpPr>
        <a:xfrm>
          <a:off x="0" y="0"/>
          <a:ext cx="0" cy="0"/>
          <a:chOff x="0" y="0"/>
          <a:chExt cx="0" cy="0"/>
        </a:xfrm>
      </p:grpSpPr>
      <p:sp>
        <p:nvSpPr>
          <p:cNvPr id="3916" name="Google Shape;3916;g6fc0c7c610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917" name="Google Shape;3917;g6fc0c7c610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18" name="Google Shape;3918;g6fc0c7c610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3" name="Shape 3923"/>
        <p:cNvGrpSpPr/>
        <p:nvPr/>
      </p:nvGrpSpPr>
      <p:grpSpPr>
        <a:xfrm>
          <a:off x="0" y="0"/>
          <a:ext cx="0" cy="0"/>
          <a:chOff x="0" y="0"/>
          <a:chExt cx="0" cy="0"/>
        </a:xfrm>
      </p:grpSpPr>
      <p:sp>
        <p:nvSpPr>
          <p:cNvPr id="3924" name="Google Shape;3924;g658e5be106_0_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925" name="Google Shape;3925;g658e5be106_0_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26" name="Google Shape;3926;g658e5be106_0_1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0" name="Shape 3930"/>
        <p:cNvGrpSpPr/>
        <p:nvPr/>
      </p:nvGrpSpPr>
      <p:grpSpPr>
        <a:xfrm>
          <a:off x="0" y="0"/>
          <a:ext cx="0" cy="0"/>
          <a:chOff x="0" y="0"/>
          <a:chExt cx="0" cy="0"/>
        </a:xfrm>
      </p:grpSpPr>
      <p:sp>
        <p:nvSpPr>
          <p:cNvPr id="3931" name="Google Shape;3931;g6fc0c7c610_1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932" name="Google Shape;3932;g6fc0c7c610_1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33" name="Google Shape;3933;g6fc0c7c610_1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8" name="Shape 3938"/>
        <p:cNvGrpSpPr/>
        <p:nvPr/>
      </p:nvGrpSpPr>
      <p:grpSpPr>
        <a:xfrm>
          <a:off x="0" y="0"/>
          <a:ext cx="0" cy="0"/>
          <a:chOff x="0" y="0"/>
          <a:chExt cx="0" cy="0"/>
        </a:xfrm>
      </p:grpSpPr>
      <p:sp>
        <p:nvSpPr>
          <p:cNvPr id="3939" name="Google Shape;3939;g6fc0c7c610_1_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940" name="Google Shape;3940;g6fc0c7c610_1_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41" name="Google Shape;3941;g6fc0c7c610_1_2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45" name="Shape 3945"/>
        <p:cNvGrpSpPr/>
        <p:nvPr/>
      </p:nvGrpSpPr>
      <p:grpSpPr>
        <a:xfrm>
          <a:off x="0" y="0"/>
          <a:ext cx="0" cy="0"/>
          <a:chOff x="0" y="0"/>
          <a:chExt cx="0" cy="0"/>
        </a:xfrm>
      </p:grpSpPr>
      <p:sp>
        <p:nvSpPr>
          <p:cNvPr id="3946" name="Google Shape;3946;g658e5be106_0_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947" name="Google Shape;3947;g658e5be106_0_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48" name="Google Shape;3948;g658e5be106_0_3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51" name="Shape 3951"/>
        <p:cNvGrpSpPr/>
        <p:nvPr/>
      </p:nvGrpSpPr>
      <p:grpSpPr>
        <a:xfrm>
          <a:off x="0" y="0"/>
          <a:ext cx="0" cy="0"/>
          <a:chOff x="0" y="0"/>
          <a:chExt cx="0" cy="0"/>
        </a:xfrm>
      </p:grpSpPr>
      <p:sp>
        <p:nvSpPr>
          <p:cNvPr id="3952" name="Google Shape;3952;g6fc0c7c610_1_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953" name="Google Shape;3953;g6fc0c7c610_1_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54" name="Google Shape;3954;g6fc0c7c610_1_1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58" name="Shape 3958"/>
        <p:cNvGrpSpPr/>
        <p:nvPr/>
      </p:nvGrpSpPr>
      <p:grpSpPr>
        <a:xfrm>
          <a:off x="0" y="0"/>
          <a:ext cx="0" cy="0"/>
          <a:chOff x="0" y="0"/>
          <a:chExt cx="0" cy="0"/>
        </a:xfrm>
      </p:grpSpPr>
      <p:sp>
        <p:nvSpPr>
          <p:cNvPr id="3959" name="Google Shape;3959;g658e5be106_0_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960" name="Google Shape;3960;g658e5be106_0_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61" name="Google Shape;3961;g658e5be106_0_3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1" name="Shape 3851"/>
        <p:cNvGrpSpPr/>
        <p:nvPr/>
      </p:nvGrpSpPr>
      <p:grpSpPr>
        <a:xfrm>
          <a:off x="0" y="0"/>
          <a:ext cx="0" cy="0"/>
          <a:chOff x="0" y="0"/>
          <a:chExt cx="0" cy="0"/>
        </a:xfrm>
      </p:grpSpPr>
      <p:sp>
        <p:nvSpPr>
          <p:cNvPr id="3852" name="Google Shape;3852;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53" name="Google Shape;3853;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4" name="Shape 3964"/>
        <p:cNvGrpSpPr/>
        <p:nvPr/>
      </p:nvGrpSpPr>
      <p:grpSpPr>
        <a:xfrm>
          <a:off x="0" y="0"/>
          <a:ext cx="0" cy="0"/>
          <a:chOff x="0" y="0"/>
          <a:chExt cx="0" cy="0"/>
        </a:xfrm>
      </p:grpSpPr>
      <p:sp>
        <p:nvSpPr>
          <p:cNvPr id="3965" name="Google Shape;3965;g6fc0c7c610_0_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966" name="Google Shape;3966;g6fc0c7c610_0_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67" name="Google Shape;3967;g6fc0c7c610_0_2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71" name="Shape 3971"/>
        <p:cNvGrpSpPr/>
        <p:nvPr/>
      </p:nvGrpSpPr>
      <p:grpSpPr>
        <a:xfrm>
          <a:off x="0" y="0"/>
          <a:ext cx="0" cy="0"/>
          <a:chOff x="0" y="0"/>
          <a:chExt cx="0" cy="0"/>
        </a:xfrm>
      </p:grpSpPr>
      <p:sp>
        <p:nvSpPr>
          <p:cNvPr id="3972" name="Google Shape;3972;g6fc0c7c610_1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973" name="Google Shape;3973;g6fc0c7c610_1_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74" name="Google Shape;3974;g6fc0c7c610_1_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79" name="Shape 3979"/>
        <p:cNvGrpSpPr/>
        <p:nvPr/>
      </p:nvGrpSpPr>
      <p:grpSpPr>
        <a:xfrm>
          <a:off x="0" y="0"/>
          <a:ext cx="0" cy="0"/>
          <a:chOff x="0" y="0"/>
          <a:chExt cx="0" cy="0"/>
        </a:xfrm>
      </p:grpSpPr>
      <p:sp>
        <p:nvSpPr>
          <p:cNvPr id="3980" name="Google Shape;3980;g6fc0c7c610_0_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981" name="Google Shape;3981;g6fc0c7c610_0_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82" name="Google Shape;3982;g6fc0c7c610_0_3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85" name="Shape 3985"/>
        <p:cNvGrpSpPr/>
        <p:nvPr/>
      </p:nvGrpSpPr>
      <p:grpSpPr>
        <a:xfrm>
          <a:off x="0" y="0"/>
          <a:ext cx="0" cy="0"/>
          <a:chOff x="0" y="0"/>
          <a:chExt cx="0" cy="0"/>
        </a:xfrm>
      </p:grpSpPr>
      <p:sp>
        <p:nvSpPr>
          <p:cNvPr id="3986" name="Google Shape;3986;g658e5be106_1_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987" name="Google Shape;3987;g658e5be106_1_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88" name="Google Shape;3988;g658e5be106_1_1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93" name="Shape 3993"/>
        <p:cNvGrpSpPr/>
        <p:nvPr/>
      </p:nvGrpSpPr>
      <p:grpSpPr>
        <a:xfrm>
          <a:off x="0" y="0"/>
          <a:ext cx="0" cy="0"/>
          <a:chOff x="0" y="0"/>
          <a:chExt cx="0" cy="0"/>
        </a:xfrm>
      </p:grpSpPr>
      <p:sp>
        <p:nvSpPr>
          <p:cNvPr id="3994" name="Google Shape;3994;g658e5be106_1_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995" name="Google Shape;3995;g658e5be106_1_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96" name="Google Shape;3996;g658e5be106_1_2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01" name="Shape 4001"/>
        <p:cNvGrpSpPr/>
        <p:nvPr/>
      </p:nvGrpSpPr>
      <p:grpSpPr>
        <a:xfrm>
          <a:off x="0" y="0"/>
          <a:ext cx="0" cy="0"/>
          <a:chOff x="0" y="0"/>
          <a:chExt cx="0" cy="0"/>
        </a:xfrm>
      </p:grpSpPr>
      <p:sp>
        <p:nvSpPr>
          <p:cNvPr id="4002" name="Google Shape;4002;g658e5be106_1_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003" name="Google Shape;4003;g658e5be106_1_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04" name="Google Shape;4004;g658e5be106_1_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09" name="Shape 4009"/>
        <p:cNvGrpSpPr/>
        <p:nvPr/>
      </p:nvGrpSpPr>
      <p:grpSpPr>
        <a:xfrm>
          <a:off x="0" y="0"/>
          <a:ext cx="0" cy="0"/>
          <a:chOff x="0" y="0"/>
          <a:chExt cx="0" cy="0"/>
        </a:xfrm>
      </p:grpSpPr>
      <p:sp>
        <p:nvSpPr>
          <p:cNvPr id="4010" name="Google Shape;4010;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11" name="Google Shape;4011;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14" name="Shape 4014"/>
        <p:cNvGrpSpPr/>
        <p:nvPr/>
      </p:nvGrpSpPr>
      <p:grpSpPr>
        <a:xfrm>
          <a:off x="0" y="0"/>
          <a:ext cx="0" cy="0"/>
          <a:chOff x="0" y="0"/>
          <a:chExt cx="0" cy="0"/>
        </a:xfrm>
      </p:grpSpPr>
      <p:sp>
        <p:nvSpPr>
          <p:cNvPr id="4015" name="Google Shape;4015;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16" name="Google Shape;4016;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6" name="Shape 3856"/>
        <p:cNvGrpSpPr/>
        <p:nvPr/>
      </p:nvGrpSpPr>
      <p:grpSpPr>
        <a:xfrm>
          <a:off x="0" y="0"/>
          <a:ext cx="0" cy="0"/>
          <a:chOff x="0" y="0"/>
          <a:chExt cx="0" cy="0"/>
        </a:xfrm>
      </p:grpSpPr>
      <p:sp>
        <p:nvSpPr>
          <p:cNvPr id="3857" name="Google Shape;3857;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58" name="Google Shape;3858;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61" name="Shape 3861"/>
        <p:cNvGrpSpPr/>
        <p:nvPr/>
      </p:nvGrpSpPr>
      <p:grpSpPr>
        <a:xfrm>
          <a:off x="0" y="0"/>
          <a:ext cx="0" cy="0"/>
          <a:chOff x="0" y="0"/>
          <a:chExt cx="0" cy="0"/>
        </a:xfrm>
      </p:grpSpPr>
      <p:sp>
        <p:nvSpPr>
          <p:cNvPr id="3862" name="Google Shape;3862;g6faf2a5cc2_1_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863" name="Google Shape;3863;g6faf2a5cc2_1_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64" name="Google Shape;3864;g6faf2a5cc2_1_1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68" name="Shape 3868"/>
        <p:cNvGrpSpPr/>
        <p:nvPr/>
      </p:nvGrpSpPr>
      <p:grpSpPr>
        <a:xfrm>
          <a:off x="0" y="0"/>
          <a:ext cx="0" cy="0"/>
          <a:chOff x="0" y="0"/>
          <a:chExt cx="0" cy="0"/>
        </a:xfrm>
      </p:grpSpPr>
      <p:sp>
        <p:nvSpPr>
          <p:cNvPr id="3869" name="Google Shape;3869;g6faf2a5cc2_1_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870" name="Google Shape;3870;g6faf2a5cc2_1_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71" name="Google Shape;3871;g6faf2a5cc2_1_1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75" name="Shape 3875"/>
        <p:cNvGrpSpPr/>
        <p:nvPr/>
      </p:nvGrpSpPr>
      <p:grpSpPr>
        <a:xfrm>
          <a:off x="0" y="0"/>
          <a:ext cx="0" cy="0"/>
          <a:chOff x="0" y="0"/>
          <a:chExt cx="0" cy="0"/>
        </a:xfrm>
      </p:grpSpPr>
      <p:sp>
        <p:nvSpPr>
          <p:cNvPr id="3876" name="Google Shape;3876;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77" name="Google Shape;3877;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0" name="Shape 3880"/>
        <p:cNvGrpSpPr/>
        <p:nvPr/>
      </p:nvGrpSpPr>
      <p:grpSpPr>
        <a:xfrm>
          <a:off x="0" y="0"/>
          <a:ext cx="0" cy="0"/>
          <a:chOff x="0" y="0"/>
          <a:chExt cx="0" cy="0"/>
        </a:xfrm>
      </p:grpSpPr>
      <p:sp>
        <p:nvSpPr>
          <p:cNvPr id="3881" name="Google Shape;3881;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82" name="Google Shape;3882;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5" name="Shape 3885"/>
        <p:cNvGrpSpPr/>
        <p:nvPr/>
      </p:nvGrpSpPr>
      <p:grpSpPr>
        <a:xfrm>
          <a:off x="0" y="0"/>
          <a:ext cx="0" cy="0"/>
          <a:chOff x="0" y="0"/>
          <a:chExt cx="0" cy="0"/>
        </a:xfrm>
      </p:grpSpPr>
      <p:sp>
        <p:nvSpPr>
          <p:cNvPr id="3886" name="Google Shape;3886;g6faf2a5cc2_1_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87" name="Google Shape;3887;g6faf2a5cc2_1_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0" name="Shape 3890"/>
        <p:cNvGrpSpPr/>
        <p:nvPr/>
      </p:nvGrpSpPr>
      <p:grpSpPr>
        <a:xfrm>
          <a:off x="0" y="0"/>
          <a:ext cx="0" cy="0"/>
          <a:chOff x="0" y="0"/>
          <a:chExt cx="0" cy="0"/>
        </a:xfrm>
      </p:grpSpPr>
      <p:sp>
        <p:nvSpPr>
          <p:cNvPr id="3891" name="Google Shape;3891;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92" name="Google Shape;3892;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bg>
      <p:bgPr>
        <a:solidFill>
          <a:srgbClr val="003B55"/>
        </a:solidFill>
      </p:bgPr>
    </p:bg>
    <p:spTree>
      <p:nvGrpSpPr>
        <p:cNvPr id="13" name="Shape 13"/>
        <p:cNvGrpSpPr/>
        <p:nvPr/>
      </p:nvGrpSpPr>
      <p:grpSpPr>
        <a:xfrm>
          <a:off x="0" y="0"/>
          <a:ext cx="0" cy="0"/>
          <a:chOff x="0" y="0"/>
          <a:chExt cx="0" cy="0"/>
        </a:xfrm>
      </p:grpSpPr>
      <p:sp>
        <p:nvSpPr>
          <p:cNvPr id="14" name="Google Shape;14;p2"/>
          <p:cNvSpPr txBox="1"/>
          <p:nvPr>
            <p:ph type="ctrTitle"/>
          </p:nvPr>
        </p:nvSpPr>
        <p:spPr>
          <a:xfrm>
            <a:off x="762000" y="928567"/>
            <a:ext cx="5396700" cy="1546500"/>
          </a:xfrm>
          <a:prstGeom prst="rect">
            <a:avLst/>
          </a:prstGeom>
        </p:spPr>
        <p:txBody>
          <a:bodyPr anchorCtr="0" anchor="t" bIns="91425" lIns="91425" spcFirstLastPara="1" rIns="91425" wrap="square" tIns="91425">
            <a:noAutofit/>
          </a:bodyPr>
          <a:lstStyle>
            <a:lvl1pPr lvl="0">
              <a:spcBef>
                <a:spcPts val="0"/>
              </a:spcBef>
              <a:spcAft>
                <a:spcPts val="0"/>
              </a:spcAft>
              <a:buClr>
                <a:srgbClr val="80BFB7"/>
              </a:buClr>
              <a:buSzPts val="6000"/>
              <a:buNone/>
              <a:defRPr sz="6000">
                <a:solidFill>
                  <a:srgbClr val="80BFB7"/>
                </a:solidFill>
              </a:defRPr>
            </a:lvl1pPr>
            <a:lvl2pPr lvl="1">
              <a:spcBef>
                <a:spcPts val="0"/>
              </a:spcBef>
              <a:spcAft>
                <a:spcPts val="0"/>
              </a:spcAft>
              <a:buClr>
                <a:srgbClr val="80BFB7"/>
              </a:buClr>
              <a:buSzPts val="6000"/>
              <a:buNone/>
              <a:defRPr sz="6000">
                <a:solidFill>
                  <a:srgbClr val="80BFB7"/>
                </a:solidFill>
              </a:defRPr>
            </a:lvl2pPr>
            <a:lvl3pPr lvl="2">
              <a:spcBef>
                <a:spcPts val="0"/>
              </a:spcBef>
              <a:spcAft>
                <a:spcPts val="0"/>
              </a:spcAft>
              <a:buClr>
                <a:srgbClr val="80BFB7"/>
              </a:buClr>
              <a:buSzPts val="6000"/>
              <a:buNone/>
              <a:defRPr sz="6000">
                <a:solidFill>
                  <a:srgbClr val="80BFB7"/>
                </a:solidFill>
              </a:defRPr>
            </a:lvl3pPr>
            <a:lvl4pPr lvl="3">
              <a:spcBef>
                <a:spcPts val="0"/>
              </a:spcBef>
              <a:spcAft>
                <a:spcPts val="0"/>
              </a:spcAft>
              <a:buClr>
                <a:srgbClr val="80BFB7"/>
              </a:buClr>
              <a:buSzPts val="6000"/>
              <a:buNone/>
              <a:defRPr sz="6000">
                <a:solidFill>
                  <a:srgbClr val="80BFB7"/>
                </a:solidFill>
              </a:defRPr>
            </a:lvl4pPr>
            <a:lvl5pPr lvl="4">
              <a:spcBef>
                <a:spcPts val="0"/>
              </a:spcBef>
              <a:spcAft>
                <a:spcPts val="0"/>
              </a:spcAft>
              <a:buClr>
                <a:srgbClr val="80BFB7"/>
              </a:buClr>
              <a:buSzPts val="6000"/>
              <a:buNone/>
              <a:defRPr sz="6000">
                <a:solidFill>
                  <a:srgbClr val="80BFB7"/>
                </a:solidFill>
              </a:defRPr>
            </a:lvl5pPr>
            <a:lvl6pPr lvl="5">
              <a:spcBef>
                <a:spcPts val="0"/>
              </a:spcBef>
              <a:spcAft>
                <a:spcPts val="0"/>
              </a:spcAft>
              <a:buClr>
                <a:srgbClr val="80BFB7"/>
              </a:buClr>
              <a:buSzPts val="6000"/>
              <a:buNone/>
              <a:defRPr sz="6000">
                <a:solidFill>
                  <a:srgbClr val="80BFB7"/>
                </a:solidFill>
              </a:defRPr>
            </a:lvl6pPr>
            <a:lvl7pPr lvl="6">
              <a:spcBef>
                <a:spcPts val="0"/>
              </a:spcBef>
              <a:spcAft>
                <a:spcPts val="0"/>
              </a:spcAft>
              <a:buClr>
                <a:srgbClr val="80BFB7"/>
              </a:buClr>
              <a:buSzPts val="6000"/>
              <a:buNone/>
              <a:defRPr sz="6000">
                <a:solidFill>
                  <a:srgbClr val="80BFB7"/>
                </a:solidFill>
              </a:defRPr>
            </a:lvl7pPr>
            <a:lvl8pPr lvl="7">
              <a:spcBef>
                <a:spcPts val="0"/>
              </a:spcBef>
              <a:spcAft>
                <a:spcPts val="0"/>
              </a:spcAft>
              <a:buClr>
                <a:srgbClr val="80BFB7"/>
              </a:buClr>
              <a:buSzPts val="6000"/>
              <a:buNone/>
              <a:defRPr sz="6000">
                <a:solidFill>
                  <a:srgbClr val="80BFB7"/>
                </a:solidFill>
              </a:defRPr>
            </a:lvl8pPr>
            <a:lvl9pPr lvl="8">
              <a:spcBef>
                <a:spcPts val="0"/>
              </a:spcBef>
              <a:spcAft>
                <a:spcPts val="0"/>
              </a:spcAft>
              <a:buClr>
                <a:srgbClr val="80BFB7"/>
              </a:buClr>
              <a:buSzPts val="6000"/>
              <a:buNone/>
              <a:defRPr sz="6000">
                <a:solidFill>
                  <a:srgbClr val="80BFB7"/>
                </a:solidFill>
              </a:defRPr>
            </a:lvl9pPr>
          </a:lstStyle>
          <a:p/>
        </p:txBody>
      </p:sp>
      <p:grpSp>
        <p:nvGrpSpPr>
          <p:cNvPr id="15" name="Google Shape;15;p2"/>
          <p:cNvGrpSpPr/>
          <p:nvPr/>
        </p:nvGrpSpPr>
        <p:grpSpPr>
          <a:xfrm rot="10800000">
            <a:off x="8705367" y="38446"/>
            <a:ext cx="410132" cy="6781562"/>
            <a:chOff x="836200" y="238125"/>
            <a:chExt cx="422425" cy="5238750"/>
          </a:xfrm>
        </p:grpSpPr>
        <p:sp>
          <p:nvSpPr>
            <p:cNvPr id="16" name="Google Shape;16;p2"/>
            <p:cNvSpPr/>
            <p:nvPr/>
          </p:nvSpPr>
          <p:spPr>
            <a:xfrm>
              <a:off x="836200" y="2381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836200" y="38862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836200" y="53912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836200" y="6896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36200" y="8401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36200" y="9906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36200" y="11411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836200"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836200" y="14422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36200" y="15927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36200" y="174322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36200" y="18937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36200" y="20442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836200" y="21947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836200" y="23452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836200" y="24957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836200" y="264627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836200" y="27968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836200" y="29473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836200" y="30978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836200" y="32483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836200" y="33988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836200" y="35493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836200" y="36998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836200" y="38503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836200" y="400087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836200" y="41514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836200" y="430190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836200" y="44524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836200" y="46029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836200" y="47534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836200" y="49039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836200" y="505445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836200" y="52049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836200" y="53554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986700" y="38862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986700" y="539125"/>
              <a:ext cx="121400" cy="121425"/>
            </a:xfrm>
            <a:custGeom>
              <a:rect b="b" l="l" r="r" t="t"/>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986700" y="840150"/>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986700" y="114117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986700" y="129170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986700" y="174322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986700" y="189372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986700" y="2194750"/>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986700" y="234527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986700" y="249577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986700" y="2796800"/>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986700" y="2947300"/>
              <a:ext cx="121400" cy="121425"/>
            </a:xfrm>
            <a:custGeom>
              <a:rect b="b" l="l" r="r" t="t"/>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986700" y="309782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986700" y="3549350"/>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986700" y="369987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986700" y="385037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986700" y="4151400"/>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986700" y="4301900"/>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986700" y="445242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986700" y="460292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986700" y="4903950"/>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986700" y="5054450"/>
              <a:ext cx="121400" cy="121425"/>
            </a:xfrm>
            <a:custGeom>
              <a:rect b="b" l="l" r="r" t="t"/>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986700" y="535547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1137200" y="2381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1137200" y="53912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1137200" y="9906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1137200" y="114117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1137200" y="14422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1137200" y="159270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1137200" y="21947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1137200" y="23452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1137200" y="249577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1137200" y="264627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1137200" y="294730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1137200" y="32483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a:off x="1137200" y="33988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a:off x="1137200" y="36998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a:off x="1137200" y="38503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a:off x="1137200" y="400087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a:off x="1137200" y="41514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1137200" y="46029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
            <p:cNvSpPr/>
            <p:nvPr/>
          </p:nvSpPr>
          <p:spPr>
            <a:xfrm>
              <a:off x="1137200" y="47534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a:off x="1137200" y="505445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
            <p:cNvSpPr/>
            <p:nvPr/>
          </p:nvSpPr>
          <p:spPr>
            <a:xfrm>
              <a:off x="1137200" y="52049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a:off x="1137200" y="535547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 name="Google Shape;96;p2"/>
          <p:cNvGrpSpPr/>
          <p:nvPr/>
        </p:nvGrpSpPr>
        <p:grpSpPr>
          <a:xfrm rot="10800000">
            <a:off x="6659535" y="38446"/>
            <a:ext cx="2309844" cy="6781562"/>
            <a:chOff x="986700" y="238125"/>
            <a:chExt cx="2379075" cy="5238750"/>
          </a:xfrm>
        </p:grpSpPr>
        <p:sp>
          <p:nvSpPr>
            <p:cNvPr id="97" name="Google Shape;97;p2"/>
            <p:cNvSpPr/>
            <p:nvPr/>
          </p:nvSpPr>
          <p:spPr>
            <a:xfrm>
              <a:off x="986700" y="238125"/>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p:nvPr/>
          </p:nvSpPr>
          <p:spPr>
            <a:xfrm>
              <a:off x="986700" y="689650"/>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p:nvPr/>
          </p:nvSpPr>
          <p:spPr>
            <a:xfrm>
              <a:off x="986700" y="990675"/>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p:nvPr/>
          </p:nvSpPr>
          <p:spPr>
            <a:xfrm>
              <a:off x="986700" y="1442200"/>
              <a:ext cx="121400" cy="121400"/>
            </a:xfrm>
            <a:custGeom>
              <a:rect b="b" l="l" r="r" t="t"/>
              <a:pathLst>
                <a:path extrusionOk="0" h="4856" w="4856">
                  <a:moveTo>
                    <a:pt x="0" y="0"/>
                  </a:moveTo>
                  <a:lnTo>
                    <a:pt x="0"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
            <p:cNvSpPr/>
            <p:nvPr/>
          </p:nvSpPr>
          <p:spPr>
            <a:xfrm>
              <a:off x="986700" y="1592700"/>
              <a:ext cx="121400" cy="121425"/>
            </a:xfrm>
            <a:custGeom>
              <a:rect b="b" l="l" r="r" t="t"/>
              <a:pathLst>
                <a:path extrusionOk="0" h="4857"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
            <p:cNvSpPr/>
            <p:nvPr/>
          </p:nvSpPr>
          <p:spPr>
            <a:xfrm>
              <a:off x="986700" y="2044250"/>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
            <p:cNvSpPr/>
            <p:nvPr/>
          </p:nvSpPr>
          <p:spPr>
            <a:xfrm>
              <a:off x="986700" y="2646275"/>
              <a:ext cx="121400" cy="121425"/>
            </a:xfrm>
            <a:custGeom>
              <a:rect b="b" l="l" r="r" t="t"/>
              <a:pathLst>
                <a:path extrusionOk="0" h="4857"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
            <p:cNvSpPr/>
            <p:nvPr/>
          </p:nvSpPr>
          <p:spPr>
            <a:xfrm>
              <a:off x="986700" y="3248325"/>
              <a:ext cx="121400" cy="121400"/>
            </a:xfrm>
            <a:custGeom>
              <a:rect b="b" l="l" r="r" t="t"/>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
            <p:cNvSpPr/>
            <p:nvPr/>
          </p:nvSpPr>
          <p:spPr>
            <a:xfrm>
              <a:off x="986700" y="3398850"/>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
            <p:cNvSpPr/>
            <p:nvPr/>
          </p:nvSpPr>
          <p:spPr>
            <a:xfrm>
              <a:off x="986700" y="4000875"/>
              <a:ext cx="121400" cy="121425"/>
            </a:xfrm>
            <a:custGeom>
              <a:rect b="b" l="l" r="r" t="t"/>
              <a:pathLst>
                <a:path extrusionOk="0" h="4857"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
            <p:cNvSpPr/>
            <p:nvPr/>
          </p:nvSpPr>
          <p:spPr>
            <a:xfrm>
              <a:off x="986700" y="4753450"/>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
            <p:cNvSpPr/>
            <p:nvPr/>
          </p:nvSpPr>
          <p:spPr>
            <a:xfrm>
              <a:off x="986700" y="5204975"/>
              <a:ext cx="121400" cy="121400"/>
            </a:xfrm>
            <a:custGeom>
              <a:rect b="b" l="l" r="r" t="t"/>
              <a:pathLst>
                <a:path extrusionOk="0" h="4856" w="4856">
                  <a:moveTo>
                    <a:pt x="0" y="0"/>
                  </a:moveTo>
                  <a:lnTo>
                    <a:pt x="0"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
            <p:cNvSpPr/>
            <p:nvPr/>
          </p:nvSpPr>
          <p:spPr>
            <a:xfrm>
              <a:off x="1137200" y="388625"/>
              <a:ext cx="121425" cy="121400"/>
            </a:xfrm>
            <a:custGeom>
              <a:rect b="b" l="l" r="r" t="t"/>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
            <p:cNvSpPr/>
            <p:nvPr/>
          </p:nvSpPr>
          <p:spPr>
            <a:xfrm>
              <a:off x="1137200" y="689650"/>
              <a:ext cx="121425" cy="121400"/>
            </a:xfrm>
            <a:custGeom>
              <a:rect b="b" l="l" r="r" t="t"/>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
            <p:cNvSpPr/>
            <p:nvPr/>
          </p:nvSpPr>
          <p:spPr>
            <a:xfrm>
              <a:off x="1137200" y="840150"/>
              <a:ext cx="121425" cy="121400"/>
            </a:xfrm>
            <a:custGeom>
              <a:rect b="b" l="l" r="r" t="t"/>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
            <p:cNvSpPr/>
            <p:nvPr/>
          </p:nvSpPr>
          <p:spPr>
            <a:xfrm>
              <a:off x="1137200" y="1291700"/>
              <a:ext cx="121425" cy="121400"/>
            </a:xfrm>
            <a:custGeom>
              <a:rect b="b" l="l" r="r" t="t"/>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
            <p:cNvSpPr/>
            <p:nvPr/>
          </p:nvSpPr>
          <p:spPr>
            <a:xfrm>
              <a:off x="1137200" y="1743225"/>
              <a:ext cx="121425" cy="121400"/>
            </a:xfrm>
            <a:custGeom>
              <a:rect b="b" l="l" r="r" t="t"/>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
            <p:cNvSpPr/>
            <p:nvPr/>
          </p:nvSpPr>
          <p:spPr>
            <a:xfrm>
              <a:off x="1137200" y="1893725"/>
              <a:ext cx="121425" cy="121400"/>
            </a:xfrm>
            <a:custGeom>
              <a:rect b="b" l="l" r="r" t="t"/>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
            <p:cNvSpPr/>
            <p:nvPr/>
          </p:nvSpPr>
          <p:spPr>
            <a:xfrm>
              <a:off x="1137200" y="2044250"/>
              <a:ext cx="121425" cy="121400"/>
            </a:xfrm>
            <a:custGeom>
              <a:rect b="b" l="l" r="r" t="t"/>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
            <p:cNvSpPr/>
            <p:nvPr/>
          </p:nvSpPr>
          <p:spPr>
            <a:xfrm>
              <a:off x="1137200" y="2796800"/>
              <a:ext cx="121425" cy="121400"/>
            </a:xfrm>
            <a:custGeom>
              <a:rect b="b" l="l" r="r" t="t"/>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
            <p:cNvSpPr/>
            <p:nvPr/>
          </p:nvSpPr>
          <p:spPr>
            <a:xfrm>
              <a:off x="1137200" y="3097825"/>
              <a:ext cx="121425" cy="121400"/>
            </a:xfrm>
            <a:custGeom>
              <a:rect b="b" l="l" r="r" t="t"/>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
            <p:cNvSpPr/>
            <p:nvPr/>
          </p:nvSpPr>
          <p:spPr>
            <a:xfrm>
              <a:off x="1137200" y="3549350"/>
              <a:ext cx="121425" cy="121400"/>
            </a:xfrm>
            <a:custGeom>
              <a:rect b="b" l="l" r="r" t="t"/>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
            <p:cNvSpPr/>
            <p:nvPr/>
          </p:nvSpPr>
          <p:spPr>
            <a:xfrm>
              <a:off x="1137200" y="4301900"/>
              <a:ext cx="121425" cy="121400"/>
            </a:xfrm>
            <a:custGeom>
              <a:rect b="b" l="l" r="r" t="t"/>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
            <p:cNvSpPr/>
            <p:nvPr/>
          </p:nvSpPr>
          <p:spPr>
            <a:xfrm>
              <a:off x="1137200" y="4452425"/>
              <a:ext cx="121425" cy="121400"/>
            </a:xfrm>
            <a:custGeom>
              <a:rect b="b" l="l" r="r" t="t"/>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
            <p:cNvSpPr/>
            <p:nvPr/>
          </p:nvSpPr>
          <p:spPr>
            <a:xfrm>
              <a:off x="1137200" y="4903950"/>
              <a:ext cx="121425" cy="121400"/>
            </a:xfrm>
            <a:custGeom>
              <a:rect b="b" l="l" r="r" t="t"/>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
            <p:cNvSpPr/>
            <p:nvPr/>
          </p:nvSpPr>
          <p:spPr>
            <a:xfrm>
              <a:off x="1287725" y="2381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
            <p:cNvSpPr/>
            <p:nvPr/>
          </p:nvSpPr>
          <p:spPr>
            <a:xfrm>
              <a:off x="1287725" y="53912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
            <p:cNvSpPr/>
            <p:nvPr/>
          </p:nvSpPr>
          <p:spPr>
            <a:xfrm>
              <a:off x="1287725" y="9906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
            <p:cNvSpPr/>
            <p:nvPr/>
          </p:nvSpPr>
          <p:spPr>
            <a:xfrm>
              <a:off x="1287725" y="11411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
            <p:cNvSpPr/>
            <p:nvPr/>
          </p:nvSpPr>
          <p:spPr>
            <a:xfrm>
              <a:off x="1287725" y="1442200"/>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
            <p:cNvSpPr/>
            <p:nvPr/>
          </p:nvSpPr>
          <p:spPr>
            <a:xfrm>
              <a:off x="1287725" y="159270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
            <p:cNvSpPr/>
            <p:nvPr/>
          </p:nvSpPr>
          <p:spPr>
            <a:xfrm>
              <a:off x="1287725" y="21947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
            <p:cNvSpPr/>
            <p:nvPr/>
          </p:nvSpPr>
          <p:spPr>
            <a:xfrm>
              <a:off x="1287725" y="23452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
            <p:cNvSpPr/>
            <p:nvPr/>
          </p:nvSpPr>
          <p:spPr>
            <a:xfrm>
              <a:off x="1287725" y="264627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
            <p:cNvSpPr/>
            <p:nvPr/>
          </p:nvSpPr>
          <p:spPr>
            <a:xfrm>
              <a:off x="1287725" y="2796800"/>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
            <p:cNvSpPr/>
            <p:nvPr/>
          </p:nvSpPr>
          <p:spPr>
            <a:xfrm>
              <a:off x="1287725" y="30978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
            <p:cNvSpPr/>
            <p:nvPr/>
          </p:nvSpPr>
          <p:spPr>
            <a:xfrm>
              <a:off x="1287725" y="32483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
            <p:cNvSpPr/>
            <p:nvPr/>
          </p:nvSpPr>
          <p:spPr>
            <a:xfrm>
              <a:off x="1287725" y="33988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
            <p:cNvSpPr/>
            <p:nvPr/>
          </p:nvSpPr>
          <p:spPr>
            <a:xfrm>
              <a:off x="1287725" y="35493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
            <p:cNvSpPr/>
            <p:nvPr/>
          </p:nvSpPr>
          <p:spPr>
            <a:xfrm>
              <a:off x="1287725" y="400087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
            <p:cNvSpPr/>
            <p:nvPr/>
          </p:nvSpPr>
          <p:spPr>
            <a:xfrm>
              <a:off x="1287725" y="4151400"/>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
            <p:cNvSpPr/>
            <p:nvPr/>
          </p:nvSpPr>
          <p:spPr>
            <a:xfrm>
              <a:off x="1287725" y="430190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
            <p:cNvSpPr/>
            <p:nvPr/>
          </p:nvSpPr>
          <p:spPr>
            <a:xfrm>
              <a:off x="1287725" y="46029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
            <p:cNvSpPr/>
            <p:nvPr/>
          </p:nvSpPr>
          <p:spPr>
            <a:xfrm>
              <a:off x="1287725" y="49039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
            <p:cNvSpPr/>
            <p:nvPr/>
          </p:nvSpPr>
          <p:spPr>
            <a:xfrm>
              <a:off x="1287725" y="53554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
            <p:cNvSpPr/>
            <p:nvPr/>
          </p:nvSpPr>
          <p:spPr>
            <a:xfrm>
              <a:off x="1438225" y="2381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
            <p:cNvSpPr/>
            <p:nvPr/>
          </p:nvSpPr>
          <p:spPr>
            <a:xfrm>
              <a:off x="1438225" y="539125"/>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
            <p:cNvSpPr/>
            <p:nvPr/>
          </p:nvSpPr>
          <p:spPr>
            <a:xfrm>
              <a:off x="1438225" y="6896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
            <p:cNvSpPr/>
            <p:nvPr/>
          </p:nvSpPr>
          <p:spPr>
            <a:xfrm>
              <a:off x="1438225" y="8401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
            <p:cNvSpPr/>
            <p:nvPr/>
          </p:nvSpPr>
          <p:spPr>
            <a:xfrm>
              <a:off x="1438225" y="9906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
            <p:cNvSpPr/>
            <p:nvPr/>
          </p:nvSpPr>
          <p:spPr>
            <a:xfrm>
              <a:off x="1438225" y="11411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
            <p:cNvSpPr/>
            <p:nvPr/>
          </p:nvSpPr>
          <p:spPr>
            <a:xfrm>
              <a:off x="1438225" y="129170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
            <p:cNvSpPr/>
            <p:nvPr/>
          </p:nvSpPr>
          <p:spPr>
            <a:xfrm>
              <a:off x="1438225" y="14422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
            <p:cNvSpPr/>
            <p:nvPr/>
          </p:nvSpPr>
          <p:spPr>
            <a:xfrm>
              <a:off x="1438225" y="1592700"/>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
            <p:cNvSpPr/>
            <p:nvPr/>
          </p:nvSpPr>
          <p:spPr>
            <a:xfrm>
              <a:off x="1438225" y="174322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
            <p:cNvSpPr/>
            <p:nvPr/>
          </p:nvSpPr>
          <p:spPr>
            <a:xfrm>
              <a:off x="1438225" y="18937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
            <p:cNvSpPr/>
            <p:nvPr/>
          </p:nvSpPr>
          <p:spPr>
            <a:xfrm>
              <a:off x="1438225" y="20442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
            <p:cNvSpPr/>
            <p:nvPr/>
          </p:nvSpPr>
          <p:spPr>
            <a:xfrm>
              <a:off x="1438225" y="21947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
            <p:cNvSpPr/>
            <p:nvPr/>
          </p:nvSpPr>
          <p:spPr>
            <a:xfrm>
              <a:off x="1438225" y="24957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
            <p:cNvSpPr/>
            <p:nvPr/>
          </p:nvSpPr>
          <p:spPr>
            <a:xfrm>
              <a:off x="1438225" y="2646275"/>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
            <p:cNvSpPr/>
            <p:nvPr/>
          </p:nvSpPr>
          <p:spPr>
            <a:xfrm>
              <a:off x="1438225" y="2947300"/>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
            <p:cNvSpPr/>
            <p:nvPr/>
          </p:nvSpPr>
          <p:spPr>
            <a:xfrm>
              <a:off x="1438225" y="30978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
            <p:cNvSpPr/>
            <p:nvPr/>
          </p:nvSpPr>
          <p:spPr>
            <a:xfrm>
              <a:off x="1438225" y="32483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
            <p:cNvSpPr/>
            <p:nvPr/>
          </p:nvSpPr>
          <p:spPr>
            <a:xfrm>
              <a:off x="1438225" y="33988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
            <p:cNvSpPr/>
            <p:nvPr/>
          </p:nvSpPr>
          <p:spPr>
            <a:xfrm>
              <a:off x="1438225" y="35493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
            <p:cNvSpPr/>
            <p:nvPr/>
          </p:nvSpPr>
          <p:spPr>
            <a:xfrm>
              <a:off x="1438225" y="36998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
            <p:cNvSpPr/>
            <p:nvPr/>
          </p:nvSpPr>
          <p:spPr>
            <a:xfrm>
              <a:off x="1438225" y="385037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
            <p:cNvSpPr/>
            <p:nvPr/>
          </p:nvSpPr>
          <p:spPr>
            <a:xfrm>
              <a:off x="1438225" y="4000875"/>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
            <p:cNvSpPr/>
            <p:nvPr/>
          </p:nvSpPr>
          <p:spPr>
            <a:xfrm>
              <a:off x="1438225" y="430190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
            <p:cNvSpPr/>
            <p:nvPr/>
          </p:nvSpPr>
          <p:spPr>
            <a:xfrm>
              <a:off x="1438225" y="44524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
            <p:cNvSpPr/>
            <p:nvPr/>
          </p:nvSpPr>
          <p:spPr>
            <a:xfrm>
              <a:off x="1438225" y="46029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
            <p:cNvSpPr/>
            <p:nvPr/>
          </p:nvSpPr>
          <p:spPr>
            <a:xfrm>
              <a:off x="1438225" y="47534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
            <p:cNvSpPr/>
            <p:nvPr/>
          </p:nvSpPr>
          <p:spPr>
            <a:xfrm>
              <a:off x="1438225" y="49039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
            <p:cNvSpPr/>
            <p:nvPr/>
          </p:nvSpPr>
          <p:spPr>
            <a:xfrm>
              <a:off x="1438225" y="5054450"/>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
            <p:cNvSpPr/>
            <p:nvPr/>
          </p:nvSpPr>
          <p:spPr>
            <a:xfrm>
              <a:off x="1438225" y="520497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
            <p:cNvSpPr/>
            <p:nvPr/>
          </p:nvSpPr>
          <p:spPr>
            <a:xfrm>
              <a:off x="1438225" y="53554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
            <p:cNvSpPr/>
            <p:nvPr/>
          </p:nvSpPr>
          <p:spPr>
            <a:xfrm>
              <a:off x="1588750" y="2381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
            <p:cNvSpPr/>
            <p:nvPr/>
          </p:nvSpPr>
          <p:spPr>
            <a:xfrm>
              <a:off x="1588750" y="8401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
            <p:cNvSpPr/>
            <p:nvPr/>
          </p:nvSpPr>
          <p:spPr>
            <a:xfrm>
              <a:off x="1588750" y="9906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
            <p:cNvSpPr/>
            <p:nvPr/>
          </p:nvSpPr>
          <p:spPr>
            <a:xfrm>
              <a:off x="1588750" y="1442200"/>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
            <p:cNvSpPr/>
            <p:nvPr/>
          </p:nvSpPr>
          <p:spPr>
            <a:xfrm>
              <a:off x="1588750" y="17432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
            <p:cNvSpPr/>
            <p:nvPr/>
          </p:nvSpPr>
          <p:spPr>
            <a:xfrm>
              <a:off x="1588750" y="21947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
            <p:cNvSpPr/>
            <p:nvPr/>
          </p:nvSpPr>
          <p:spPr>
            <a:xfrm>
              <a:off x="1588750" y="24957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
            <p:cNvSpPr/>
            <p:nvPr/>
          </p:nvSpPr>
          <p:spPr>
            <a:xfrm>
              <a:off x="1588750" y="2796800"/>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
            <p:cNvSpPr/>
            <p:nvPr/>
          </p:nvSpPr>
          <p:spPr>
            <a:xfrm>
              <a:off x="1588750" y="294730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
            <p:cNvSpPr/>
            <p:nvPr/>
          </p:nvSpPr>
          <p:spPr>
            <a:xfrm>
              <a:off x="1588750" y="32483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
            <p:cNvSpPr/>
            <p:nvPr/>
          </p:nvSpPr>
          <p:spPr>
            <a:xfrm>
              <a:off x="1588750" y="33988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
            <p:cNvSpPr/>
            <p:nvPr/>
          </p:nvSpPr>
          <p:spPr>
            <a:xfrm>
              <a:off x="1588750" y="36998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
            <p:cNvSpPr/>
            <p:nvPr/>
          </p:nvSpPr>
          <p:spPr>
            <a:xfrm>
              <a:off x="1588750" y="385037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
            <p:cNvSpPr/>
            <p:nvPr/>
          </p:nvSpPr>
          <p:spPr>
            <a:xfrm>
              <a:off x="1588750" y="4151400"/>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
            <p:cNvSpPr/>
            <p:nvPr/>
          </p:nvSpPr>
          <p:spPr>
            <a:xfrm>
              <a:off x="1588750" y="430190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
            <p:cNvSpPr/>
            <p:nvPr/>
          </p:nvSpPr>
          <p:spPr>
            <a:xfrm>
              <a:off x="1588750" y="44524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
            <p:cNvSpPr/>
            <p:nvPr/>
          </p:nvSpPr>
          <p:spPr>
            <a:xfrm>
              <a:off x="1588750" y="46029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
            <p:cNvSpPr/>
            <p:nvPr/>
          </p:nvSpPr>
          <p:spPr>
            <a:xfrm>
              <a:off x="1588750" y="49039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
            <p:cNvSpPr/>
            <p:nvPr/>
          </p:nvSpPr>
          <p:spPr>
            <a:xfrm>
              <a:off x="1588750" y="520497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
            <p:cNvSpPr/>
            <p:nvPr/>
          </p:nvSpPr>
          <p:spPr>
            <a:xfrm>
              <a:off x="1739250" y="2381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
            <p:cNvSpPr/>
            <p:nvPr/>
          </p:nvSpPr>
          <p:spPr>
            <a:xfrm>
              <a:off x="1739250" y="8401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
            <p:cNvSpPr/>
            <p:nvPr/>
          </p:nvSpPr>
          <p:spPr>
            <a:xfrm>
              <a:off x="1739250" y="11411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
            <p:cNvSpPr/>
            <p:nvPr/>
          </p:nvSpPr>
          <p:spPr>
            <a:xfrm>
              <a:off x="1739250" y="14422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
            <p:cNvSpPr/>
            <p:nvPr/>
          </p:nvSpPr>
          <p:spPr>
            <a:xfrm>
              <a:off x="1739250" y="18937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
            <p:cNvSpPr/>
            <p:nvPr/>
          </p:nvSpPr>
          <p:spPr>
            <a:xfrm>
              <a:off x="1739250" y="24957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
            <p:cNvSpPr/>
            <p:nvPr/>
          </p:nvSpPr>
          <p:spPr>
            <a:xfrm>
              <a:off x="1739250" y="2646275"/>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
            <p:cNvSpPr/>
            <p:nvPr/>
          </p:nvSpPr>
          <p:spPr>
            <a:xfrm>
              <a:off x="1739250" y="36998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
            <p:cNvSpPr/>
            <p:nvPr/>
          </p:nvSpPr>
          <p:spPr>
            <a:xfrm>
              <a:off x="1739250" y="41514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
            <p:cNvSpPr/>
            <p:nvPr/>
          </p:nvSpPr>
          <p:spPr>
            <a:xfrm>
              <a:off x="1739250" y="49039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
            <p:cNvSpPr/>
            <p:nvPr/>
          </p:nvSpPr>
          <p:spPr>
            <a:xfrm>
              <a:off x="1739250" y="53554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
            <p:cNvSpPr/>
            <p:nvPr/>
          </p:nvSpPr>
          <p:spPr>
            <a:xfrm>
              <a:off x="1889750" y="388625"/>
              <a:ext cx="121425" cy="121400"/>
            </a:xfrm>
            <a:custGeom>
              <a:rect b="b" l="l" r="r" t="t"/>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
            <p:cNvSpPr/>
            <p:nvPr/>
          </p:nvSpPr>
          <p:spPr>
            <a:xfrm>
              <a:off x="1889750" y="840150"/>
              <a:ext cx="121425" cy="121400"/>
            </a:xfrm>
            <a:custGeom>
              <a:rect b="b" l="l" r="r" t="t"/>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
            <p:cNvSpPr/>
            <p:nvPr/>
          </p:nvSpPr>
          <p:spPr>
            <a:xfrm>
              <a:off x="1889750" y="3398850"/>
              <a:ext cx="121425" cy="121400"/>
            </a:xfrm>
            <a:custGeom>
              <a:rect b="b" l="l" r="r" t="t"/>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
            <p:cNvSpPr/>
            <p:nvPr/>
          </p:nvSpPr>
          <p:spPr>
            <a:xfrm>
              <a:off x="1889750" y="4602925"/>
              <a:ext cx="121425" cy="121400"/>
            </a:xfrm>
            <a:custGeom>
              <a:rect b="b" l="l" r="r" t="t"/>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
            <p:cNvSpPr/>
            <p:nvPr/>
          </p:nvSpPr>
          <p:spPr>
            <a:xfrm>
              <a:off x="1889750" y="5204975"/>
              <a:ext cx="121425" cy="121400"/>
            </a:xfrm>
            <a:custGeom>
              <a:rect b="b" l="l" r="r" t="t"/>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
            <p:cNvSpPr/>
            <p:nvPr/>
          </p:nvSpPr>
          <p:spPr>
            <a:xfrm>
              <a:off x="2040275" y="689650"/>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
            <p:cNvSpPr/>
            <p:nvPr/>
          </p:nvSpPr>
          <p:spPr>
            <a:xfrm>
              <a:off x="2040275" y="1893725"/>
              <a:ext cx="121400" cy="121400"/>
            </a:xfrm>
            <a:custGeom>
              <a:rect b="b" l="l" r="r" t="t"/>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
            <p:cNvSpPr/>
            <p:nvPr/>
          </p:nvSpPr>
          <p:spPr>
            <a:xfrm>
              <a:off x="2040275" y="2796800"/>
              <a:ext cx="121400" cy="121400"/>
            </a:xfrm>
            <a:custGeom>
              <a:rect b="b" l="l" r="r" t="t"/>
              <a:pathLst>
                <a:path extrusionOk="0" h="4856" w="4856">
                  <a:moveTo>
                    <a:pt x="0" y="0"/>
                  </a:moveTo>
                  <a:lnTo>
                    <a:pt x="0"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
            <p:cNvSpPr/>
            <p:nvPr/>
          </p:nvSpPr>
          <p:spPr>
            <a:xfrm>
              <a:off x="2190775" y="5054450"/>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
            <p:cNvSpPr/>
            <p:nvPr/>
          </p:nvSpPr>
          <p:spPr>
            <a:xfrm>
              <a:off x="2341300" y="47534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
            <p:cNvSpPr/>
            <p:nvPr/>
          </p:nvSpPr>
          <p:spPr>
            <a:xfrm>
              <a:off x="2642325" y="264627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
            <p:cNvSpPr/>
            <p:nvPr/>
          </p:nvSpPr>
          <p:spPr>
            <a:xfrm>
              <a:off x="2642325" y="520497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
            <p:cNvSpPr/>
            <p:nvPr/>
          </p:nvSpPr>
          <p:spPr>
            <a:xfrm>
              <a:off x="3244350" y="990675"/>
              <a:ext cx="121425" cy="121400"/>
            </a:xfrm>
            <a:custGeom>
              <a:rect b="b" l="l" r="r" t="t"/>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6" name="Google Shape;216;p2"/>
          <p:cNvGrpSpPr/>
          <p:nvPr/>
        </p:nvGrpSpPr>
        <p:grpSpPr>
          <a:xfrm rot="10800000">
            <a:off x="6367294" y="38446"/>
            <a:ext cx="2017554" cy="6781562"/>
            <a:chOff x="1588750" y="238125"/>
            <a:chExt cx="2078025" cy="5238750"/>
          </a:xfrm>
        </p:grpSpPr>
        <p:sp>
          <p:nvSpPr>
            <p:cNvPr id="217" name="Google Shape;217;p2"/>
            <p:cNvSpPr/>
            <p:nvPr/>
          </p:nvSpPr>
          <p:spPr>
            <a:xfrm>
              <a:off x="1588750" y="129170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
            <p:cNvSpPr/>
            <p:nvPr/>
          </p:nvSpPr>
          <p:spPr>
            <a:xfrm>
              <a:off x="1588750" y="1592700"/>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
            <p:cNvSpPr/>
            <p:nvPr/>
          </p:nvSpPr>
          <p:spPr>
            <a:xfrm>
              <a:off x="1588750" y="2646275"/>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
            <p:cNvSpPr/>
            <p:nvPr/>
          </p:nvSpPr>
          <p:spPr>
            <a:xfrm>
              <a:off x="1588750" y="4000875"/>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
            <p:cNvSpPr/>
            <p:nvPr/>
          </p:nvSpPr>
          <p:spPr>
            <a:xfrm>
              <a:off x="1588750" y="475345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
            <p:cNvSpPr/>
            <p:nvPr/>
          </p:nvSpPr>
          <p:spPr>
            <a:xfrm>
              <a:off x="1588750" y="5054450"/>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
            <p:cNvSpPr/>
            <p:nvPr/>
          </p:nvSpPr>
          <p:spPr>
            <a:xfrm>
              <a:off x="1739250" y="539125"/>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
            <p:cNvSpPr/>
            <p:nvPr/>
          </p:nvSpPr>
          <p:spPr>
            <a:xfrm>
              <a:off x="1739250" y="1291700"/>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
            <p:cNvSpPr/>
            <p:nvPr/>
          </p:nvSpPr>
          <p:spPr>
            <a:xfrm>
              <a:off x="1739250" y="2796800"/>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
            <p:cNvSpPr/>
            <p:nvPr/>
          </p:nvSpPr>
          <p:spPr>
            <a:xfrm>
              <a:off x="1739250" y="3398850"/>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
            <p:cNvSpPr/>
            <p:nvPr/>
          </p:nvSpPr>
          <p:spPr>
            <a:xfrm>
              <a:off x="1739250" y="354935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
            <p:cNvSpPr/>
            <p:nvPr/>
          </p:nvSpPr>
          <p:spPr>
            <a:xfrm>
              <a:off x="1739250" y="430190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
            <p:cNvSpPr/>
            <p:nvPr/>
          </p:nvSpPr>
          <p:spPr>
            <a:xfrm>
              <a:off x="1739250" y="5204975"/>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
            <p:cNvSpPr/>
            <p:nvPr/>
          </p:nvSpPr>
          <p:spPr>
            <a:xfrm>
              <a:off x="1889750" y="2381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
            <p:cNvSpPr/>
            <p:nvPr/>
          </p:nvSpPr>
          <p:spPr>
            <a:xfrm>
              <a:off x="1889750" y="14422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
            <p:cNvSpPr/>
            <p:nvPr/>
          </p:nvSpPr>
          <p:spPr>
            <a:xfrm>
              <a:off x="1889750" y="17432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
            <p:cNvSpPr/>
            <p:nvPr/>
          </p:nvSpPr>
          <p:spPr>
            <a:xfrm>
              <a:off x="1889750" y="18937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
            <p:cNvSpPr/>
            <p:nvPr/>
          </p:nvSpPr>
          <p:spPr>
            <a:xfrm>
              <a:off x="1889750" y="20442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
            <p:cNvSpPr/>
            <p:nvPr/>
          </p:nvSpPr>
          <p:spPr>
            <a:xfrm>
              <a:off x="1889750" y="21947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
            <p:cNvSpPr/>
            <p:nvPr/>
          </p:nvSpPr>
          <p:spPr>
            <a:xfrm>
              <a:off x="1889750" y="23452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
            <p:cNvSpPr/>
            <p:nvPr/>
          </p:nvSpPr>
          <p:spPr>
            <a:xfrm>
              <a:off x="1889750" y="24957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
            <p:cNvSpPr/>
            <p:nvPr/>
          </p:nvSpPr>
          <p:spPr>
            <a:xfrm>
              <a:off x="1889750" y="264627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
            <p:cNvSpPr/>
            <p:nvPr/>
          </p:nvSpPr>
          <p:spPr>
            <a:xfrm>
              <a:off x="1889750" y="27968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
            <p:cNvSpPr/>
            <p:nvPr/>
          </p:nvSpPr>
          <p:spPr>
            <a:xfrm>
              <a:off x="1889750" y="294730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
            <p:cNvSpPr/>
            <p:nvPr/>
          </p:nvSpPr>
          <p:spPr>
            <a:xfrm>
              <a:off x="1889750" y="30978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
            <p:cNvSpPr/>
            <p:nvPr/>
          </p:nvSpPr>
          <p:spPr>
            <a:xfrm>
              <a:off x="1889750" y="38503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
            <p:cNvSpPr/>
            <p:nvPr/>
          </p:nvSpPr>
          <p:spPr>
            <a:xfrm>
              <a:off x="1889750" y="400087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
            <p:cNvSpPr/>
            <p:nvPr/>
          </p:nvSpPr>
          <p:spPr>
            <a:xfrm>
              <a:off x="1889750" y="41514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
            <p:cNvSpPr/>
            <p:nvPr/>
          </p:nvSpPr>
          <p:spPr>
            <a:xfrm>
              <a:off x="1889750" y="430190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
            <p:cNvSpPr/>
            <p:nvPr/>
          </p:nvSpPr>
          <p:spPr>
            <a:xfrm>
              <a:off x="1889750" y="44524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
            <p:cNvSpPr/>
            <p:nvPr/>
          </p:nvSpPr>
          <p:spPr>
            <a:xfrm>
              <a:off x="1889750" y="47534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
            <p:cNvSpPr/>
            <p:nvPr/>
          </p:nvSpPr>
          <p:spPr>
            <a:xfrm>
              <a:off x="1889750" y="49039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
            <p:cNvSpPr/>
            <p:nvPr/>
          </p:nvSpPr>
          <p:spPr>
            <a:xfrm>
              <a:off x="2040275" y="38862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
            <p:cNvSpPr/>
            <p:nvPr/>
          </p:nvSpPr>
          <p:spPr>
            <a:xfrm>
              <a:off x="2040275" y="11411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
            <p:cNvSpPr/>
            <p:nvPr/>
          </p:nvSpPr>
          <p:spPr>
            <a:xfrm>
              <a:off x="2040275" y="129170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
            <p:cNvSpPr/>
            <p:nvPr/>
          </p:nvSpPr>
          <p:spPr>
            <a:xfrm>
              <a:off x="2040275" y="1442200"/>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
            <p:cNvSpPr/>
            <p:nvPr/>
          </p:nvSpPr>
          <p:spPr>
            <a:xfrm>
              <a:off x="2040275" y="174322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
            <p:cNvSpPr/>
            <p:nvPr/>
          </p:nvSpPr>
          <p:spPr>
            <a:xfrm>
              <a:off x="2040275" y="20442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
            <p:cNvSpPr/>
            <p:nvPr/>
          </p:nvSpPr>
          <p:spPr>
            <a:xfrm>
              <a:off x="2040275" y="264627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
            <p:cNvSpPr/>
            <p:nvPr/>
          </p:nvSpPr>
          <p:spPr>
            <a:xfrm>
              <a:off x="2040275" y="294730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
            <p:cNvSpPr/>
            <p:nvPr/>
          </p:nvSpPr>
          <p:spPr>
            <a:xfrm>
              <a:off x="2040275" y="309782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
            <p:cNvSpPr/>
            <p:nvPr/>
          </p:nvSpPr>
          <p:spPr>
            <a:xfrm>
              <a:off x="2040275" y="324832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
            <p:cNvSpPr/>
            <p:nvPr/>
          </p:nvSpPr>
          <p:spPr>
            <a:xfrm>
              <a:off x="2040275" y="3549350"/>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
            <p:cNvSpPr/>
            <p:nvPr/>
          </p:nvSpPr>
          <p:spPr>
            <a:xfrm>
              <a:off x="2040275" y="36998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
            <p:cNvSpPr/>
            <p:nvPr/>
          </p:nvSpPr>
          <p:spPr>
            <a:xfrm>
              <a:off x="2040275" y="385037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
            <p:cNvSpPr/>
            <p:nvPr/>
          </p:nvSpPr>
          <p:spPr>
            <a:xfrm>
              <a:off x="2040275" y="400087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
            <p:cNvSpPr/>
            <p:nvPr/>
          </p:nvSpPr>
          <p:spPr>
            <a:xfrm>
              <a:off x="2040275" y="4301900"/>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
            <p:cNvSpPr/>
            <p:nvPr/>
          </p:nvSpPr>
          <p:spPr>
            <a:xfrm>
              <a:off x="2040275" y="445242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
            <p:cNvSpPr/>
            <p:nvPr/>
          </p:nvSpPr>
          <p:spPr>
            <a:xfrm>
              <a:off x="2040275" y="4903950"/>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
            <p:cNvSpPr/>
            <p:nvPr/>
          </p:nvSpPr>
          <p:spPr>
            <a:xfrm>
              <a:off x="2040275" y="505445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
            <p:cNvSpPr/>
            <p:nvPr/>
          </p:nvSpPr>
          <p:spPr>
            <a:xfrm>
              <a:off x="2040275" y="520497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
            <p:cNvSpPr/>
            <p:nvPr/>
          </p:nvSpPr>
          <p:spPr>
            <a:xfrm>
              <a:off x="2190775" y="2381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
            <p:cNvSpPr/>
            <p:nvPr/>
          </p:nvSpPr>
          <p:spPr>
            <a:xfrm>
              <a:off x="2190775" y="6896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
            <p:cNvSpPr/>
            <p:nvPr/>
          </p:nvSpPr>
          <p:spPr>
            <a:xfrm>
              <a:off x="2190775" y="8401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
            <p:cNvSpPr/>
            <p:nvPr/>
          </p:nvSpPr>
          <p:spPr>
            <a:xfrm>
              <a:off x="2190775" y="11411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
            <p:cNvSpPr/>
            <p:nvPr/>
          </p:nvSpPr>
          <p:spPr>
            <a:xfrm>
              <a:off x="2190775" y="129170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
            <p:cNvSpPr/>
            <p:nvPr/>
          </p:nvSpPr>
          <p:spPr>
            <a:xfrm>
              <a:off x="2190775" y="159270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
            <p:cNvSpPr/>
            <p:nvPr/>
          </p:nvSpPr>
          <p:spPr>
            <a:xfrm>
              <a:off x="2190775" y="17432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
            <p:cNvSpPr/>
            <p:nvPr/>
          </p:nvSpPr>
          <p:spPr>
            <a:xfrm>
              <a:off x="2190775" y="18937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
            <p:cNvSpPr/>
            <p:nvPr/>
          </p:nvSpPr>
          <p:spPr>
            <a:xfrm>
              <a:off x="2190775" y="20442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
            <p:cNvSpPr/>
            <p:nvPr/>
          </p:nvSpPr>
          <p:spPr>
            <a:xfrm>
              <a:off x="2190775" y="21947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
            <p:cNvSpPr/>
            <p:nvPr/>
          </p:nvSpPr>
          <p:spPr>
            <a:xfrm>
              <a:off x="2190775" y="23452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
            <p:cNvSpPr/>
            <p:nvPr/>
          </p:nvSpPr>
          <p:spPr>
            <a:xfrm>
              <a:off x="2190775" y="24957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
            <p:cNvSpPr/>
            <p:nvPr/>
          </p:nvSpPr>
          <p:spPr>
            <a:xfrm>
              <a:off x="2190775" y="27968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
            <p:cNvSpPr/>
            <p:nvPr/>
          </p:nvSpPr>
          <p:spPr>
            <a:xfrm>
              <a:off x="2190775" y="30978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
            <p:cNvSpPr/>
            <p:nvPr/>
          </p:nvSpPr>
          <p:spPr>
            <a:xfrm>
              <a:off x="2190775" y="32483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
            <p:cNvSpPr/>
            <p:nvPr/>
          </p:nvSpPr>
          <p:spPr>
            <a:xfrm>
              <a:off x="2190775" y="33988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
            <p:cNvSpPr/>
            <p:nvPr/>
          </p:nvSpPr>
          <p:spPr>
            <a:xfrm>
              <a:off x="2190775" y="35493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
            <p:cNvSpPr/>
            <p:nvPr/>
          </p:nvSpPr>
          <p:spPr>
            <a:xfrm>
              <a:off x="2190775" y="36998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
            <p:cNvSpPr/>
            <p:nvPr/>
          </p:nvSpPr>
          <p:spPr>
            <a:xfrm>
              <a:off x="2190775" y="400087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
            <p:cNvSpPr/>
            <p:nvPr/>
          </p:nvSpPr>
          <p:spPr>
            <a:xfrm>
              <a:off x="2190775" y="41514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
            <p:cNvSpPr/>
            <p:nvPr/>
          </p:nvSpPr>
          <p:spPr>
            <a:xfrm>
              <a:off x="2190775" y="44524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
            <p:cNvSpPr/>
            <p:nvPr/>
          </p:nvSpPr>
          <p:spPr>
            <a:xfrm>
              <a:off x="2190775" y="46029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
            <p:cNvSpPr/>
            <p:nvPr/>
          </p:nvSpPr>
          <p:spPr>
            <a:xfrm>
              <a:off x="2190775" y="47534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
            <p:cNvSpPr/>
            <p:nvPr/>
          </p:nvSpPr>
          <p:spPr>
            <a:xfrm>
              <a:off x="2190775" y="52049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
            <p:cNvSpPr/>
            <p:nvPr/>
          </p:nvSpPr>
          <p:spPr>
            <a:xfrm>
              <a:off x="2190775" y="53554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
            <p:cNvSpPr/>
            <p:nvPr/>
          </p:nvSpPr>
          <p:spPr>
            <a:xfrm>
              <a:off x="2341300" y="539125"/>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
            <p:cNvSpPr/>
            <p:nvPr/>
          </p:nvSpPr>
          <p:spPr>
            <a:xfrm>
              <a:off x="2341300" y="68965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
            <p:cNvSpPr/>
            <p:nvPr/>
          </p:nvSpPr>
          <p:spPr>
            <a:xfrm>
              <a:off x="2341300" y="99067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
            <p:cNvSpPr/>
            <p:nvPr/>
          </p:nvSpPr>
          <p:spPr>
            <a:xfrm>
              <a:off x="2341300" y="129170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
            <p:cNvSpPr/>
            <p:nvPr/>
          </p:nvSpPr>
          <p:spPr>
            <a:xfrm>
              <a:off x="2341300" y="1442200"/>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
            <p:cNvSpPr/>
            <p:nvPr/>
          </p:nvSpPr>
          <p:spPr>
            <a:xfrm>
              <a:off x="2341300" y="1592700"/>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
            <p:cNvSpPr/>
            <p:nvPr/>
          </p:nvSpPr>
          <p:spPr>
            <a:xfrm>
              <a:off x="2341300" y="1743225"/>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
            <p:cNvSpPr/>
            <p:nvPr/>
          </p:nvSpPr>
          <p:spPr>
            <a:xfrm>
              <a:off x="2341300" y="21947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
            <p:cNvSpPr/>
            <p:nvPr/>
          </p:nvSpPr>
          <p:spPr>
            <a:xfrm>
              <a:off x="2341300" y="234527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
            <p:cNvSpPr/>
            <p:nvPr/>
          </p:nvSpPr>
          <p:spPr>
            <a:xfrm>
              <a:off x="2341300" y="249577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
            <p:cNvSpPr/>
            <p:nvPr/>
          </p:nvSpPr>
          <p:spPr>
            <a:xfrm>
              <a:off x="2341300" y="2646275"/>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
            <p:cNvSpPr/>
            <p:nvPr/>
          </p:nvSpPr>
          <p:spPr>
            <a:xfrm>
              <a:off x="2341300" y="2796800"/>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
            <p:cNvSpPr/>
            <p:nvPr/>
          </p:nvSpPr>
          <p:spPr>
            <a:xfrm>
              <a:off x="2341300" y="2947300"/>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
            <p:cNvSpPr/>
            <p:nvPr/>
          </p:nvSpPr>
          <p:spPr>
            <a:xfrm>
              <a:off x="2341300" y="309782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
            <p:cNvSpPr/>
            <p:nvPr/>
          </p:nvSpPr>
          <p:spPr>
            <a:xfrm>
              <a:off x="2341300" y="324832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
            <p:cNvSpPr/>
            <p:nvPr/>
          </p:nvSpPr>
          <p:spPr>
            <a:xfrm>
              <a:off x="2341300" y="339885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
            <p:cNvSpPr/>
            <p:nvPr/>
          </p:nvSpPr>
          <p:spPr>
            <a:xfrm>
              <a:off x="2341300" y="35493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
            <p:cNvSpPr/>
            <p:nvPr/>
          </p:nvSpPr>
          <p:spPr>
            <a:xfrm>
              <a:off x="2341300" y="3850375"/>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
            <p:cNvSpPr/>
            <p:nvPr/>
          </p:nvSpPr>
          <p:spPr>
            <a:xfrm>
              <a:off x="2341300" y="4151400"/>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
            <p:cNvSpPr/>
            <p:nvPr/>
          </p:nvSpPr>
          <p:spPr>
            <a:xfrm>
              <a:off x="2341300" y="430190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
            <p:cNvSpPr/>
            <p:nvPr/>
          </p:nvSpPr>
          <p:spPr>
            <a:xfrm>
              <a:off x="2341300" y="445242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
            <p:cNvSpPr/>
            <p:nvPr/>
          </p:nvSpPr>
          <p:spPr>
            <a:xfrm>
              <a:off x="2341300" y="460292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
            <p:cNvSpPr/>
            <p:nvPr/>
          </p:nvSpPr>
          <p:spPr>
            <a:xfrm>
              <a:off x="2341300" y="49039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
            <p:cNvSpPr/>
            <p:nvPr/>
          </p:nvSpPr>
          <p:spPr>
            <a:xfrm>
              <a:off x="2341300" y="5054450"/>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
            <p:cNvSpPr/>
            <p:nvPr/>
          </p:nvSpPr>
          <p:spPr>
            <a:xfrm>
              <a:off x="2341300" y="5204975"/>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
            <p:cNvSpPr/>
            <p:nvPr/>
          </p:nvSpPr>
          <p:spPr>
            <a:xfrm>
              <a:off x="2341300" y="535547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
            <p:cNvSpPr/>
            <p:nvPr/>
          </p:nvSpPr>
          <p:spPr>
            <a:xfrm>
              <a:off x="2491800" y="388625"/>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
            <p:cNvSpPr/>
            <p:nvPr/>
          </p:nvSpPr>
          <p:spPr>
            <a:xfrm>
              <a:off x="2491800" y="689650"/>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
            <p:cNvSpPr/>
            <p:nvPr/>
          </p:nvSpPr>
          <p:spPr>
            <a:xfrm>
              <a:off x="2491800" y="84015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
            <p:cNvSpPr/>
            <p:nvPr/>
          </p:nvSpPr>
          <p:spPr>
            <a:xfrm>
              <a:off x="2491800" y="99067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
            <p:cNvSpPr/>
            <p:nvPr/>
          </p:nvSpPr>
          <p:spPr>
            <a:xfrm>
              <a:off x="2491800" y="114117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
            <p:cNvSpPr/>
            <p:nvPr/>
          </p:nvSpPr>
          <p:spPr>
            <a:xfrm>
              <a:off x="2491800" y="1442200"/>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
            <p:cNvSpPr/>
            <p:nvPr/>
          </p:nvSpPr>
          <p:spPr>
            <a:xfrm>
              <a:off x="2491800" y="1743225"/>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
            <p:cNvSpPr/>
            <p:nvPr/>
          </p:nvSpPr>
          <p:spPr>
            <a:xfrm>
              <a:off x="2491800" y="189372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
            <p:cNvSpPr/>
            <p:nvPr/>
          </p:nvSpPr>
          <p:spPr>
            <a:xfrm>
              <a:off x="2491800" y="2044250"/>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
            <p:cNvSpPr/>
            <p:nvPr/>
          </p:nvSpPr>
          <p:spPr>
            <a:xfrm>
              <a:off x="2491800" y="234527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
            <p:cNvSpPr/>
            <p:nvPr/>
          </p:nvSpPr>
          <p:spPr>
            <a:xfrm>
              <a:off x="2491800" y="249577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
            <p:cNvSpPr/>
            <p:nvPr/>
          </p:nvSpPr>
          <p:spPr>
            <a:xfrm>
              <a:off x="2491800" y="2646275"/>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
            <p:cNvSpPr/>
            <p:nvPr/>
          </p:nvSpPr>
          <p:spPr>
            <a:xfrm>
              <a:off x="2491800" y="2796800"/>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
            <p:cNvSpPr/>
            <p:nvPr/>
          </p:nvSpPr>
          <p:spPr>
            <a:xfrm>
              <a:off x="2491800" y="2947300"/>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
            <p:cNvSpPr/>
            <p:nvPr/>
          </p:nvSpPr>
          <p:spPr>
            <a:xfrm>
              <a:off x="2491800" y="309782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
            <p:cNvSpPr/>
            <p:nvPr/>
          </p:nvSpPr>
          <p:spPr>
            <a:xfrm>
              <a:off x="2491800" y="324832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
            <p:cNvSpPr/>
            <p:nvPr/>
          </p:nvSpPr>
          <p:spPr>
            <a:xfrm>
              <a:off x="2491800" y="354935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
            <p:cNvSpPr/>
            <p:nvPr/>
          </p:nvSpPr>
          <p:spPr>
            <a:xfrm>
              <a:off x="2491800" y="3850375"/>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
            <p:cNvSpPr/>
            <p:nvPr/>
          </p:nvSpPr>
          <p:spPr>
            <a:xfrm>
              <a:off x="2491800" y="4000875"/>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
            <p:cNvSpPr/>
            <p:nvPr/>
          </p:nvSpPr>
          <p:spPr>
            <a:xfrm>
              <a:off x="2491800" y="4151400"/>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
            <p:cNvSpPr/>
            <p:nvPr/>
          </p:nvSpPr>
          <p:spPr>
            <a:xfrm>
              <a:off x="2491800" y="430190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
            <p:cNvSpPr/>
            <p:nvPr/>
          </p:nvSpPr>
          <p:spPr>
            <a:xfrm>
              <a:off x="2491800" y="460292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
            <p:cNvSpPr/>
            <p:nvPr/>
          </p:nvSpPr>
          <p:spPr>
            <a:xfrm>
              <a:off x="2491800" y="4753450"/>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
            <p:cNvSpPr/>
            <p:nvPr/>
          </p:nvSpPr>
          <p:spPr>
            <a:xfrm>
              <a:off x="2491800" y="5054450"/>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
            <p:cNvSpPr/>
            <p:nvPr/>
          </p:nvSpPr>
          <p:spPr>
            <a:xfrm>
              <a:off x="2491800" y="535547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
            <p:cNvSpPr/>
            <p:nvPr/>
          </p:nvSpPr>
          <p:spPr>
            <a:xfrm>
              <a:off x="2642325" y="539125"/>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
            <p:cNvSpPr/>
            <p:nvPr/>
          </p:nvSpPr>
          <p:spPr>
            <a:xfrm>
              <a:off x="2642325" y="99067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
            <p:cNvSpPr/>
            <p:nvPr/>
          </p:nvSpPr>
          <p:spPr>
            <a:xfrm>
              <a:off x="2642325" y="114117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
            <p:cNvSpPr/>
            <p:nvPr/>
          </p:nvSpPr>
          <p:spPr>
            <a:xfrm>
              <a:off x="2642325" y="129170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
            <p:cNvSpPr/>
            <p:nvPr/>
          </p:nvSpPr>
          <p:spPr>
            <a:xfrm>
              <a:off x="2642325" y="1592700"/>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
            <p:cNvSpPr/>
            <p:nvPr/>
          </p:nvSpPr>
          <p:spPr>
            <a:xfrm>
              <a:off x="2642325" y="189372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
            <p:cNvSpPr/>
            <p:nvPr/>
          </p:nvSpPr>
          <p:spPr>
            <a:xfrm>
              <a:off x="2642325" y="204425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
            <p:cNvSpPr/>
            <p:nvPr/>
          </p:nvSpPr>
          <p:spPr>
            <a:xfrm>
              <a:off x="2642325" y="21947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
            <p:cNvSpPr/>
            <p:nvPr/>
          </p:nvSpPr>
          <p:spPr>
            <a:xfrm>
              <a:off x="2642325" y="249577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
            <p:cNvSpPr/>
            <p:nvPr/>
          </p:nvSpPr>
          <p:spPr>
            <a:xfrm>
              <a:off x="2642325" y="2796800"/>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
            <p:cNvSpPr/>
            <p:nvPr/>
          </p:nvSpPr>
          <p:spPr>
            <a:xfrm>
              <a:off x="2642325" y="309782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
            <p:cNvSpPr/>
            <p:nvPr/>
          </p:nvSpPr>
          <p:spPr>
            <a:xfrm>
              <a:off x="2642325" y="339885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
            <p:cNvSpPr/>
            <p:nvPr/>
          </p:nvSpPr>
          <p:spPr>
            <a:xfrm>
              <a:off x="2642325" y="35493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
            <p:cNvSpPr/>
            <p:nvPr/>
          </p:nvSpPr>
          <p:spPr>
            <a:xfrm>
              <a:off x="2642325" y="4000875"/>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
            <p:cNvSpPr/>
            <p:nvPr/>
          </p:nvSpPr>
          <p:spPr>
            <a:xfrm>
              <a:off x="2642325" y="4151400"/>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
            <p:cNvSpPr/>
            <p:nvPr/>
          </p:nvSpPr>
          <p:spPr>
            <a:xfrm>
              <a:off x="2642325" y="430190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
            <p:cNvSpPr/>
            <p:nvPr/>
          </p:nvSpPr>
          <p:spPr>
            <a:xfrm>
              <a:off x="2642325" y="445242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
            <p:cNvSpPr/>
            <p:nvPr/>
          </p:nvSpPr>
          <p:spPr>
            <a:xfrm>
              <a:off x="2642325" y="460292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
            <p:cNvSpPr/>
            <p:nvPr/>
          </p:nvSpPr>
          <p:spPr>
            <a:xfrm>
              <a:off x="2642325" y="49039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
            <p:cNvSpPr/>
            <p:nvPr/>
          </p:nvSpPr>
          <p:spPr>
            <a:xfrm>
              <a:off x="2642325" y="5054450"/>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
            <p:cNvSpPr/>
            <p:nvPr/>
          </p:nvSpPr>
          <p:spPr>
            <a:xfrm>
              <a:off x="2792825" y="23812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
            <p:cNvSpPr/>
            <p:nvPr/>
          </p:nvSpPr>
          <p:spPr>
            <a:xfrm>
              <a:off x="2792825" y="689650"/>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
            <p:cNvSpPr/>
            <p:nvPr/>
          </p:nvSpPr>
          <p:spPr>
            <a:xfrm>
              <a:off x="2792825" y="99067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
            <p:cNvSpPr/>
            <p:nvPr/>
          </p:nvSpPr>
          <p:spPr>
            <a:xfrm>
              <a:off x="2792825" y="1442200"/>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
            <p:cNvSpPr/>
            <p:nvPr/>
          </p:nvSpPr>
          <p:spPr>
            <a:xfrm>
              <a:off x="2792825" y="1592700"/>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
            <p:cNvSpPr/>
            <p:nvPr/>
          </p:nvSpPr>
          <p:spPr>
            <a:xfrm>
              <a:off x="2792825" y="219475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
            <p:cNvSpPr/>
            <p:nvPr/>
          </p:nvSpPr>
          <p:spPr>
            <a:xfrm>
              <a:off x="2792825" y="234527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
            <p:cNvSpPr/>
            <p:nvPr/>
          </p:nvSpPr>
          <p:spPr>
            <a:xfrm>
              <a:off x="2792825" y="2646275"/>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
            <p:cNvSpPr/>
            <p:nvPr/>
          </p:nvSpPr>
          <p:spPr>
            <a:xfrm>
              <a:off x="2792825" y="2796800"/>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
            <p:cNvSpPr/>
            <p:nvPr/>
          </p:nvSpPr>
          <p:spPr>
            <a:xfrm>
              <a:off x="2792825" y="2947300"/>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
            <p:cNvSpPr/>
            <p:nvPr/>
          </p:nvSpPr>
          <p:spPr>
            <a:xfrm>
              <a:off x="2792825" y="309782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
            <p:cNvSpPr/>
            <p:nvPr/>
          </p:nvSpPr>
          <p:spPr>
            <a:xfrm>
              <a:off x="2792825" y="354935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
            <p:cNvSpPr/>
            <p:nvPr/>
          </p:nvSpPr>
          <p:spPr>
            <a:xfrm>
              <a:off x="2792825" y="369987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
            <p:cNvSpPr/>
            <p:nvPr/>
          </p:nvSpPr>
          <p:spPr>
            <a:xfrm>
              <a:off x="2792825" y="3850375"/>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
            <p:cNvSpPr/>
            <p:nvPr/>
          </p:nvSpPr>
          <p:spPr>
            <a:xfrm>
              <a:off x="2792825" y="4151400"/>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
            <p:cNvSpPr/>
            <p:nvPr/>
          </p:nvSpPr>
          <p:spPr>
            <a:xfrm>
              <a:off x="2792825" y="490395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
            <p:cNvSpPr/>
            <p:nvPr/>
          </p:nvSpPr>
          <p:spPr>
            <a:xfrm>
              <a:off x="2792825" y="5204975"/>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
            <p:cNvSpPr/>
            <p:nvPr/>
          </p:nvSpPr>
          <p:spPr>
            <a:xfrm>
              <a:off x="2792825" y="535547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
            <p:cNvSpPr/>
            <p:nvPr/>
          </p:nvSpPr>
          <p:spPr>
            <a:xfrm>
              <a:off x="2943325" y="3886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
            <p:cNvSpPr/>
            <p:nvPr/>
          </p:nvSpPr>
          <p:spPr>
            <a:xfrm>
              <a:off x="2943325" y="53912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
            <p:cNvSpPr/>
            <p:nvPr/>
          </p:nvSpPr>
          <p:spPr>
            <a:xfrm>
              <a:off x="2943325" y="9906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
            <p:cNvSpPr/>
            <p:nvPr/>
          </p:nvSpPr>
          <p:spPr>
            <a:xfrm>
              <a:off x="2943325" y="129170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
            <p:cNvSpPr/>
            <p:nvPr/>
          </p:nvSpPr>
          <p:spPr>
            <a:xfrm>
              <a:off x="2943325" y="159270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
            <p:cNvSpPr/>
            <p:nvPr/>
          </p:nvSpPr>
          <p:spPr>
            <a:xfrm>
              <a:off x="2943325" y="20442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
            <p:cNvSpPr/>
            <p:nvPr/>
          </p:nvSpPr>
          <p:spPr>
            <a:xfrm>
              <a:off x="2943325" y="23452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
            <p:cNvSpPr/>
            <p:nvPr/>
          </p:nvSpPr>
          <p:spPr>
            <a:xfrm>
              <a:off x="2943325" y="27968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
            <p:cNvSpPr/>
            <p:nvPr/>
          </p:nvSpPr>
          <p:spPr>
            <a:xfrm>
              <a:off x="2943325" y="30978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
            <p:cNvSpPr/>
            <p:nvPr/>
          </p:nvSpPr>
          <p:spPr>
            <a:xfrm>
              <a:off x="2943325" y="32483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
            <p:cNvSpPr/>
            <p:nvPr/>
          </p:nvSpPr>
          <p:spPr>
            <a:xfrm>
              <a:off x="2943325" y="35493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
            <p:cNvSpPr/>
            <p:nvPr/>
          </p:nvSpPr>
          <p:spPr>
            <a:xfrm>
              <a:off x="2943325" y="36998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
            <p:cNvSpPr/>
            <p:nvPr/>
          </p:nvSpPr>
          <p:spPr>
            <a:xfrm>
              <a:off x="2943325" y="38503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
            <p:cNvSpPr/>
            <p:nvPr/>
          </p:nvSpPr>
          <p:spPr>
            <a:xfrm>
              <a:off x="2943325" y="41514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
            <p:cNvSpPr/>
            <p:nvPr/>
          </p:nvSpPr>
          <p:spPr>
            <a:xfrm>
              <a:off x="2943325" y="430190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
            <p:cNvSpPr/>
            <p:nvPr/>
          </p:nvSpPr>
          <p:spPr>
            <a:xfrm>
              <a:off x="2943325" y="47534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
            <p:cNvSpPr/>
            <p:nvPr/>
          </p:nvSpPr>
          <p:spPr>
            <a:xfrm>
              <a:off x="2943325" y="505445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
            <p:cNvSpPr/>
            <p:nvPr/>
          </p:nvSpPr>
          <p:spPr>
            <a:xfrm>
              <a:off x="2943325" y="52049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
            <p:cNvSpPr/>
            <p:nvPr/>
          </p:nvSpPr>
          <p:spPr>
            <a:xfrm>
              <a:off x="3093850" y="23812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
            <p:cNvSpPr/>
            <p:nvPr/>
          </p:nvSpPr>
          <p:spPr>
            <a:xfrm>
              <a:off x="3093850" y="6896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
            <p:cNvSpPr/>
            <p:nvPr/>
          </p:nvSpPr>
          <p:spPr>
            <a:xfrm>
              <a:off x="3093850" y="11411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
            <p:cNvSpPr/>
            <p:nvPr/>
          </p:nvSpPr>
          <p:spPr>
            <a:xfrm>
              <a:off x="3093850" y="174322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
            <p:cNvSpPr/>
            <p:nvPr/>
          </p:nvSpPr>
          <p:spPr>
            <a:xfrm>
              <a:off x="3093850" y="23452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
            <p:cNvSpPr/>
            <p:nvPr/>
          </p:nvSpPr>
          <p:spPr>
            <a:xfrm>
              <a:off x="3093850" y="309782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
            <p:cNvSpPr/>
            <p:nvPr/>
          </p:nvSpPr>
          <p:spPr>
            <a:xfrm>
              <a:off x="3093850" y="4301900"/>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
            <p:cNvSpPr/>
            <p:nvPr/>
          </p:nvSpPr>
          <p:spPr>
            <a:xfrm>
              <a:off x="3093850" y="445242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
            <p:cNvSpPr/>
            <p:nvPr/>
          </p:nvSpPr>
          <p:spPr>
            <a:xfrm>
              <a:off x="3093850" y="53554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
            <p:cNvSpPr/>
            <p:nvPr/>
          </p:nvSpPr>
          <p:spPr>
            <a:xfrm>
              <a:off x="3244350" y="3886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
            <p:cNvSpPr/>
            <p:nvPr/>
          </p:nvSpPr>
          <p:spPr>
            <a:xfrm>
              <a:off x="3244350" y="129170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
            <p:cNvSpPr/>
            <p:nvPr/>
          </p:nvSpPr>
          <p:spPr>
            <a:xfrm>
              <a:off x="3244350" y="20442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
            <p:cNvSpPr/>
            <p:nvPr/>
          </p:nvSpPr>
          <p:spPr>
            <a:xfrm>
              <a:off x="3244350" y="27968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
            <p:cNvSpPr/>
            <p:nvPr/>
          </p:nvSpPr>
          <p:spPr>
            <a:xfrm>
              <a:off x="3244350" y="36998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
            <p:cNvSpPr/>
            <p:nvPr/>
          </p:nvSpPr>
          <p:spPr>
            <a:xfrm>
              <a:off x="3244350" y="44524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
            <p:cNvSpPr/>
            <p:nvPr/>
          </p:nvSpPr>
          <p:spPr>
            <a:xfrm>
              <a:off x="3244350" y="46029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
            <p:cNvSpPr/>
            <p:nvPr/>
          </p:nvSpPr>
          <p:spPr>
            <a:xfrm>
              <a:off x="3244350" y="52049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
            <p:cNvSpPr/>
            <p:nvPr/>
          </p:nvSpPr>
          <p:spPr>
            <a:xfrm>
              <a:off x="3394875" y="23812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
            <p:cNvSpPr/>
            <p:nvPr/>
          </p:nvSpPr>
          <p:spPr>
            <a:xfrm>
              <a:off x="3394875" y="129170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
            <p:cNvSpPr/>
            <p:nvPr/>
          </p:nvSpPr>
          <p:spPr>
            <a:xfrm>
              <a:off x="3394875" y="324832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
            <p:cNvSpPr/>
            <p:nvPr/>
          </p:nvSpPr>
          <p:spPr>
            <a:xfrm>
              <a:off x="3394875" y="3850375"/>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
            <p:cNvSpPr/>
            <p:nvPr/>
          </p:nvSpPr>
          <p:spPr>
            <a:xfrm>
              <a:off x="3394875" y="445242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
            <p:cNvSpPr/>
            <p:nvPr/>
          </p:nvSpPr>
          <p:spPr>
            <a:xfrm>
              <a:off x="3394875" y="5204975"/>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
            <p:cNvSpPr/>
            <p:nvPr/>
          </p:nvSpPr>
          <p:spPr>
            <a:xfrm>
              <a:off x="3545375" y="689650"/>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
            <p:cNvSpPr/>
            <p:nvPr/>
          </p:nvSpPr>
          <p:spPr>
            <a:xfrm>
              <a:off x="3545375" y="1592700"/>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
            <p:cNvSpPr/>
            <p:nvPr/>
          </p:nvSpPr>
          <p:spPr>
            <a:xfrm>
              <a:off x="3545375" y="2646275"/>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6" name="Google Shape;426;p2"/>
          <p:cNvGrpSpPr/>
          <p:nvPr/>
        </p:nvGrpSpPr>
        <p:grpSpPr>
          <a:xfrm rot="10800000">
            <a:off x="6367294" y="38446"/>
            <a:ext cx="2309820" cy="6781562"/>
            <a:chOff x="1287725" y="238125"/>
            <a:chExt cx="2379050" cy="5238750"/>
          </a:xfrm>
        </p:grpSpPr>
        <p:sp>
          <p:nvSpPr>
            <p:cNvPr id="427" name="Google Shape;427;p2"/>
            <p:cNvSpPr/>
            <p:nvPr/>
          </p:nvSpPr>
          <p:spPr>
            <a:xfrm>
              <a:off x="1287725" y="388625"/>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
            <p:cNvSpPr/>
            <p:nvPr/>
          </p:nvSpPr>
          <p:spPr>
            <a:xfrm>
              <a:off x="1287725" y="6896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
            <p:cNvSpPr/>
            <p:nvPr/>
          </p:nvSpPr>
          <p:spPr>
            <a:xfrm>
              <a:off x="1287725" y="8401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
            <p:cNvSpPr/>
            <p:nvPr/>
          </p:nvSpPr>
          <p:spPr>
            <a:xfrm>
              <a:off x="1287725" y="129170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
            <p:cNvSpPr/>
            <p:nvPr/>
          </p:nvSpPr>
          <p:spPr>
            <a:xfrm>
              <a:off x="1287725" y="1743225"/>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
            <p:cNvSpPr/>
            <p:nvPr/>
          </p:nvSpPr>
          <p:spPr>
            <a:xfrm>
              <a:off x="1287725" y="189372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
            <p:cNvSpPr/>
            <p:nvPr/>
          </p:nvSpPr>
          <p:spPr>
            <a:xfrm>
              <a:off x="1287725" y="20442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
            <p:cNvSpPr/>
            <p:nvPr/>
          </p:nvSpPr>
          <p:spPr>
            <a:xfrm>
              <a:off x="1287725" y="24957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
            <p:cNvSpPr/>
            <p:nvPr/>
          </p:nvSpPr>
          <p:spPr>
            <a:xfrm>
              <a:off x="1287725" y="2947300"/>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
            <p:cNvSpPr/>
            <p:nvPr/>
          </p:nvSpPr>
          <p:spPr>
            <a:xfrm>
              <a:off x="1287725" y="369987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
            <p:cNvSpPr/>
            <p:nvPr/>
          </p:nvSpPr>
          <p:spPr>
            <a:xfrm>
              <a:off x="1287725" y="3850375"/>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
            <p:cNvSpPr/>
            <p:nvPr/>
          </p:nvSpPr>
          <p:spPr>
            <a:xfrm>
              <a:off x="1287725" y="445242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
            <p:cNvSpPr/>
            <p:nvPr/>
          </p:nvSpPr>
          <p:spPr>
            <a:xfrm>
              <a:off x="1287725" y="47534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
            <p:cNvSpPr/>
            <p:nvPr/>
          </p:nvSpPr>
          <p:spPr>
            <a:xfrm>
              <a:off x="1287725" y="5054450"/>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
            <p:cNvSpPr/>
            <p:nvPr/>
          </p:nvSpPr>
          <p:spPr>
            <a:xfrm>
              <a:off x="1287725" y="5204975"/>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
            <p:cNvSpPr/>
            <p:nvPr/>
          </p:nvSpPr>
          <p:spPr>
            <a:xfrm>
              <a:off x="1438225" y="38862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
            <p:cNvSpPr/>
            <p:nvPr/>
          </p:nvSpPr>
          <p:spPr>
            <a:xfrm>
              <a:off x="1438225" y="23452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
            <p:cNvSpPr/>
            <p:nvPr/>
          </p:nvSpPr>
          <p:spPr>
            <a:xfrm>
              <a:off x="1438225" y="27968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
            <p:cNvSpPr/>
            <p:nvPr/>
          </p:nvSpPr>
          <p:spPr>
            <a:xfrm>
              <a:off x="1438225" y="41514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
            <p:cNvSpPr/>
            <p:nvPr/>
          </p:nvSpPr>
          <p:spPr>
            <a:xfrm>
              <a:off x="1588750" y="388625"/>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
            <p:cNvSpPr/>
            <p:nvPr/>
          </p:nvSpPr>
          <p:spPr>
            <a:xfrm>
              <a:off x="1588750" y="539125"/>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
            <p:cNvSpPr/>
            <p:nvPr/>
          </p:nvSpPr>
          <p:spPr>
            <a:xfrm>
              <a:off x="1588750" y="6896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
            <p:cNvSpPr/>
            <p:nvPr/>
          </p:nvSpPr>
          <p:spPr>
            <a:xfrm>
              <a:off x="1588750" y="11411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
            <p:cNvSpPr/>
            <p:nvPr/>
          </p:nvSpPr>
          <p:spPr>
            <a:xfrm>
              <a:off x="1588750" y="189372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
            <p:cNvSpPr/>
            <p:nvPr/>
          </p:nvSpPr>
          <p:spPr>
            <a:xfrm>
              <a:off x="1588750" y="20442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
            <p:cNvSpPr/>
            <p:nvPr/>
          </p:nvSpPr>
          <p:spPr>
            <a:xfrm>
              <a:off x="1588750" y="234527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
            <p:cNvSpPr/>
            <p:nvPr/>
          </p:nvSpPr>
          <p:spPr>
            <a:xfrm>
              <a:off x="1588750" y="309782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
            <p:cNvSpPr/>
            <p:nvPr/>
          </p:nvSpPr>
          <p:spPr>
            <a:xfrm>
              <a:off x="1588750" y="35493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
            <p:cNvSpPr/>
            <p:nvPr/>
          </p:nvSpPr>
          <p:spPr>
            <a:xfrm>
              <a:off x="1588750" y="53554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
            <p:cNvSpPr/>
            <p:nvPr/>
          </p:nvSpPr>
          <p:spPr>
            <a:xfrm>
              <a:off x="1739250" y="38862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
            <p:cNvSpPr/>
            <p:nvPr/>
          </p:nvSpPr>
          <p:spPr>
            <a:xfrm>
              <a:off x="1739250" y="6896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
            <p:cNvSpPr/>
            <p:nvPr/>
          </p:nvSpPr>
          <p:spPr>
            <a:xfrm>
              <a:off x="1739250" y="9906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
            <p:cNvSpPr/>
            <p:nvPr/>
          </p:nvSpPr>
          <p:spPr>
            <a:xfrm>
              <a:off x="1739250" y="159270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
            <p:cNvSpPr/>
            <p:nvPr/>
          </p:nvSpPr>
          <p:spPr>
            <a:xfrm>
              <a:off x="1739250" y="174322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
            <p:cNvSpPr/>
            <p:nvPr/>
          </p:nvSpPr>
          <p:spPr>
            <a:xfrm>
              <a:off x="1739250" y="20442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
            <p:cNvSpPr/>
            <p:nvPr/>
          </p:nvSpPr>
          <p:spPr>
            <a:xfrm>
              <a:off x="1739250" y="21947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
            <p:cNvSpPr/>
            <p:nvPr/>
          </p:nvSpPr>
          <p:spPr>
            <a:xfrm>
              <a:off x="1739250" y="23452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
            <p:cNvSpPr/>
            <p:nvPr/>
          </p:nvSpPr>
          <p:spPr>
            <a:xfrm>
              <a:off x="1739250" y="294730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
            <p:cNvSpPr/>
            <p:nvPr/>
          </p:nvSpPr>
          <p:spPr>
            <a:xfrm>
              <a:off x="1739250" y="30978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
            <p:cNvSpPr/>
            <p:nvPr/>
          </p:nvSpPr>
          <p:spPr>
            <a:xfrm>
              <a:off x="1739250" y="32483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
            <p:cNvSpPr/>
            <p:nvPr/>
          </p:nvSpPr>
          <p:spPr>
            <a:xfrm>
              <a:off x="1739250" y="38503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
            <p:cNvSpPr/>
            <p:nvPr/>
          </p:nvSpPr>
          <p:spPr>
            <a:xfrm>
              <a:off x="1739250" y="40008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
            <p:cNvSpPr/>
            <p:nvPr/>
          </p:nvSpPr>
          <p:spPr>
            <a:xfrm>
              <a:off x="1739250" y="44524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
            <p:cNvSpPr/>
            <p:nvPr/>
          </p:nvSpPr>
          <p:spPr>
            <a:xfrm>
              <a:off x="1739250" y="46029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
            <p:cNvSpPr/>
            <p:nvPr/>
          </p:nvSpPr>
          <p:spPr>
            <a:xfrm>
              <a:off x="1739250" y="47534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
            <p:cNvSpPr/>
            <p:nvPr/>
          </p:nvSpPr>
          <p:spPr>
            <a:xfrm>
              <a:off x="1739250" y="505445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
            <p:cNvSpPr/>
            <p:nvPr/>
          </p:nvSpPr>
          <p:spPr>
            <a:xfrm>
              <a:off x="1889750" y="539125"/>
              <a:ext cx="121425" cy="121425"/>
            </a:xfrm>
            <a:custGeom>
              <a:rect b="b" l="l" r="r" t="t"/>
              <a:pathLst>
                <a:path extrusionOk="0" h="4857"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
            <p:cNvSpPr/>
            <p:nvPr/>
          </p:nvSpPr>
          <p:spPr>
            <a:xfrm>
              <a:off x="1889750" y="689650"/>
              <a:ext cx="121425" cy="121400"/>
            </a:xfrm>
            <a:custGeom>
              <a:rect b="b" l="l" r="r" t="t"/>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
            <p:cNvSpPr/>
            <p:nvPr/>
          </p:nvSpPr>
          <p:spPr>
            <a:xfrm>
              <a:off x="1889750" y="990675"/>
              <a:ext cx="121425" cy="121400"/>
            </a:xfrm>
            <a:custGeom>
              <a:rect b="b" l="l" r="r" t="t"/>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
            <p:cNvSpPr/>
            <p:nvPr/>
          </p:nvSpPr>
          <p:spPr>
            <a:xfrm>
              <a:off x="1889750" y="1141175"/>
              <a:ext cx="121425" cy="121400"/>
            </a:xfrm>
            <a:custGeom>
              <a:rect b="b" l="l" r="r" t="t"/>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
            <p:cNvSpPr/>
            <p:nvPr/>
          </p:nvSpPr>
          <p:spPr>
            <a:xfrm>
              <a:off x="1889750" y="1291700"/>
              <a:ext cx="121425" cy="121400"/>
            </a:xfrm>
            <a:custGeom>
              <a:rect b="b" l="l" r="r" t="t"/>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
            <p:cNvSpPr/>
            <p:nvPr/>
          </p:nvSpPr>
          <p:spPr>
            <a:xfrm>
              <a:off x="1889750" y="1592700"/>
              <a:ext cx="121425" cy="121425"/>
            </a:xfrm>
            <a:custGeom>
              <a:rect b="b" l="l" r="r" t="t"/>
              <a:pathLst>
                <a:path extrusionOk="0" h="4857"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
            <p:cNvSpPr/>
            <p:nvPr/>
          </p:nvSpPr>
          <p:spPr>
            <a:xfrm>
              <a:off x="1889750" y="3248325"/>
              <a:ext cx="121425" cy="121400"/>
            </a:xfrm>
            <a:custGeom>
              <a:rect b="b" l="l" r="r" t="t"/>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
            <p:cNvSpPr/>
            <p:nvPr/>
          </p:nvSpPr>
          <p:spPr>
            <a:xfrm>
              <a:off x="1889750" y="3549350"/>
              <a:ext cx="121425" cy="121400"/>
            </a:xfrm>
            <a:custGeom>
              <a:rect b="b" l="l" r="r" t="t"/>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
            <p:cNvSpPr/>
            <p:nvPr/>
          </p:nvSpPr>
          <p:spPr>
            <a:xfrm>
              <a:off x="1889750" y="3699875"/>
              <a:ext cx="121425" cy="121400"/>
            </a:xfrm>
            <a:custGeom>
              <a:rect b="b" l="l" r="r" t="t"/>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
            <p:cNvSpPr/>
            <p:nvPr/>
          </p:nvSpPr>
          <p:spPr>
            <a:xfrm>
              <a:off x="1889750" y="5054450"/>
              <a:ext cx="121425" cy="121425"/>
            </a:xfrm>
            <a:custGeom>
              <a:rect b="b" l="l" r="r" t="t"/>
              <a:pathLst>
                <a:path extrusionOk="0" h="4857"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
            <p:cNvSpPr/>
            <p:nvPr/>
          </p:nvSpPr>
          <p:spPr>
            <a:xfrm>
              <a:off x="1889750" y="5355475"/>
              <a:ext cx="121425" cy="121400"/>
            </a:xfrm>
            <a:custGeom>
              <a:rect b="b" l="l" r="r" t="t"/>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
            <p:cNvSpPr/>
            <p:nvPr/>
          </p:nvSpPr>
          <p:spPr>
            <a:xfrm>
              <a:off x="2040275" y="23812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
            <p:cNvSpPr/>
            <p:nvPr/>
          </p:nvSpPr>
          <p:spPr>
            <a:xfrm>
              <a:off x="2040275" y="539125"/>
              <a:ext cx="121400" cy="121425"/>
            </a:xfrm>
            <a:custGeom>
              <a:rect b="b" l="l" r="r" t="t"/>
              <a:pathLst>
                <a:path extrusionOk="0" h="4857"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
            <p:cNvSpPr/>
            <p:nvPr/>
          </p:nvSpPr>
          <p:spPr>
            <a:xfrm>
              <a:off x="2040275" y="8401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
            <p:cNvSpPr/>
            <p:nvPr/>
          </p:nvSpPr>
          <p:spPr>
            <a:xfrm>
              <a:off x="2040275" y="99067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
            <p:cNvSpPr/>
            <p:nvPr/>
          </p:nvSpPr>
          <p:spPr>
            <a:xfrm>
              <a:off x="2040275" y="1592700"/>
              <a:ext cx="121400" cy="121425"/>
            </a:xfrm>
            <a:custGeom>
              <a:rect b="b" l="l" r="r" t="t"/>
              <a:pathLst>
                <a:path extrusionOk="0" h="4857"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
            <p:cNvSpPr/>
            <p:nvPr/>
          </p:nvSpPr>
          <p:spPr>
            <a:xfrm>
              <a:off x="2040275" y="21947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
            <p:cNvSpPr/>
            <p:nvPr/>
          </p:nvSpPr>
          <p:spPr>
            <a:xfrm>
              <a:off x="2040275" y="234527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
            <p:cNvSpPr/>
            <p:nvPr/>
          </p:nvSpPr>
          <p:spPr>
            <a:xfrm>
              <a:off x="2040275" y="2495775"/>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
            <p:cNvSpPr/>
            <p:nvPr/>
          </p:nvSpPr>
          <p:spPr>
            <a:xfrm>
              <a:off x="2040275" y="339885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
            <p:cNvSpPr/>
            <p:nvPr/>
          </p:nvSpPr>
          <p:spPr>
            <a:xfrm>
              <a:off x="2040275" y="4151400"/>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
            <p:cNvSpPr/>
            <p:nvPr/>
          </p:nvSpPr>
          <p:spPr>
            <a:xfrm>
              <a:off x="2040275" y="4602925"/>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
            <p:cNvSpPr/>
            <p:nvPr/>
          </p:nvSpPr>
          <p:spPr>
            <a:xfrm>
              <a:off x="2040275" y="475345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
            <p:cNvSpPr/>
            <p:nvPr/>
          </p:nvSpPr>
          <p:spPr>
            <a:xfrm>
              <a:off x="2040275" y="5355475"/>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
            <p:cNvSpPr/>
            <p:nvPr/>
          </p:nvSpPr>
          <p:spPr>
            <a:xfrm>
              <a:off x="2190775" y="388625"/>
              <a:ext cx="121425" cy="121400"/>
            </a:xfrm>
            <a:custGeom>
              <a:rect b="b" l="l" r="r" t="t"/>
              <a:pathLst>
                <a:path extrusionOk="0" h="4856" w="4857">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
            <p:cNvSpPr/>
            <p:nvPr/>
          </p:nvSpPr>
          <p:spPr>
            <a:xfrm>
              <a:off x="2190775" y="539125"/>
              <a:ext cx="121425" cy="121425"/>
            </a:xfrm>
            <a:custGeom>
              <a:rect b="b" l="l" r="r" t="t"/>
              <a:pathLst>
                <a:path extrusionOk="0" h="4857"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
            <p:cNvSpPr/>
            <p:nvPr/>
          </p:nvSpPr>
          <p:spPr>
            <a:xfrm>
              <a:off x="2190775" y="990675"/>
              <a:ext cx="121425" cy="121400"/>
            </a:xfrm>
            <a:custGeom>
              <a:rect b="b" l="l" r="r" t="t"/>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
            <p:cNvSpPr/>
            <p:nvPr/>
          </p:nvSpPr>
          <p:spPr>
            <a:xfrm>
              <a:off x="2190775" y="1442200"/>
              <a:ext cx="121425" cy="121400"/>
            </a:xfrm>
            <a:custGeom>
              <a:rect b="b" l="l" r="r" t="t"/>
              <a:pathLst>
                <a:path extrusionOk="0" h="4856" w="4857">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
            <p:cNvSpPr/>
            <p:nvPr/>
          </p:nvSpPr>
          <p:spPr>
            <a:xfrm>
              <a:off x="2190775" y="2646275"/>
              <a:ext cx="121425" cy="121425"/>
            </a:xfrm>
            <a:custGeom>
              <a:rect b="b" l="l" r="r" t="t"/>
              <a:pathLst>
                <a:path extrusionOk="0" h="4857"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
            <p:cNvSpPr/>
            <p:nvPr/>
          </p:nvSpPr>
          <p:spPr>
            <a:xfrm>
              <a:off x="2190775" y="2947300"/>
              <a:ext cx="121425" cy="121425"/>
            </a:xfrm>
            <a:custGeom>
              <a:rect b="b" l="l" r="r" t="t"/>
              <a:pathLst>
                <a:path extrusionOk="0" h="4857"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
            <p:cNvSpPr/>
            <p:nvPr/>
          </p:nvSpPr>
          <p:spPr>
            <a:xfrm>
              <a:off x="2190775" y="3850375"/>
              <a:ext cx="121425" cy="121400"/>
            </a:xfrm>
            <a:custGeom>
              <a:rect b="b" l="l" r="r" t="t"/>
              <a:pathLst>
                <a:path extrusionOk="0" h="4856" w="4857">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
            <p:cNvSpPr/>
            <p:nvPr/>
          </p:nvSpPr>
          <p:spPr>
            <a:xfrm>
              <a:off x="2190775" y="4301900"/>
              <a:ext cx="121425" cy="121400"/>
            </a:xfrm>
            <a:custGeom>
              <a:rect b="b" l="l" r="r" t="t"/>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
            <p:cNvSpPr/>
            <p:nvPr/>
          </p:nvSpPr>
          <p:spPr>
            <a:xfrm>
              <a:off x="2190775" y="4903950"/>
              <a:ext cx="121425" cy="121400"/>
            </a:xfrm>
            <a:custGeom>
              <a:rect b="b" l="l" r="r" t="t"/>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
            <p:cNvSpPr/>
            <p:nvPr/>
          </p:nvSpPr>
          <p:spPr>
            <a:xfrm>
              <a:off x="2341300" y="23812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
            <p:cNvSpPr/>
            <p:nvPr/>
          </p:nvSpPr>
          <p:spPr>
            <a:xfrm>
              <a:off x="2341300" y="388625"/>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
            <p:cNvSpPr/>
            <p:nvPr/>
          </p:nvSpPr>
          <p:spPr>
            <a:xfrm>
              <a:off x="2341300" y="8401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
            <p:cNvSpPr/>
            <p:nvPr/>
          </p:nvSpPr>
          <p:spPr>
            <a:xfrm>
              <a:off x="2341300" y="11411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
            <p:cNvSpPr/>
            <p:nvPr/>
          </p:nvSpPr>
          <p:spPr>
            <a:xfrm>
              <a:off x="2341300" y="189372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
            <p:cNvSpPr/>
            <p:nvPr/>
          </p:nvSpPr>
          <p:spPr>
            <a:xfrm>
              <a:off x="2341300" y="20442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
            <p:cNvSpPr/>
            <p:nvPr/>
          </p:nvSpPr>
          <p:spPr>
            <a:xfrm>
              <a:off x="2341300" y="369987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
            <p:cNvSpPr/>
            <p:nvPr/>
          </p:nvSpPr>
          <p:spPr>
            <a:xfrm>
              <a:off x="2341300" y="4000875"/>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
            <p:cNvSpPr/>
            <p:nvPr/>
          </p:nvSpPr>
          <p:spPr>
            <a:xfrm>
              <a:off x="2491800" y="2381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
            <p:cNvSpPr/>
            <p:nvPr/>
          </p:nvSpPr>
          <p:spPr>
            <a:xfrm>
              <a:off x="2491800" y="129170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
            <p:cNvSpPr/>
            <p:nvPr/>
          </p:nvSpPr>
          <p:spPr>
            <a:xfrm>
              <a:off x="2491800" y="21947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
            <p:cNvSpPr/>
            <p:nvPr/>
          </p:nvSpPr>
          <p:spPr>
            <a:xfrm>
              <a:off x="2491800" y="36998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
            <p:cNvSpPr/>
            <p:nvPr/>
          </p:nvSpPr>
          <p:spPr>
            <a:xfrm>
              <a:off x="2491800" y="49039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
            <p:cNvSpPr/>
            <p:nvPr/>
          </p:nvSpPr>
          <p:spPr>
            <a:xfrm>
              <a:off x="2642325" y="23812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
            <p:cNvSpPr/>
            <p:nvPr/>
          </p:nvSpPr>
          <p:spPr>
            <a:xfrm>
              <a:off x="2642325" y="6896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
            <p:cNvSpPr/>
            <p:nvPr/>
          </p:nvSpPr>
          <p:spPr>
            <a:xfrm>
              <a:off x="2642325" y="234527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
            <p:cNvSpPr/>
            <p:nvPr/>
          </p:nvSpPr>
          <p:spPr>
            <a:xfrm>
              <a:off x="2642325" y="324832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
            <p:cNvSpPr/>
            <p:nvPr/>
          </p:nvSpPr>
          <p:spPr>
            <a:xfrm>
              <a:off x="2642325" y="369987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
            <p:cNvSpPr/>
            <p:nvPr/>
          </p:nvSpPr>
          <p:spPr>
            <a:xfrm>
              <a:off x="2792825" y="430190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
            <p:cNvSpPr/>
            <p:nvPr/>
          </p:nvSpPr>
          <p:spPr>
            <a:xfrm>
              <a:off x="2943325" y="1442200"/>
              <a:ext cx="121425" cy="121400"/>
            </a:xfrm>
            <a:custGeom>
              <a:rect b="b" l="l" r="r" t="t"/>
              <a:pathLst>
                <a:path extrusionOk="0" h="4856" w="4857">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
            <p:cNvSpPr/>
            <p:nvPr/>
          </p:nvSpPr>
          <p:spPr>
            <a:xfrm>
              <a:off x="2943325" y="2646275"/>
              <a:ext cx="121425" cy="121425"/>
            </a:xfrm>
            <a:custGeom>
              <a:rect b="b" l="l" r="r" t="t"/>
              <a:pathLst>
                <a:path extrusionOk="0" h="4857"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
            <p:cNvSpPr/>
            <p:nvPr/>
          </p:nvSpPr>
          <p:spPr>
            <a:xfrm>
              <a:off x="3093850" y="5054450"/>
              <a:ext cx="121400" cy="121425"/>
            </a:xfrm>
            <a:custGeom>
              <a:rect b="b" l="l" r="r" t="t"/>
              <a:pathLst>
                <a:path extrusionOk="0" h="4857"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
            <p:cNvSpPr/>
            <p:nvPr/>
          </p:nvSpPr>
          <p:spPr>
            <a:xfrm>
              <a:off x="3394875" y="24957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
            <p:cNvSpPr/>
            <p:nvPr/>
          </p:nvSpPr>
          <p:spPr>
            <a:xfrm>
              <a:off x="3545375" y="49039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dark">
  <p:cSld name="BLANK_1">
    <p:bg>
      <p:bgPr>
        <a:solidFill>
          <a:srgbClr val="003B55"/>
        </a:solidFill>
      </p:bgPr>
    </p:bg>
    <p:spTree>
      <p:nvGrpSpPr>
        <p:cNvPr id="3234" name="Shape 3234"/>
        <p:cNvGrpSpPr/>
        <p:nvPr/>
      </p:nvGrpSpPr>
      <p:grpSpPr>
        <a:xfrm>
          <a:off x="0" y="0"/>
          <a:ext cx="0" cy="0"/>
          <a:chOff x="0" y="0"/>
          <a:chExt cx="0" cy="0"/>
        </a:xfrm>
      </p:grpSpPr>
      <p:grpSp>
        <p:nvGrpSpPr>
          <p:cNvPr id="3235" name="Google Shape;3235;p11"/>
          <p:cNvGrpSpPr/>
          <p:nvPr/>
        </p:nvGrpSpPr>
        <p:grpSpPr>
          <a:xfrm rot="10800000">
            <a:off x="8851487" y="38458"/>
            <a:ext cx="264012" cy="6781562"/>
            <a:chOff x="5307800" y="238125"/>
            <a:chExt cx="271925" cy="5238750"/>
          </a:xfrm>
        </p:grpSpPr>
        <p:sp>
          <p:nvSpPr>
            <p:cNvPr id="3236" name="Google Shape;3236;p11"/>
            <p:cNvSpPr/>
            <p:nvPr/>
          </p:nvSpPr>
          <p:spPr>
            <a:xfrm>
              <a:off x="5307800" y="2381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7" name="Google Shape;3237;p11"/>
            <p:cNvSpPr/>
            <p:nvPr/>
          </p:nvSpPr>
          <p:spPr>
            <a:xfrm>
              <a:off x="5307800" y="38862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8" name="Google Shape;3238;p11"/>
            <p:cNvSpPr/>
            <p:nvPr/>
          </p:nvSpPr>
          <p:spPr>
            <a:xfrm>
              <a:off x="5307800" y="53912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9" name="Google Shape;3239;p11"/>
            <p:cNvSpPr/>
            <p:nvPr/>
          </p:nvSpPr>
          <p:spPr>
            <a:xfrm>
              <a:off x="5307800" y="6896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0" name="Google Shape;3240;p11"/>
            <p:cNvSpPr/>
            <p:nvPr/>
          </p:nvSpPr>
          <p:spPr>
            <a:xfrm>
              <a:off x="5307800" y="8401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1" name="Google Shape;3241;p11"/>
            <p:cNvSpPr/>
            <p:nvPr/>
          </p:nvSpPr>
          <p:spPr>
            <a:xfrm>
              <a:off x="5307800" y="9906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2" name="Google Shape;3242;p11"/>
            <p:cNvSpPr/>
            <p:nvPr/>
          </p:nvSpPr>
          <p:spPr>
            <a:xfrm>
              <a:off x="5307800" y="114117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3" name="Google Shape;3243;p11"/>
            <p:cNvSpPr/>
            <p:nvPr/>
          </p:nvSpPr>
          <p:spPr>
            <a:xfrm>
              <a:off x="5307800" y="129170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4" name="Google Shape;3244;p11"/>
            <p:cNvSpPr/>
            <p:nvPr/>
          </p:nvSpPr>
          <p:spPr>
            <a:xfrm>
              <a:off x="5307800" y="14422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5" name="Google Shape;3245;p11"/>
            <p:cNvSpPr/>
            <p:nvPr/>
          </p:nvSpPr>
          <p:spPr>
            <a:xfrm>
              <a:off x="5307800" y="159270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6" name="Google Shape;3246;p11"/>
            <p:cNvSpPr/>
            <p:nvPr/>
          </p:nvSpPr>
          <p:spPr>
            <a:xfrm>
              <a:off x="5307800" y="174322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7" name="Google Shape;3247;p11"/>
            <p:cNvSpPr/>
            <p:nvPr/>
          </p:nvSpPr>
          <p:spPr>
            <a:xfrm>
              <a:off x="5307800" y="18937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8" name="Google Shape;3248;p11"/>
            <p:cNvSpPr/>
            <p:nvPr/>
          </p:nvSpPr>
          <p:spPr>
            <a:xfrm>
              <a:off x="5307800" y="20442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9" name="Google Shape;3249;p11"/>
            <p:cNvSpPr/>
            <p:nvPr/>
          </p:nvSpPr>
          <p:spPr>
            <a:xfrm>
              <a:off x="5307800" y="21947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0" name="Google Shape;3250;p11"/>
            <p:cNvSpPr/>
            <p:nvPr/>
          </p:nvSpPr>
          <p:spPr>
            <a:xfrm>
              <a:off x="5307800" y="23452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1" name="Google Shape;3251;p11"/>
            <p:cNvSpPr/>
            <p:nvPr/>
          </p:nvSpPr>
          <p:spPr>
            <a:xfrm>
              <a:off x="5307800" y="249577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2" name="Google Shape;3252;p11"/>
            <p:cNvSpPr/>
            <p:nvPr/>
          </p:nvSpPr>
          <p:spPr>
            <a:xfrm>
              <a:off x="5307800" y="264627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3" name="Google Shape;3253;p11"/>
            <p:cNvSpPr/>
            <p:nvPr/>
          </p:nvSpPr>
          <p:spPr>
            <a:xfrm>
              <a:off x="5307800" y="27968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4" name="Google Shape;3254;p11"/>
            <p:cNvSpPr/>
            <p:nvPr/>
          </p:nvSpPr>
          <p:spPr>
            <a:xfrm>
              <a:off x="5307800" y="294730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5" name="Google Shape;3255;p11"/>
            <p:cNvSpPr/>
            <p:nvPr/>
          </p:nvSpPr>
          <p:spPr>
            <a:xfrm>
              <a:off x="5307800" y="30978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6" name="Google Shape;3256;p11"/>
            <p:cNvSpPr/>
            <p:nvPr/>
          </p:nvSpPr>
          <p:spPr>
            <a:xfrm>
              <a:off x="5307800" y="32483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7" name="Google Shape;3257;p11"/>
            <p:cNvSpPr/>
            <p:nvPr/>
          </p:nvSpPr>
          <p:spPr>
            <a:xfrm>
              <a:off x="5307800" y="33988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8" name="Google Shape;3258;p11"/>
            <p:cNvSpPr/>
            <p:nvPr/>
          </p:nvSpPr>
          <p:spPr>
            <a:xfrm>
              <a:off x="5307800" y="35493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9" name="Google Shape;3259;p11"/>
            <p:cNvSpPr/>
            <p:nvPr/>
          </p:nvSpPr>
          <p:spPr>
            <a:xfrm>
              <a:off x="5307800" y="36998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0" name="Google Shape;3260;p11"/>
            <p:cNvSpPr/>
            <p:nvPr/>
          </p:nvSpPr>
          <p:spPr>
            <a:xfrm>
              <a:off x="5307800" y="38503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1" name="Google Shape;3261;p11"/>
            <p:cNvSpPr/>
            <p:nvPr/>
          </p:nvSpPr>
          <p:spPr>
            <a:xfrm>
              <a:off x="5307800" y="400087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2" name="Google Shape;3262;p11"/>
            <p:cNvSpPr/>
            <p:nvPr/>
          </p:nvSpPr>
          <p:spPr>
            <a:xfrm>
              <a:off x="5307800" y="41514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3" name="Google Shape;3263;p11"/>
            <p:cNvSpPr/>
            <p:nvPr/>
          </p:nvSpPr>
          <p:spPr>
            <a:xfrm>
              <a:off x="5307800" y="430190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4" name="Google Shape;3264;p11"/>
            <p:cNvSpPr/>
            <p:nvPr/>
          </p:nvSpPr>
          <p:spPr>
            <a:xfrm>
              <a:off x="5307800" y="44524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5" name="Google Shape;3265;p11"/>
            <p:cNvSpPr/>
            <p:nvPr/>
          </p:nvSpPr>
          <p:spPr>
            <a:xfrm>
              <a:off x="5307800" y="46029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6" name="Google Shape;3266;p11"/>
            <p:cNvSpPr/>
            <p:nvPr/>
          </p:nvSpPr>
          <p:spPr>
            <a:xfrm>
              <a:off x="5307800" y="47534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7" name="Google Shape;3267;p11"/>
            <p:cNvSpPr/>
            <p:nvPr/>
          </p:nvSpPr>
          <p:spPr>
            <a:xfrm>
              <a:off x="5307800" y="49039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8" name="Google Shape;3268;p11"/>
            <p:cNvSpPr/>
            <p:nvPr/>
          </p:nvSpPr>
          <p:spPr>
            <a:xfrm>
              <a:off x="5307800" y="505445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9" name="Google Shape;3269;p11"/>
            <p:cNvSpPr/>
            <p:nvPr/>
          </p:nvSpPr>
          <p:spPr>
            <a:xfrm>
              <a:off x="5307800" y="52049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0" name="Google Shape;3270;p11"/>
            <p:cNvSpPr/>
            <p:nvPr/>
          </p:nvSpPr>
          <p:spPr>
            <a:xfrm>
              <a:off x="5307800" y="535547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1" name="Google Shape;3271;p11"/>
            <p:cNvSpPr/>
            <p:nvPr/>
          </p:nvSpPr>
          <p:spPr>
            <a:xfrm>
              <a:off x="5458325" y="23812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2" name="Google Shape;3272;p11"/>
            <p:cNvSpPr/>
            <p:nvPr/>
          </p:nvSpPr>
          <p:spPr>
            <a:xfrm>
              <a:off x="5458325" y="539125"/>
              <a:ext cx="121400" cy="121425"/>
            </a:xfrm>
            <a:custGeom>
              <a:rect b="b" l="l" r="r" t="t"/>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3" name="Google Shape;3273;p11"/>
            <p:cNvSpPr/>
            <p:nvPr/>
          </p:nvSpPr>
          <p:spPr>
            <a:xfrm>
              <a:off x="5458325" y="99067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4" name="Google Shape;3274;p11"/>
            <p:cNvSpPr/>
            <p:nvPr/>
          </p:nvSpPr>
          <p:spPr>
            <a:xfrm>
              <a:off x="5458325" y="114117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5" name="Google Shape;3275;p11"/>
            <p:cNvSpPr/>
            <p:nvPr/>
          </p:nvSpPr>
          <p:spPr>
            <a:xfrm>
              <a:off x="5458325" y="1442200"/>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6" name="Google Shape;3276;p11"/>
            <p:cNvSpPr/>
            <p:nvPr/>
          </p:nvSpPr>
          <p:spPr>
            <a:xfrm>
              <a:off x="5458325" y="1592700"/>
              <a:ext cx="121400" cy="121425"/>
            </a:xfrm>
            <a:custGeom>
              <a:rect b="b" l="l" r="r" t="t"/>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7" name="Google Shape;3277;p11"/>
            <p:cNvSpPr/>
            <p:nvPr/>
          </p:nvSpPr>
          <p:spPr>
            <a:xfrm>
              <a:off x="5458325" y="2194750"/>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8" name="Google Shape;3278;p11"/>
            <p:cNvSpPr/>
            <p:nvPr/>
          </p:nvSpPr>
          <p:spPr>
            <a:xfrm>
              <a:off x="5458325" y="234527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9" name="Google Shape;3279;p11"/>
            <p:cNvSpPr/>
            <p:nvPr/>
          </p:nvSpPr>
          <p:spPr>
            <a:xfrm>
              <a:off x="5458325" y="249577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0" name="Google Shape;3280;p11"/>
            <p:cNvSpPr/>
            <p:nvPr/>
          </p:nvSpPr>
          <p:spPr>
            <a:xfrm>
              <a:off x="5458325" y="2646275"/>
              <a:ext cx="121400" cy="121425"/>
            </a:xfrm>
            <a:custGeom>
              <a:rect b="b" l="l" r="r" t="t"/>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1" name="Google Shape;3281;p11"/>
            <p:cNvSpPr/>
            <p:nvPr/>
          </p:nvSpPr>
          <p:spPr>
            <a:xfrm>
              <a:off x="5458325" y="2947300"/>
              <a:ext cx="121400" cy="121425"/>
            </a:xfrm>
            <a:custGeom>
              <a:rect b="b" l="l" r="r" t="t"/>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2" name="Google Shape;3282;p11"/>
            <p:cNvSpPr/>
            <p:nvPr/>
          </p:nvSpPr>
          <p:spPr>
            <a:xfrm>
              <a:off x="5458325" y="324832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3" name="Google Shape;3283;p11"/>
            <p:cNvSpPr/>
            <p:nvPr/>
          </p:nvSpPr>
          <p:spPr>
            <a:xfrm>
              <a:off x="5458325" y="339885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4" name="Google Shape;3284;p11"/>
            <p:cNvSpPr/>
            <p:nvPr/>
          </p:nvSpPr>
          <p:spPr>
            <a:xfrm>
              <a:off x="5458325" y="369987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5" name="Google Shape;3285;p11"/>
            <p:cNvSpPr/>
            <p:nvPr/>
          </p:nvSpPr>
          <p:spPr>
            <a:xfrm>
              <a:off x="5458325" y="385037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6" name="Google Shape;3286;p11"/>
            <p:cNvSpPr/>
            <p:nvPr/>
          </p:nvSpPr>
          <p:spPr>
            <a:xfrm>
              <a:off x="5458325" y="4000875"/>
              <a:ext cx="121400" cy="121425"/>
            </a:xfrm>
            <a:custGeom>
              <a:rect b="b" l="l" r="r" t="t"/>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7" name="Google Shape;3287;p11"/>
            <p:cNvSpPr/>
            <p:nvPr/>
          </p:nvSpPr>
          <p:spPr>
            <a:xfrm>
              <a:off x="5458325" y="4151400"/>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8" name="Google Shape;3288;p11"/>
            <p:cNvSpPr/>
            <p:nvPr/>
          </p:nvSpPr>
          <p:spPr>
            <a:xfrm>
              <a:off x="5458325" y="460292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9" name="Google Shape;3289;p11"/>
            <p:cNvSpPr/>
            <p:nvPr/>
          </p:nvSpPr>
          <p:spPr>
            <a:xfrm>
              <a:off x="5458325" y="475345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0" name="Google Shape;3290;p11"/>
            <p:cNvSpPr/>
            <p:nvPr/>
          </p:nvSpPr>
          <p:spPr>
            <a:xfrm>
              <a:off x="5458325" y="5054450"/>
              <a:ext cx="121400" cy="121425"/>
            </a:xfrm>
            <a:custGeom>
              <a:rect b="b" l="l" r="r" t="t"/>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1" name="Google Shape;3291;p11"/>
            <p:cNvSpPr/>
            <p:nvPr/>
          </p:nvSpPr>
          <p:spPr>
            <a:xfrm>
              <a:off x="5458325" y="520497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2" name="Google Shape;3292;p11"/>
            <p:cNvSpPr/>
            <p:nvPr/>
          </p:nvSpPr>
          <p:spPr>
            <a:xfrm>
              <a:off x="5458325" y="535547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93" name="Google Shape;3293;p11"/>
          <p:cNvGrpSpPr/>
          <p:nvPr/>
        </p:nvGrpSpPr>
        <p:grpSpPr>
          <a:xfrm rot="10800000">
            <a:off x="7828571" y="38458"/>
            <a:ext cx="1140783" cy="6781562"/>
            <a:chOff x="5458325" y="238125"/>
            <a:chExt cx="1174975" cy="5238750"/>
          </a:xfrm>
        </p:grpSpPr>
        <p:sp>
          <p:nvSpPr>
            <p:cNvPr id="3294" name="Google Shape;3294;p11"/>
            <p:cNvSpPr/>
            <p:nvPr/>
          </p:nvSpPr>
          <p:spPr>
            <a:xfrm>
              <a:off x="5458325" y="388625"/>
              <a:ext cx="121400" cy="121400"/>
            </a:xfrm>
            <a:custGeom>
              <a:rect b="b" l="l" r="r" t="t"/>
              <a:pathLst>
                <a:path extrusionOk="0" h="4856" w="4856">
                  <a:moveTo>
                    <a:pt x="0" y="0"/>
                  </a:moveTo>
                  <a:lnTo>
                    <a:pt x="0"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5" name="Google Shape;3295;p11"/>
            <p:cNvSpPr/>
            <p:nvPr/>
          </p:nvSpPr>
          <p:spPr>
            <a:xfrm>
              <a:off x="5458325" y="689650"/>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6" name="Google Shape;3296;p11"/>
            <p:cNvSpPr/>
            <p:nvPr/>
          </p:nvSpPr>
          <p:spPr>
            <a:xfrm>
              <a:off x="5458325" y="840150"/>
              <a:ext cx="121400" cy="121400"/>
            </a:xfrm>
            <a:custGeom>
              <a:rect b="b" l="l" r="r" t="t"/>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7" name="Google Shape;3297;p11"/>
            <p:cNvSpPr/>
            <p:nvPr/>
          </p:nvSpPr>
          <p:spPr>
            <a:xfrm>
              <a:off x="5458325" y="1291700"/>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8" name="Google Shape;3298;p11"/>
            <p:cNvSpPr/>
            <p:nvPr/>
          </p:nvSpPr>
          <p:spPr>
            <a:xfrm>
              <a:off x="5458325" y="1743225"/>
              <a:ext cx="121400" cy="121400"/>
            </a:xfrm>
            <a:custGeom>
              <a:rect b="b" l="l" r="r" t="t"/>
              <a:pathLst>
                <a:path extrusionOk="0" h="4856" w="4856">
                  <a:moveTo>
                    <a:pt x="0" y="0"/>
                  </a:moveTo>
                  <a:lnTo>
                    <a:pt x="0"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9" name="Google Shape;3299;p11"/>
            <p:cNvSpPr/>
            <p:nvPr/>
          </p:nvSpPr>
          <p:spPr>
            <a:xfrm>
              <a:off x="5458325" y="1893725"/>
              <a:ext cx="121400" cy="121400"/>
            </a:xfrm>
            <a:custGeom>
              <a:rect b="b" l="l" r="r" t="t"/>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0" name="Google Shape;3300;p11"/>
            <p:cNvSpPr/>
            <p:nvPr/>
          </p:nvSpPr>
          <p:spPr>
            <a:xfrm>
              <a:off x="5458325" y="2044250"/>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1" name="Google Shape;3301;p11"/>
            <p:cNvSpPr/>
            <p:nvPr/>
          </p:nvSpPr>
          <p:spPr>
            <a:xfrm>
              <a:off x="5458325" y="2796800"/>
              <a:ext cx="121400" cy="121400"/>
            </a:xfrm>
            <a:custGeom>
              <a:rect b="b" l="l" r="r" t="t"/>
              <a:pathLst>
                <a:path extrusionOk="0" h="4856" w="4856">
                  <a:moveTo>
                    <a:pt x="0" y="0"/>
                  </a:moveTo>
                  <a:lnTo>
                    <a:pt x="0"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2" name="Google Shape;3302;p11"/>
            <p:cNvSpPr/>
            <p:nvPr/>
          </p:nvSpPr>
          <p:spPr>
            <a:xfrm>
              <a:off x="5458325" y="3097825"/>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3" name="Google Shape;3303;p11"/>
            <p:cNvSpPr/>
            <p:nvPr/>
          </p:nvSpPr>
          <p:spPr>
            <a:xfrm>
              <a:off x="5458325" y="3549350"/>
              <a:ext cx="121400" cy="121400"/>
            </a:xfrm>
            <a:custGeom>
              <a:rect b="b" l="l" r="r" t="t"/>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4" name="Google Shape;3304;p11"/>
            <p:cNvSpPr/>
            <p:nvPr/>
          </p:nvSpPr>
          <p:spPr>
            <a:xfrm>
              <a:off x="5458325" y="4301900"/>
              <a:ext cx="121400" cy="121400"/>
            </a:xfrm>
            <a:custGeom>
              <a:rect b="b" l="l" r="r" t="t"/>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5" name="Google Shape;3305;p11"/>
            <p:cNvSpPr/>
            <p:nvPr/>
          </p:nvSpPr>
          <p:spPr>
            <a:xfrm>
              <a:off x="5458325" y="4452425"/>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6" name="Google Shape;3306;p11"/>
            <p:cNvSpPr/>
            <p:nvPr/>
          </p:nvSpPr>
          <p:spPr>
            <a:xfrm>
              <a:off x="5458325" y="4903950"/>
              <a:ext cx="121400" cy="121400"/>
            </a:xfrm>
            <a:custGeom>
              <a:rect b="b" l="l" r="r" t="t"/>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7" name="Google Shape;3307;p11"/>
            <p:cNvSpPr/>
            <p:nvPr/>
          </p:nvSpPr>
          <p:spPr>
            <a:xfrm>
              <a:off x="5608825" y="2381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8" name="Google Shape;3308;p11"/>
            <p:cNvSpPr/>
            <p:nvPr/>
          </p:nvSpPr>
          <p:spPr>
            <a:xfrm>
              <a:off x="5608825" y="539125"/>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9" name="Google Shape;3309;p11"/>
            <p:cNvSpPr/>
            <p:nvPr/>
          </p:nvSpPr>
          <p:spPr>
            <a:xfrm>
              <a:off x="5608825" y="6896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0" name="Google Shape;3310;p11"/>
            <p:cNvSpPr/>
            <p:nvPr/>
          </p:nvSpPr>
          <p:spPr>
            <a:xfrm>
              <a:off x="5608825" y="8401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1" name="Google Shape;3311;p11"/>
            <p:cNvSpPr/>
            <p:nvPr/>
          </p:nvSpPr>
          <p:spPr>
            <a:xfrm>
              <a:off x="5608825" y="9906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2" name="Google Shape;3312;p11"/>
            <p:cNvSpPr/>
            <p:nvPr/>
          </p:nvSpPr>
          <p:spPr>
            <a:xfrm>
              <a:off x="5608825" y="11411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3" name="Google Shape;3313;p11"/>
            <p:cNvSpPr/>
            <p:nvPr/>
          </p:nvSpPr>
          <p:spPr>
            <a:xfrm>
              <a:off x="5608825" y="129170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4" name="Google Shape;3314;p11"/>
            <p:cNvSpPr/>
            <p:nvPr/>
          </p:nvSpPr>
          <p:spPr>
            <a:xfrm>
              <a:off x="5608825" y="14422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5" name="Google Shape;3315;p11"/>
            <p:cNvSpPr/>
            <p:nvPr/>
          </p:nvSpPr>
          <p:spPr>
            <a:xfrm>
              <a:off x="5608825" y="1592700"/>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6" name="Google Shape;3316;p11"/>
            <p:cNvSpPr/>
            <p:nvPr/>
          </p:nvSpPr>
          <p:spPr>
            <a:xfrm>
              <a:off x="5608825" y="174322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7" name="Google Shape;3317;p11"/>
            <p:cNvSpPr/>
            <p:nvPr/>
          </p:nvSpPr>
          <p:spPr>
            <a:xfrm>
              <a:off x="5608825" y="18937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8" name="Google Shape;3318;p11"/>
            <p:cNvSpPr/>
            <p:nvPr/>
          </p:nvSpPr>
          <p:spPr>
            <a:xfrm>
              <a:off x="5608825" y="20442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9" name="Google Shape;3319;p11"/>
            <p:cNvSpPr/>
            <p:nvPr/>
          </p:nvSpPr>
          <p:spPr>
            <a:xfrm>
              <a:off x="5608825" y="21947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0" name="Google Shape;3320;p11"/>
            <p:cNvSpPr/>
            <p:nvPr/>
          </p:nvSpPr>
          <p:spPr>
            <a:xfrm>
              <a:off x="5608825" y="24957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1" name="Google Shape;3321;p11"/>
            <p:cNvSpPr/>
            <p:nvPr/>
          </p:nvSpPr>
          <p:spPr>
            <a:xfrm>
              <a:off x="5608825" y="2646275"/>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2" name="Google Shape;3322;p11"/>
            <p:cNvSpPr/>
            <p:nvPr/>
          </p:nvSpPr>
          <p:spPr>
            <a:xfrm>
              <a:off x="5608825" y="2947300"/>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3" name="Google Shape;3323;p11"/>
            <p:cNvSpPr/>
            <p:nvPr/>
          </p:nvSpPr>
          <p:spPr>
            <a:xfrm>
              <a:off x="5608825" y="30978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4" name="Google Shape;3324;p11"/>
            <p:cNvSpPr/>
            <p:nvPr/>
          </p:nvSpPr>
          <p:spPr>
            <a:xfrm>
              <a:off x="5608825" y="32483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5" name="Google Shape;3325;p11"/>
            <p:cNvSpPr/>
            <p:nvPr/>
          </p:nvSpPr>
          <p:spPr>
            <a:xfrm>
              <a:off x="5608825" y="33988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6" name="Google Shape;3326;p11"/>
            <p:cNvSpPr/>
            <p:nvPr/>
          </p:nvSpPr>
          <p:spPr>
            <a:xfrm>
              <a:off x="5608825" y="35493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7" name="Google Shape;3327;p11"/>
            <p:cNvSpPr/>
            <p:nvPr/>
          </p:nvSpPr>
          <p:spPr>
            <a:xfrm>
              <a:off x="5608825" y="36998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8" name="Google Shape;3328;p11"/>
            <p:cNvSpPr/>
            <p:nvPr/>
          </p:nvSpPr>
          <p:spPr>
            <a:xfrm>
              <a:off x="5608825" y="385037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9" name="Google Shape;3329;p11"/>
            <p:cNvSpPr/>
            <p:nvPr/>
          </p:nvSpPr>
          <p:spPr>
            <a:xfrm>
              <a:off x="5608825" y="4000875"/>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0" name="Google Shape;3330;p11"/>
            <p:cNvSpPr/>
            <p:nvPr/>
          </p:nvSpPr>
          <p:spPr>
            <a:xfrm>
              <a:off x="5608825" y="430190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1" name="Google Shape;3331;p11"/>
            <p:cNvSpPr/>
            <p:nvPr/>
          </p:nvSpPr>
          <p:spPr>
            <a:xfrm>
              <a:off x="5608825" y="44524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2" name="Google Shape;3332;p11"/>
            <p:cNvSpPr/>
            <p:nvPr/>
          </p:nvSpPr>
          <p:spPr>
            <a:xfrm>
              <a:off x="5608825" y="46029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3" name="Google Shape;3333;p11"/>
            <p:cNvSpPr/>
            <p:nvPr/>
          </p:nvSpPr>
          <p:spPr>
            <a:xfrm>
              <a:off x="5608825" y="47534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4" name="Google Shape;3334;p11"/>
            <p:cNvSpPr/>
            <p:nvPr/>
          </p:nvSpPr>
          <p:spPr>
            <a:xfrm>
              <a:off x="5608825" y="49039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5" name="Google Shape;3335;p11"/>
            <p:cNvSpPr/>
            <p:nvPr/>
          </p:nvSpPr>
          <p:spPr>
            <a:xfrm>
              <a:off x="5608825" y="5054450"/>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6" name="Google Shape;3336;p11"/>
            <p:cNvSpPr/>
            <p:nvPr/>
          </p:nvSpPr>
          <p:spPr>
            <a:xfrm>
              <a:off x="5608825" y="520497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7" name="Google Shape;3337;p11"/>
            <p:cNvSpPr/>
            <p:nvPr/>
          </p:nvSpPr>
          <p:spPr>
            <a:xfrm>
              <a:off x="5608825" y="53554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8" name="Google Shape;3338;p11"/>
            <p:cNvSpPr/>
            <p:nvPr/>
          </p:nvSpPr>
          <p:spPr>
            <a:xfrm>
              <a:off x="5759350" y="2381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9" name="Google Shape;3339;p11"/>
            <p:cNvSpPr/>
            <p:nvPr/>
          </p:nvSpPr>
          <p:spPr>
            <a:xfrm>
              <a:off x="5759350" y="8401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0" name="Google Shape;3340;p11"/>
            <p:cNvSpPr/>
            <p:nvPr/>
          </p:nvSpPr>
          <p:spPr>
            <a:xfrm>
              <a:off x="5759350" y="11411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1" name="Google Shape;3341;p11"/>
            <p:cNvSpPr/>
            <p:nvPr/>
          </p:nvSpPr>
          <p:spPr>
            <a:xfrm>
              <a:off x="5759350" y="1442200"/>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2" name="Google Shape;3342;p11"/>
            <p:cNvSpPr/>
            <p:nvPr/>
          </p:nvSpPr>
          <p:spPr>
            <a:xfrm>
              <a:off x="5759350" y="18937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3" name="Google Shape;3343;p11"/>
            <p:cNvSpPr/>
            <p:nvPr/>
          </p:nvSpPr>
          <p:spPr>
            <a:xfrm>
              <a:off x="5759350" y="24957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4" name="Google Shape;3344;p11"/>
            <p:cNvSpPr/>
            <p:nvPr/>
          </p:nvSpPr>
          <p:spPr>
            <a:xfrm>
              <a:off x="5759350" y="264627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5" name="Google Shape;3345;p11"/>
            <p:cNvSpPr/>
            <p:nvPr/>
          </p:nvSpPr>
          <p:spPr>
            <a:xfrm>
              <a:off x="5759350" y="36998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6" name="Google Shape;3346;p11"/>
            <p:cNvSpPr/>
            <p:nvPr/>
          </p:nvSpPr>
          <p:spPr>
            <a:xfrm>
              <a:off x="5759350" y="4151400"/>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7" name="Google Shape;3347;p11"/>
            <p:cNvSpPr/>
            <p:nvPr/>
          </p:nvSpPr>
          <p:spPr>
            <a:xfrm>
              <a:off x="5759350" y="49039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8" name="Google Shape;3348;p11"/>
            <p:cNvSpPr/>
            <p:nvPr/>
          </p:nvSpPr>
          <p:spPr>
            <a:xfrm>
              <a:off x="5759350" y="53554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9" name="Google Shape;3349;p11"/>
            <p:cNvSpPr/>
            <p:nvPr/>
          </p:nvSpPr>
          <p:spPr>
            <a:xfrm>
              <a:off x="5909850" y="6896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0" name="Google Shape;3350;p11"/>
            <p:cNvSpPr/>
            <p:nvPr/>
          </p:nvSpPr>
          <p:spPr>
            <a:xfrm>
              <a:off x="5909850" y="18937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1" name="Google Shape;3351;p11"/>
            <p:cNvSpPr/>
            <p:nvPr/>
          </p:nvSpPr>
          <p:spPr>
            <a:xfrm>
              <a:off x="5909850" y="27968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2" name="Google Shape;3352;p11"/>
            <p:cNvSpPr/>
            <p:nvPr/>
          </p:nvSpPr>
          <p:spPr>
            <a:xfrm>
              <a:off x="6060375" y="47534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3" name="Google Shape;3353;p11"/>
            <p:cNvSpPr/>
            <p:nvPr/>
          </p:nvSpPr>
          <p:spPr>
            <a:xfrm>
              <a:off x="6210875" y="2646275"/>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4" name="Google Shape;3354;p11"/>
            <p:cNvSpPr/>
            <p:nvPr/>
          </p:nvSpPr>
          <p:spPr>
            <a:xfrm>
              <a:off x="6210875" y="520497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5" name="Google Shape;3355;p11"/>
            <p:cNvSpPr/>
            <p:nvPr/>
          </p:nvSpPr>
          <p:spPr>
            <a:xfrm>
              <a:off x="6511900" y="990675"/>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56" name="Google Shape;3356;p11"/>
          <p:cNvGrpSpPr/>
          <p:nvPr/>
        </p:nvGrpSpPr>
        <p:grpSpPr>
          <a:xfrm rot="10800000">
            <a:off x="7682451" y="38458"/>
            <a:ext cx="994639" cy="6586740"/>
            <a:chOff x="5759350" y="388625"/>
            <a:chExt cx="1024450" cy="5088250"/>
          </a:xfrm>
        </p:grpSpPr>
        <p:sp>
          <p:nvSpPr>
            <p:cNvPr id="3357" name="Google Shape;3357;p11"/>
            <p:cNvSpPr/>
            <p:nvPr/>
          </p:nvSpPr>
          <p:spPr>
            <a:xfrm>
              <a:off x="5759350" y="539125"/>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8" name="Google Shape;3358;p11"/>
            <p:cNvSpPr/>
            <p:nvPr/>
          </p:nvSpPr>
          <p:spPr>
            <a:xfrm>
              <a:off x="5759350" y="129170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9" name="Google Shape;3359;p11"/>
            <p:cNvSpPr/>
            <p:nvPr/>
          </p:nvSpPr>
          <p:spPr>
            <a:xfrm>
              <a:off x="5759350" y="2796800"/>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0" name="Google Shape;3360;p11"/>
            <p:cNvSpPr/>
            <p:nvPr/>
          </p:nvSpPr>
          <p:spPr>
            <a:xfrm>
              <a:off x="5759350" y="339885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1" name="Google Shape;3361;p11"/>
            <p:cNvSpPr/>
            <p:nvPr/>
          </p:nvSpPr>
          <p:spPr>
            <a:xfrm>
              <a:off x="5759350" y="35493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2" name="Google Shape;3362;p11"/>
            <p:cNvSpPr/>
            <p:nvPr/>
          </p:nvSpPr>
          <p:spPr>
            <a:xfrm>
              <a:off x="5759350" y="430190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3" name="Google Shape;3363;p11"/>
            <p:cNvSpPr/>
            <p:nvPr/>
          </p:nvSpPr>
          <p:spPr>
            <a:xfrm>
              <a:off x="5759350" y="5204975"/>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4" name="Google Shape;3364;p11"/>
            <p:cNvSpPr/>
            <p:nvPr/>
          </p:nvSpPr>
          <p:spPr>
            <a:xfrm>
              <a:off x="5909850" y="388625"/>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5" name="Google Shape;3365;p11"/>
            <p:cNvSpPr/>
            <p:nvPr/>
          </p:nvSpPr>
          <p:spPr>
            <a:xfrm>
              <a:off x="5909850" y="114117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6" name="Google Shape;3366;p11"/>
            <p:cNvSpPr/>
            <p:nvPr/>
          </p:nvSpPr>
          <p:spPr>
            <a:xfrm>
              <a:off x="5909850" y="1291700"/>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7" name="Google Shape;3367;p11"/>
            <p:cNvSpPr/>
            <p:nvPr/>
          </p:nvSpPr>
          <p:spPr>
            <a:xfrm>
              <a:off x="5909850" y="1442200"/>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8" name="Google Shape;3368;p11"/>
            <p:cNvSpPr/>
            <p:nvPr/>
          </p:nvSpPr>
          <p:spPr>
            <a:xfrm>
              <a:off x="5909850" y="1743225"/>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9" name="Google Shape;3369;p11"/>
            <p:cNvSpPr/>
            <p:nvPr/>
          </p:nvSpPr>
          <p:spPr>
            <a:xfrm>
              <a:off x="5909850" y="2044250"/>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0" name="Google Shape;3370;p11"/>
            <p:cNvSpPr/>
            <p:nvPr/>
          </p:nvSpPr>
          <p:spPr>
            <a:xfrm>
              <a:off x="5909850" y="2646275"/>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1" name="Google Shape;3371;p11"/>
            <p:cNvSpPr/>
            <p:nvPr/>
          </p:nvSpPr>
          <p:spPr>
            <a:xfrm>
              <a:off x="5909850" y="2947300"/>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2" name="Google Shape;3372;p11"/>
            <p:cNvSpPr/>
            <p:nvPr/>
          </p:nvSpPr>
          <p:spPr>
            <a:xfrm>
              <a:off x="5909850" y="309782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3" name="Google Shape;3373;p11"/>
            <p:cNvSpPr/>
            <p:nvPr/>
          </p:nvSpPr>
          <p:spPr>
            <a:xfrm>
              <a:off x="5909850" y="324832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4" name="Google Shape;3374;p11"/>
            <p:cNvSpPr/>
            <p:nvPr/>
          </p:nvSpPr>
          <p:spPr>
            <a:xfrm>
              <a:off x="5909850" y="354935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5" name="Google Shape;3375;p11"/>
            <p:cNvSpPr/>
            <p:nvPr/>
          </p:nvSpPr>
          <p:spPr>
            <a:xfrm>
              <a:off x="5909850" y="369987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6" name="Google Shape;3376;p11"/>
            <p:cNvSpPr/>
            <p:nvPr/>
          </p:nvSpPr>
          <p:spPr>
            <a:xfrm>
              <a:off x="5909850" y="3850375"/>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7" name="Google Shape;3377;p11"/>
            <p:cNvSpPr/>
            <p:nvPr/>
          </p:nvSpPr>
          <p:spPr>
            <a:xfrm>
              <a:off x="5909850" y="4000875"/>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8" name="Google Shape;3378;p11"/>
            <p:cNvSpPr/>
            <p:nvPr/>
          </p:nvSpPr>
          <p:spPr>
            <a:xfrm>
              <a:off x="5909850" y="430190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9" name="Google Shape;3379;p11"/>
            <p:cNvSpPr/>
            <p:nvPr/>
          </p:nvSpPr>
          <p:spPr>
            <a:xfrm>
              <a:off x="5909850" y="445242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0" name="Google Shape;3380;p11"/>
            <p:cNvSpPr/>
            <p:nvPr/>
          </p:nvSpPr>
          <p:spPr>
            <a:xfrm>
              <a:off x="5909850" y="490395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1" name="Google Shape;3381;p11"/>
            <p:cNvSpPr/>
            <p:nvPr/>
          </p:nvSpPr>
          <p:spPr>
            <a:xfrm>
              <a:off x="5909850" y="5054450"/>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2" name="Google Shape;3382;p11"/>
            <p:cNvSpPr/>
            <p:nvPr/>
          </p:nvSpPr>
          <p:spPr>
            <a:xfrm>
              <a:off x="5909850" y="5204975"/>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3" name="Google Shape;3383;p11"/>
            <p:cNvSpPr/>
            <p:nvPr/>
          </p:nvSpPr>
          <p:spPr>
            <a:xfrm>
              <a:off x="6060375" y="539125"/>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4" name="Google Shape;3384;p11"/>
            <p:cNvSpPr/>
            <p:nvPr/>
          </p:nvSpPr>
          <p:spPr>
            <a:xfrm>
              <a:off x="6060375" y="68965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5" name="Google Shape;3385;p11"/>
            <p:cNvSpPr/>
            <p:nvPr/>
          </p:nvSpPr>
          <p:spPr>
            <a:xfrm>
              <a:off x="6060375" y="99067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6" name="Google Shape;3386;p11"/>
            <p:cNvSpPr/>
            <p:nvPr/>
          </p:nvSpPr>
          <p:spPr>
            <a:xfrm>
              <a:off x="6060375" y="129170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7" name="Google Shape;3387;p11"/>
            <p:cNvSpPr/>
            <p:nvPr/>
          </p:nvSpPr>
          <p:spPr>
            <a:xfrm>
              <a:off x="6060375" y="1442200"/>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8" name="Google Shape;3388;p11"/>
            <p:cNvSpPr/>
            <p:nvPr/>
          </p:nvSpPr>
          <p:spPr>
            <a:xfrm>
              <a:off x="6060375" y="1592700"/>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9" name="Google Shape;3389;p11"/>
            <p:cNvSpPr/>
            <p:nvPr/>
          </p:nvSpPr>
          <p:spPr>
            <a:xfrm>
              <a:off x="6060375" y="1743225"/>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0" name="Google Shape;3390;p11"/>
            <p:cNvSpPr/>
            <p:nvPr/>
          </p:nvSpPr>
          <p:spPr>
            <a:xfrm>
              <a:off x="6060375" y="21947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1" name="Google Shape;3391;p11"/>
            <p:cNvSpPr/>
            <p:nvPr/>
          </p:nvSpPr>
          <p:spPr>
            <a:xfrm>
              <a:off x="6060375" y="234527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2" name="Google Shape;3392;p11"/>
            <p:cNvSpPr/>
            <p:nvPr/>
          </p:nvSpPr>
          <p:spPr>
            <a:xfrm>
              <a:off x="6060375" y="249577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3" name="Google Shape;3393;p11"/>
            <p:cNvSpPr/>
            <p:nvPr/>
          </p:nvSpPr>
          <p:spPr>
            <a:xfrm>
              <a:off x="6060375" y="2646275"/>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4" name="Google Shape;3394;p11"/>
            <p:cNvSpPr/>
            <p:nvPr/>
          </p:nvSpPr>
          <p:spPr>
            <a:xfrm>
              <a:off x="6060375" y="2796800"/>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5" name="Google Shape;3395;p11"/>
            <p:cNvSpPr/>
            <p:nvPr/>
          </p:nvSpPr>
          <p:spPr>
            <a:xfrm>
              <a:off x="6060375" y="2947300"/>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6" name="Google Shape;3396;p11"/>
            <p:cNvSpPr/>
            <p:nvPr/>
          </p:nvSpPr>
          <p:spPr>
            <a:xfrm>
              <a:off x="6060375" y="309782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7" name="Google Shape;3397;p11"/>
            <p:cNvSpPr/>
            <p:nvPr/>
          </p:nvSpPr>
          <p:spPr>
            <a:xfrm>
              <a:off x="6060375" y="324832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8" name="Google Shape;3398;p11"/>
            <p:cNvSpPr/>
            <p:nvPr/>
          </p:nvSpPr>
          <p:spPr>
            <a:xfrm>
              <a:off x="6060375" y="339885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9" name="Google Shape;3399;p11"/>
            <p:cNvSpPr/>
            <p:nvPr/>
          </p:nvSpPr>
          <p:spPr>
            <a:xfrm>
              <a:off x="6060375" y="35493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0" name="Google Shape;3400;p11"/>
            <p:cNvSpPr/>
            <p:nvPr/>
          </p:nvSpPr>
          <p:spPr>
            <a:xfrm>
              <a:off x="6060375" y="3850375"/>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1" name="Google Shape;3401;p11"/>
            <p:cNvSpPr/>
            <p:nvPr/>
          </p:nvSpPr>
          <p:spPr>
            <a:xfrm>
              <a:off x="6060375" y="4151400"/>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2" name="Google Shape;3402;p11"/>
            <p:cNvSpPr/>
            <p:nvPr/>
          </p:nvSpPr>
          <p:spPr>
            <a:xfrm>
              <a:off x="6060375" y="430190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3" name="Google Shape;3403;p11"/>
            <p:cNvSpPr/>
            <p:nvPr/>
          </p:nvSpPr>
          <p:spPr>
            <a:xfrm>
              <a:off x="6060375" y="445242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4" name="Google Shape;3404;p11"/>
            <p:cNvSpPr/>
            <p:nvPr/>
          </p:nvSpPr>
          <p:spPr>
            <a:xfrm>
              <a:off x="6060375" y="460292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5" name="Google Shape;3405;p11"/>
            <p:cNvSpPr/>
            <p:nvPr/>
          </p:nvSpPr>
          <p:spPr>
            <a:xfrm>
              <a:off x="6060375" y="49039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6" name="Google Shape;3406;p11"/>
            <p:cNvSpPr/>
            <p:nvPr/>
          </p:nvSpPr>
          <p:spPr>
            <a:xfrm>
              <a:off x="6060375" y="5054450"/>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7" name="Google Shape;3407;p11"/>
            <p:cNvSpPr/>
            <p:nvPr/>
          </p:nvSpPr>
          <p:spPr>
            <a:xfrm>
              <a:off x="6060375" y="5204975"/>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8" name="Google Shape;3408;p11"/>
            <p:cNvSpPr/>
            <p:nvPr/>
          </p:nvSpPr>
          <p:spPr>
            <a:xfrm>
              <a:off x="6060375" y="535547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9" name="Google Shape;3409;p11"/>
            <p:cNvSpPr/>
            <p:nvPr/>
          </p:nvSpPr>
          <p:spPr>
            <a:xfrm>
              <a:off x="6210875" y="539125"/>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0" name="Google Shape;3410;p11"/>
            <p:cNvSpPr/>
            <p:nvPr/>
          </p:nvSpPr>
          <p:spPr>
            <a:xfrm>
              <a:off x="6210875" y="99067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1" name="Google Shape;3411;p11"/>
            <p:cNvSpPr/>
            <p:nvPr/>
          </p:nvSpPr>
          <p:spPr>
            <a:xfrm>
              <a:off x="6210875" y="114117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2" name="Google Shape;3412;p11"/>
            <p:cNvSpPr/>
            <p:nvPr/>
          </p:nvSpPr>
          <p:spPr>
            <a:xfrm>
              <a:off x="6210875" y="1291700"/>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3" name="Google Shape;3413;p11"/>
            <p:cNvSpPr/>
            <p:nvPr/>
          </p:nvSpPr>
          <p:spPr>
            <a:xfrm>
              <a:off x="6210875" y="1592700"/>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4" name="Google Shape;3414;p11"/>
            <p:cNvSpPr/>
            <p:nvPr/>
          </p:nvSpPr>
          <p:spPr>
            <a:xfrm>
              <a:off x="6210875" y="189372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5" name="Google Shape;3415;p11"/>
            <p:cNvSpPr/>
            <p:nvPr/>
          </p:nvSpPr>
          <p:spPr>
            <a:xfrm>
              <a:off x="6210875" y="2044250"/>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6" name="Google Shape;3416;p11"/>
            <p:cNvSpPr/>
            <p:nvPr/>
          </p:nvSpPr>
          <p:spPr>
            <a:xfrm>
              <a:off x="6210875" y="219475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7" name="Google Shape;3417;p11"/>
            <p:cNvSpPr/>
            <p:nvPr/>
          </p:nvSpPr>
          <p:spPr>
            <a:xfrm>
              <a:off x="6210875" y="249577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8" name="Google Shape;3418;p11"/>
            <p:cNvSpPr/>
            <p:nvPr/>
          </p:nvSpPr>
          <p:spPr>
            <a:xfrm>
              <a:off x="6210875" y="2796800"/>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9" name="Google Shape;3419;p11"/>
            <p:cNvSpPr/>
            <p:nvPr/>
          </p:nvSpPr>
          <p:spPr>
            <a:xfrm>
              <a:off x="6210875" y="309782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0" name="Google Shape;3420;p11"/>
            <p:cNvSpPr/>
            <p:nvPr/>
          </p:nvSpPr>
          <p:spPr>
            <a:xfrm>
              <a:off x="6210875" y="3398850"/>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1" name="Google Shape;3421;p11"/>
            <p:cNvSpPr/>
            <p:nvPr/>
          </p:nvSpPr>
          <p:spPr>
            <a:xfrm>
              <a:off x="6210875" y="354935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2" name="Google Shape;3422;p11"/>
            <p:cNvSpPr/>
            <p:nvPr/>
          </p:nvSpPr>
          <p:spPr>
            <a:xfrm>
              <a:off x="6210875" y="4000875"/>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3" name="Google Shape;3423;p11"/>
            <p:cNvSpPr/>
            <p:nvPr/>
          </p:nvSpPr>
          <p:spPr>
            <a:xfrm>
              <a:off x="6210875" y="4151400"/>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4" name="Google Shape;3424;p11"/>
            <p:cNvSpPr/>
            <p:nvPr/>
          </p:nvSpPr>
          <p:spPr>
            <a:xfrm>
              <a:off x="6210875" y="430190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5" name="Google Shape;3425;p11"/>
            <p:cNvSpPr/>
            <p:nvPr/>
          </p:nvSpPr>
          <p:spPr>
            <a:xfrm>
              <a:off x="6210875" y="445242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6" name="Google Shape;3426;p11"/>
            <p:cNvSpPr/>
            <p:nvPr/>
          </p:nvSpPr>
          <p:spPr>
            <a:xfrm>
              <a:off x="6210875" y="460292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7" name="Google Shape;3427;p11"/>
            <p:cNvSpPr/>
            <p:nvPr/>
          </p:nvSpPr>
          <p:spPr>
            <a:xfrm>
              <a:off x="6210875" y="490395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8" name="Google Shape;3428;p11"/>
            <p:cNvSpPr/>
            <p:nvPr/>
          </p:nvSpPr>
          <p:spPr>
            <a:xfrm>
              <a:off x="6210875" y="5054450"/>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9" name="Google Shape;3429;p11"/>
            <p:cNvSpPr/>
            <p:nvPr/>
          </p:nvSpPr>
          <p:spPr>
            <a:xfrm>
              <a:off x="6361375" y="3886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0" name="Google Shape;3430;p11"/>
            <p:cNvSpPr/>
            <p:nvPr/>
          </p:nvSpPr>
          <p:spPr>
            <a:xfrm>
              <a:off x="6361375" y="53912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1" name="Google Shape;3431;p11"/>
            <p:cNvSpPr/>
            <p:nvPr/>
          </p:nvSpPr>
          <p:spPr>
            <a:xfrm>
              <a:off x="6361375" y="9906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2" name="Google Shape;3432;p11"/>
            <p:cNvSpPr/>
            <p:nvPr/>
          </p:nvSpPr>
          <p:spPr>
            <a:xfrm>
              <a:off x="6361375" y="129170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3" name="Google Shape;3433;p11"/>
            <p:cNvSpPr/>
            <p:nvPr/>
          </p:nvSpPr>
          <p:spPr>
            <a:xfrm>
              <a:off x="6361375" y="159270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4" name="Google Shape;3434;p11"/>
            <p:cNvSpPr/>
            <p:nvPr/>
          </p:nvSpPr>
          <p:spPr>
            <a:xfrm>
              <a:off x="6361375" y="20442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5" name="Google Shape;3435;p11"/>
            <p:cNvSpPr/>
            <p:nvPr/>
          </p:nvSpPr>
          <p:spPr>
            <a:xfrm>
              <a:off x="6361375" y="23452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6" name="Google Shape;3436;p11"/>
            <p:cNvSpPr/>
            <p:nvPr/>
          </p:nvSpPr>
          <p:spPr>
            <a:xfrm>
              <a:off x="6361375" y="27968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7" name="Google Shape;3437;p11"/>
            <p:cNvSpPr/>
            <p:nvPr/>
          </p:nvSpPr>
          <p:spPr>
            <a:xfrm>
              <a:off x="6361375" y="30978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8" name="Google Shape;3438;p11"/>
            <p:cNvSpPr/>
            <p:nvPr/>
          </p:nvSpPr>
          <p:spPr>
            <a:xfrm>
              <a:off x="6361375" y="32483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9" name="Google Shape;3439;p11"/>
            <p:cNvSpPr/>
            <p:nvPr/>
          </p:nvSpPr>
          <p:spPr>
            <a:xfrm>
              <a:off x="6361375" y="35493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0" name="Google Shape;3440;p11"/>
            <p:cNvSpPr/>
            <p:nvPr/>
          </p:nvSpPr>
          <p:spPr>
            <a:xfrm>
              <a:off x="6361375" y="36998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1" name="Google Shape;3441;p11"/>
            <p:cNvSpPr/>
            <p:nvPr/>
          </p:nvSpPr>
          <p:spPr>
            <a:xfrm>
              <a:off x="6361375" y="38503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2" name="Google Shape;3442;p11"/>
            <p:cNvSpPr/>
            <p:nvPr/>
          </p:nvSpPr>
          <p:spPr>
            <a:xfrm>
              <a:off x="6361375" y="41514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3" name="Google Shape;3443;p11"/>
            <p:cNvSpPr/>
            <p:nvPr/>
          </p:nvSpPr>
          <p:spPr>
            <a:xfrm>
              <a:off x="6361375" y="430190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4" name="Google Shape;3444;p11"/>
            <p:cNvSpPr/>
            <p:nvPr/>
          </p:nvSpPr>
          <p:spPr>
            <a:xfrm>
              <a:off x="6361375" y="47534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5" name="Google Shape;3445;p11"/>
            <p:cNvSpPr/>
            <p:nvPr/>
          </p:nvSpPr>
          <p:spPr>
            <a:xfrm>
              <a:off x="6361375" y="505445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6" name="Google Shape;3446;p11"/>
            <p:cNvSpPr/>
            <p:nvPr/>
          </p:nvSpPr>
          <p:spPr>
            <a:xfrm>
              <a:off x="6361375" y="52049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7" name="Google Shape;3447;p11"/>
            <p:cNvSpPr/>
            <p:nvPr/>
          </p:nvSpPr>
          <p:spPr>
            <a:xfrm>
              <a:off x="6511900" y="38862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8" name="Google Shape;3448;p11"/>
            <p:cNvSpPr/>
            <p:nvPr/>
          </p:nvSpPr>
          <p:spPr>
            <a:xfrm>
              <a:off x="6511900" y="129170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9" name="Google Shape;3449;p11"/>
            <p:cNvSpPr/>
            <p:nvPr/>
          </p:nvSpPr>
          <p:spPr>
            <a:xfrm>
              <a:off x="6511900" y="20442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0" name="Google Shape;3450;p11"/>
            <p:cNvSpPr/>
            <p:nvPr/>
          </p:nvSpPr>
          <p:spPr>
            <a:xfrm>
              <a:off x="6511900" y="2796800"/>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1" name="Google Shape;3451;p11"/>
            <p:cNvSpPr/>
            <p:nvPr/>
          </p:nvSpPr>
          <p:spPr>
            <a:xfrm>
              <a:off x="6511900" y="36998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2" name="Google Shape;3452;p11"/>
            <p:cNvSpPr/>
            <p:nvPr/>
          </p:nvSpPr>
          <p:spPr>
            <a:xfrm>
              <a:off x="6511900" y="445242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3" name="Google Shape;3453;p11"/>
            <p:cNvSpPr/>
            <p:nvPr/>
          </p:nvSpPr>
          <p:spPr>
            <a:xfrm>
              <a:off x="6511900" y="460292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4" name="Google Shape;3454;p11"/>
            <p:cNvSpPr/>
            <p:nvPr/>
          </p:nvSpPr>
          <p:spPr>
            <a:xfrm>
              <a:off x="6511900" y="520497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5" name="Google Shape;3455;p11"/>
            <p:cNvSpPr/>
            <p:nvPr/>
          </p:nvSpPr>
          <p:spPr>
            <a:xfrm>
              <a:off x="6662400" y="689650"/>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6" name="Google Shape;3456;p11"/>
            <p:cNvSpPr/>
            <p:nvPr/>
          </p:nvSpPr>
          <p:spPr>
            <a:xfrm>
              <a:off x="6662400" y="1592700"/>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7" name="Google Shape;3457;p11"/>
            <p:cNvSpPr/>
            <p:nvPr/>
          </p:nvSpPr>
          <p:spPr>
            <a:xfrm>
              <a:off x="6662400" y="2646275"/>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58" name="Google Shape;3458;p11"/>
          <p:cNvGrpSpPr/>
          <p:nvPr/>
        </p:nvGrpSpPr>
        <p:grpSpPr>
          <a:xfrm rot="10800000">
            <a:off x="7682451" y="38458"/>
            <a:ext cx="1140783" cy="6781562"/>
            <a:chOff x="5608825" y="238125"/>
            <a:chExt cx="1174975" cy="5238750"/>
          </a:xfrm>
        </p:grpSpPr>
        <p:sp>
          <p:nvSpPr>
            <p:cNvPr id="3459" name="Google Shape;3459;p11"/>
            <p:cNvSpPr/>
            <p:nvPr/>
          </p:nvSpPr>
          <p:spPr>
            <a:xfrm>
              <a:off x="5608825" y="38862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0" name="Google Shape;3460;p11"/>
            <p:cNvSpPr/>
            <p:nvPr/>
          </p:nvSpPr>
          <p:spPr>
            <a:xfrm>
              <a:off x="5608825" y="23452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1" name="Google Shape;3461;p11"/>
            <p:cNvSpPr/>
            <p:nvPr/>
          </p:nvSpPr>
          <p:spPr>
            <a:xfrm>
              <a:off x="5608825" y="27968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2" name="Google Shape;3462;p11"/>
            <p:cNvSpPr/>
            <p:nvPr/>
          </p:nvSpPr>
          <p:spPr>
            <a:xfrm>
              <a:off x="5608825" y="41514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3" name="Google Shape;3463;p11"/>
            <p:cNvSpPr/>
            <p:nvPr/>
          </p:nvSpPr>
          <p:spPr>
            <a:xfrm>
              <a:off x="5759350" y="388625"/>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4" name="Google Shape;3464;p11"/>
            <p:cNvSpPr/>
            <p:nvPr/>
          </p:nvSpPr>
          <p:spPr>
            <a:xfrm>
              <a:off x="5759350" y="6896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5" name="Google Shape;3465;p11"/>
            <p:cNvSpPr/>
            <p:nvPr/>
          </p:nvSpPr>
          <p:spPr>
            <a:xfrm>
              <a:off x="5759350" y="99067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6" name="Google Shape;3466;p11"/>
            <p:cNvSpPr/>
            <p:nvPr/>
          </p:nvSpPr>
          <p:spPr>
            <a:xfrm>
              <a:off x="5759350" y="1592700"/>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7" name="Google Shape;3467;p11"/>
            <p:cNvSpPr/>
            <p:nvPr/>
          </p:nvSpPr>
          <p:spPr>
            <a:xfrm>
              <a:off x="5759350" y="1743225"/>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8" name="Google Shape;3468;p11"/>
            <p:cNvSpPr/>
            <p:nvPr/>
          </p:nvSpPr>
          <p:spPr>
            <a:xfrm>
              <a:off x="5759350" y="20442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9" name="Google Shape;3469;p11"/>
            <p:cNvSpPr/>
            <p:nvPr/>
          </p:nvSpPr>
          <p:spPr>
            <a:xfrm>
              <a:off x="5759350" y="21947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0" name="Google Shape;3470;p11"/>
            <p:cNvSpPr/>
            <p:nvPr/>
          </p:nvSpPr>
          <p:spPr>
            <a:xfrm>
              <a:off x="5759350" y="234527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1" name="Google Shape;3471;p11"/>
            <p:cNvSpPr/>
            <p:nvPr/>
          </p:nvSpPr>
          <p:spPr>
            <a:xfrm>
              <a:off x="5759350" y="2947300"/>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2" name="Google Shape;3472;p11"/>
            <p:cNvSpPr/>
            <p:nvPr/>
          </p:nvSpPr>
          <p:spPr>
            <a:xfrm>
              <a:off x="5759350" y="309782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3" name="Google Shape;3473;p11"/>
            <p:cNvSpPr/>
            <p:nvPr/>
          </p:nvSpPr>
          <p:spPr>
            <a:xfrm>
              <a:off x="5759350" y="324832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4" name="Google Shape;3474;p11"/>
            <p:cNvSpPr/>
            <p:nvPr/>
          </p:nvSpPr>
          <p:spPr>
            <a:xfrm>
              <a:off x="5759350" y="3850375"/>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5" name="Google Shape;3475;p11"/>
            <p:cNvSpPr/>
            <p:nvPr/>
          </p:nvSpPr>
          <p:spPr>
            <a:xfrm>
              <a:off x="5759350" y="4000875"/>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6" name="Google Shape;3476;p11"/>
            <p:cNvSpPr/>
            <p:nvPr/>
          </p:nvSpPr>
          <p:spPr>
            <a:xfrm>
              <a:off x="5759350" y="445242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7" name="Google Shape;3477;p11"/>
            <p:cNvSpPr/>
            <p:nvPr/>
          </p:nvSpPr>
          <p:spPr>
            <a:xfrm>
              <a:off x="5759350" y="460292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8" name="Google Shape;3478;p11"/>
            <p:cNvSpPr/>
            <p:nvPr/>
          </p:nvSpPr>
          <p:spPr>
            <a:xfrm>
              <a:off x="5759350" y="47534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9" name="Google Shape;3479;p11"/>
            <p:cNvSpPr/>
            <p:nvPr/>
          </p:nvSpPr>
          <p:spPr>
            <a:xfrm>
              <a:off x="5759350" y="5054450"/>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0" name="Google Shape;3480;p11"/>
            <p:cNvSpPr/>
            <p:nvPr/>
          </p:nvSpPr>
          <p:spPr>
            <a:xfrm>
              <a:off x="5909850" y="2381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1" name="Google Shape;3481;p11"/>
            <p:cNvSpPr/>
            <p:nvPr/>
          </p:nvSpPr>
          <p:spPr>
            <a:xfrm>
              <a:off x="5909850" y="53912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2" name="Google Shape;3482;p11"/>
            <p:cNvSpPr/>
            <p:nvPr/>
          </p:nvSpPr>
          <p:spPr>
            <a:xfrm>
              <a:off x="5909850" y="8401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3" name="Google Shape;3483;p11"/>
            <p:cNvSpPr/>
            <p:nvPr/>
          </p:nvSpPr>
          <p:spPr>
            <a:xfrm>
              <a:off x="5909850" y="9906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4" name="Google Shape;3484;p11"/>
            <p:cNvSpPr/>
            <p:nvPr/>
          </p:nvSpPr>
          <p:spPr>
            <a:xfrm>
              <a:off x="5909850" y="159270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5" name="Google Shape;3485;p11"/>
            <p:cNvSpPr/>
            <p:nvPr/>
          </p:nvSpPr>
          <p:spPr>
            <a:xfrm>
              <a:off x="5909850" y="21947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6" name="Google Shape;3486;p11"/>
            <p:cNvSpPr/>
            <p:nvPr/>
          </p:nvSpPr>
          <p:spPr>
            <a:xfrm>
              <a:off x="5909850" y="23452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7" name="Google Shape;3487;p11"/>
            <p:cNvSpPr/>
            <p:nvPr/>
          </p:nvSpPr>
          <p:spPr>
            <a:xfrm>
              <a:off x="5909850" y="24957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8" name="Google Shape;3488;p11"/>
            <p:cNvSpPr/>
            <p:nvPr/>
          </p:nvSpPr>
          <p:spPr>
            <a:xfrm>
              <a:off x="5909850" y="33988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9" name="Google Shape;3489;p11"/>
            <p:cNvSpPr/>
            <p:nvPr/>
          </p:nvSpPr>
          <p:spPr>
            <a:xfrm>
              <a:off x="5909850" y="41514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0" name="Google Shape;3490;p11"/>
            <p:cNvSpPr/>
            <p:nvPr/>
          </p:nvSpPr>
          <p:spPr>
            <a:xfrm>
              <a:off x="5909850" y="46029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1" name="Google Shape;3491;p11"/>
            <p:cNvSpPr/>
            <p:nvPr/>
          </p:nvSpPr>
          <p:spPr>
            <a:xfrm>
              <a:off x="5909850" y="47534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2" name="Google Shape;3492;p11"/>
            <p:cNvSpPr/>
            <p:nvPr/>
          </p:nvSpPr>
          <p:spPr>
            <a:xfrm>
              <a:off x="5909850" y="53554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3" name="Google Shape;3493;p11"/>
            <p:cNvSpPr/>
            <p:nvPr/>
          </p:nvSpPr>
          <p:spPr>
            <a:xfrm>
              <a:off x="6060375" y="23812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4" name="Google Shape;3494;p11"/>
            <p:cNvSpPr/>
            <p:nvPr/>
          </p:nvSpPr>
          <p:spPr>
            <a:xfrm>
              <a:off x="6060375" y="388625"/>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5" name="Google Shape;3495;p11"/>
            <p:cNvSpPr/>
            <p:nvPr/>
          </p:nvSpPr>
          <p:spPr>
            <a:xfrm>
              <a:off x="6060375" y="8401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6" name="Google Shape;3496;p11"/>
            <p:cNvSpPr/>
            <p:nvPr/>
          </p:nvSpPr>
          <p:spPr>
            <a:xfrm>
              <a:off x="6060375" y="11411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7" name="Google Shape;3497;p11"/>
            <p:cNvSpPr/>
            <p:nvPr/>
          </p:nvSpPr>
          <p:spPr>
            <a:xfrm>
              <a:off x="6060375" y="189372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8" name="Google Shape;3498;p11"/>
            <p:cNvSpPr/>
            <p:nvPr/>
          </p:nvSpPr>
          <p:spPr>
            <a:xfrm>
              <a:off x="6060375" y="20442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9" name="Google Shape;3499;p11"/>
            <p:cNvSpPr/>
            <p:nvPr/>
          </p:nvSpPr>
          <p:spPr>
            <a:xfrm>
              <a:off x="6060375" y="369987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0" name="Google Shape;3500;p11"/>
            <p:cNvSpPr/>
            <p:nvPr/>
          </p:nvSpPr>
          <p:spPr>
            <a:xfrm>
              <a:off x="6060375" y="4000875"/>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1" name="Google Shape;3501;p11"/>
            <p:cNvSpPr/>
            <p:nvPr/>
          </p:nvSpPr>
          <p:spPr>
            <a:xfrm>
              <a:off x="6210875" y="2381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2" name="Google Shape;3502;p11"/>
            <p:cNvSpPr/>
            <p:nvPr/>
          </p:nvSpPr>
          <p:spPr>
            <a:xfrm>
              <a:off x="6210875" y="6896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3" name="Google Shape;3503;p11"/>
            <p:cNvSpPr/>
            <p:nvPr/>
          </p:nvSpPr>
          <p:spPr>
            <a:xfrm>
              <a:off x="6210875" y="23452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4" name="Google Shape;3504;p11"/>
            <p:cNvSpPr/>
            <p:nvPr/>
          </p:nvSpPr>
          <p:spPr>
            <a:xfrm>
              <a:off x="6210875" y="32483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5" name="Google Shape;3505;p11"/>
            <p:cNvSpPr/>
            <p:nvPr/>
          </p:nvSpPr>
          <p:spPr>
            <a:xfrm>
              <a:off x="6210875" y="36998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6" name="Google Shape;3506;p11"/>
            <p:cNvSpPr/>
            <p:nvPr/>
          </p:nvSpPr>
          <p:spPr>
            <a:xfrm>
              <a:off x="6361375" y="1442200"/>
              <a:ext cx="121425" cy="121400"/>
            </a:xfrm>
            <a:custGeom>
              <a:rect b="b" l="l" r="r" t="t"/>
              <a:pathLst>
                <a:path extrusionOk="0" h="4856" w="4857">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7" name="Google Shape;3507;p11"/>
            <p:cNvSpPr/>
            <p:nvPr/>
          </p:nvSpPr>
          <p:spPr>
            <a:xfrm>
              <a:off x="6361375" y="2646275"/>
              <a:ext cx="121425" cy="121425"/>
            </a:xfrm>
            <a:custGeom>
              <a:rect b="b" l="l" r="r" t="t"/>
              <a:pathLst>
                <a:path extrusionOk="0" h="4857"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8" name="Google Shape;3508;p11"/>
            <p:cNvSpPr/>
            <p:nvPr/>
          </p:nvSpPr>
          <p:spPr>
            <a:xfrm>
              <a:off x="6662400" y="49039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09" name="Google Shape;3509;p11"/>
          <p:cNvSpPr txBox="1"/>
          <p:nvPr>
            <p:ph idx="12" type="sldNum"/>
          </p:nvPr>
        </p:nvSpPr>
        <p:spPr>
          <a:xfrm>
            <a:off x="91531" y="6293601"/>
            <a:ext cx="548700" cy="524700"/>
          </a:xfrm>
          <a:prstGeom prst="rect">
            <a:avLst/>
          </a:prstGeom>
        </p:spPr>
        <p:txBody>
          <a:bodyPr anchorCtr="0" anchor="ctr" bIns="91425" lIns="91425" spcFirstLastPara="1" rIns="91425" wrap="square" tIns="91425">
            <a:noAutofit/>
          </a:bodyPr>
          <a:lstStyle>
            <a:lvl1pPr lvl="0">
              <a:buNone/>
              <a:defRPr>
                <a:solidFill>
                  <a:srgbClr val="80BFB7"/>
                </a:solidFill>
              </a:defRPr>
            </a:lvl1pPr>
            <a:lvl2pPr lvl="1">
              <a:buNone/>
              <a:defRPr>
                <a:solidFill>
                  <a:srgbClr val="80BFB7"/>
                </a:solidFill>
              </a:defRPr>
            </a:lvl2pPr>
            <a:lvl3pPr lvl="2">
              <a:buNone/>
              <a:defRPr>
                <a:solidFill>
                  <a:srgbClr val="80BFB7"/>
                </a:solidFill>
              </a:defRPr>
            </a:lvl3pPr>
            <a:lvl4pPr lvl="3">
              <a:buNone/>
              <a:defRPr>
                <a:solidFill>
                  <a:srgbClr val="80BFB7"/>
                </a:solidFill>
              </a:defRPr>
            </a:lvl4pPr>
            <a:lvl5pPr lvl="4">
              <a:buNone/>
              <a:defRPr>
                <a:solidFill>
                  <a:srgbClr val="80BFB7"/>
                </a:solidFill>
              </a:defRPr>
            </a:lvl5pPr>
            <a:lvl6pPr lvl="5">
              <a:buNone/>
              <a:defRPr>
                <a:solidFill>
                  <a:srgbClr val="80BFB7"/>
                </a:solidFill>
              </a:defRPr>
            </a:lvl6pPr>
            <a:lvl7pPr lvl="6">
              <a:buNone/>
              <a:defRPr>
                <a:solidFill>
                  <a:srgbClr val="80BFB7"/>
                </a:solidFill>
              </a:defRPr>
            </a:lvl7pPr>
            <a:lvl8pPr lvl="7">
              <a:buNone/>
              <a:defRPr>
                <a:solidFill>
                  <a:srgbClr val="80BFB7"/>
                </a:solidFill>
              </a:defRPr>
            </a:lvl8pPr>
            <a:lvl9pPr lvl="8">
              <a:buNone/>
              <a:defRPr>
                <a:solidFill>
                  <a:srgbClr val="80BFB7"/>
                </a:solidFil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 background">
  <p:cSld name="BLANK_1_1">
    <p:bg>
      <p:bgPr>
        <a:solidFill>
          <a:srgbClr val="1D1D1B"/>
        </a:solidFill>
      </p:bgPr>
    </p:bg>
    <p:spTree>
      <p:nvGrpSpPr>
        <p:cNvPr id="3510" name="Shape 3510"/>
        <p:cNvGrpSpPr/>
        <p:nvPr/>
      </p:nvGrpSpPr>
      <p:grpSpPr>
        <a:xfrm>
          <a:off x="0" y="0"/>
          <a:ext cx="0" cy="0"/>
          <a:chOff x="0" y="0"/>
          <a:chExt cx="0" cy="0"/>
        </a:xfrm>
      </p:grpSpPr>
      <p:grpSp>
        <p:nvGrpSpPr>
          <p:cNvPr id="3511" name="Google Shape;3511;p12"/>
          <p:cNvGrpSpPr/>
          <p:nvPr/>
        </p:nvGrpSpPr>
        <p:grpSpPr>
          <a:xfrm>
            <a:off x="7828607" y="38262"/>
            <a:ext cx="1286904" cy="6781567"/>
            <a:chOff x="6367294" y="28698"/>
            <a:chExt cx="1286904" cy="5086302"/>
          </a:xfrm>
        </p:grpSpPr>
        <p:sp>
          <p:nvSpPr>
            <p:cNvPr id="3512" name="Google Shape;3512;p12"/>
            <p:cNvSpPr/>
            <p:nvPr/>
          </p:nvSpPr>
          <p:spPr>
            <a:xfrm rot="10800000">
              <a:off x="7536331" y="613204"/>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3" name="Google Shape;3513;p12"/>
            <p:cNvSpPr/>
            <p:nvPr/>
          </p:nvSpPr>
          <p:spPr>
            <a:xfrm rot="10800000">
              <a:off x="7244066" y="2659036"/>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4" name="Google Shape;3514;p12"/>
            <p:cNvSpPr/>
            <p:nvPr/>
          </p:nvSpPr>
          <p:spPr>
            <a:xfrm rot="10800000">
              <a:off x="7244066" y="174818"/>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5" name="Google Shape;3515;p12"/>
            <p:cNvSpPr/>
            <p:nvPr/>
          </p:nvSpPr>
          <p:spPr>
            <a:xfrm rot="10800000">
              <a:off x="6659535" y="4266482"/>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6" name="Google Shape;3516;p12"/>
            <p:cNvSpPr/>
            <p:nvPr/>
          </p:nvSpPr>
          <p:spPr>
            <a:xfrm rot="10800000">
              <a:off x="7536331" y="4704867"/>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7" name="Google Shape;3517;p12"/>
            <p:cNvSpPr/>
            <p:nvPr/>
          </p:nvSpPr>
          <p:spPr>
            <a:xfrm rot="10800000">
              <a:off x="7536331" y="4558747"/>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8" name="Google Shape;3518;p12"/>
            <p:cNvSpPr/>
            <p:nvPr/>
          </p:nvSpPr>
          <p:spPr>
            <a:xfrm rot="10800000">
              <a:off x="7536331" y="4266482"/>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9" name="Google Shape;3519;p12"/>
            <p:cNvSpPr/>
            <p:nvPr/>
          </p:nvSpPr>
          <p:spPr>
            <a:xfrm rot="10800000">
              <a:off x="7536331" y="3974217"/>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0" name="Google Shape;3520;p12"/>
            <p:cNvSpPr/>
            <p:nvPr/>
          </p:nvSpPr>
          <p:spPr>
            <a:xfrm rot="10800000">
              <a:off x="7536331" y="3828096"/>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1" name="Google Shape;3521;p12"/>
            <p:cNvSpPr/>
            <p:nvPr/>
          </p:nvSpPr>
          <p:spPr>
            <a:xfrm rot="10800000">
              <a:off x="7536331" y="3681951"/>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2" name="Google Shape;3522;p12"/>
            <p:cNvSpPr/>
            <p:nvPr/>
          </p:nvSpPr>
          <p:spPr>
            <a:xfrm rot="10800000">
              <a:off x="7536331" y="3535831"/>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3" name="Google Shape;3523;p12"/>
            <p:cNvSpPr/>
            <p:nvPr/>
          </p:nvSpPr>
          <p:spPr>
            <a:xfrm rot="10800000">
              <a:off x="7536331" y="3097445"/>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4" name="Google Shape;3524;p12"/>
            <p:cNvSpPr/>
            <p:nvPr/>
          </p:nvSpPr>
          <p:spPr>
            <a:xfrm rot="10800000">
              <a:off x="7536331" y="2951301"/>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5" name="Google Shape;3525;p12"/>
            <p:cNvSpPr/>
            <p:nvPr/>
          </p:nvSpPr>
          <p:spPr>
            <a:xfrm rot="10800000">
              <a:off x="7536331" y="2805180"/>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6" name="Google Shape;3526;p12"/>
            <p:cNvSpPr/>
            <p:nvPr/>
          </p:nvSpPr>
          <p:spPr>
            <a:xfrm rot="10800000">
              <a:off x="7536331" y="2659036"/>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7" name="Google Shape;3527;p12"/>
            <p:cNvSpPr/>
            <p:nvPr/>
          </p:nvSpPr>
          <p:spPr>
            <a:xfrm rot="10800000">
              <a:off x="7536331" y="2512915"/>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8" name="Google Shape;3528;p12"/>
            <p:cNvSpPr/>
            <p:nvPr/>
          </p:nvSpPr>
          <p:spPr>
            <a:xfrm rot="10800000">
              <a:off x="7536331" y="2366770"/>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9" name="Google Shape;3529;p12"/>
            <p:cNvSpPr/>
            <p:nvPr/>
          </p:nvSpPr>
          <p:spPr>
            <a:xfrm rot="10800000">
              <a:off x="7536331" y="2220650"/>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0" name="Google Shape;3530;p12"/>
            <p:cNvSpPr/>
            <p:nvPr/>
          </p:nvSpPr>
          <p:spPr>
            <a:xfrm rot="10800000">
              <a:off x="7536331" y="2074529"/>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1" name="Google Shape;3531;p12"/>
            <p:cNvSpPr/>
            <p:nvPr/>
          </p:nvSpPr>
          <p:spPr>
            <a:xfrm rot="10800000">
              <a:off x="7536331" y="1928385"/>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2" name="Google Shape;3532;p12"/>
            <p:cNvSpPr/>
            <p:nvPr/>
          </p:nvSpPr>
          <p:spPr>
            <a:xfrm rot="10800000">
              <a:off x="7536331" y="1782264"/>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3" name="Google Shape;3533;p12"/>
            <p:cNvSpPr/>
            <p:nvPr/>
          </p:nvSpPr>
          <p:spPr>
            <a:xfrm rot="10800000">
              <a:off x="7536331" y="1489999"/>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4" name="Google Shape;3534;p12"/>
            <p:cNvSpPr/>
            <p:nvPr/>
          </p:nvSpPr>
          <p:spPr>
            <a:xfrm rot="10800000">
              <a:off x="7536331" y="1197734"/>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5" name="Google Shape;3535;p12"/>
            <p:cNvSpPr/>
            <p:nvPr/>
          </p:nvSpPr>
          <p:spPr>
            <a:xfrm rot="10800000">
              <a:off x="7536331" y="1051613"/>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6" name="Google Shape;3536;p12"/>
            <p:cNvSpPr/>
            <p:nvPr/>
          </p:nvSpPr>
          <p:spPr>
            <a:xfrm rot="10800000">
              <a:off x="7536331" y="905469"/>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7" name="Google Shape;3537;p12"/>
            <p:cNvSpPr/>
            <p:nvPr/>
          </p:nvSpPr>
          <p:spPr>
            <a:xfrm rot="10800000">
              <a:off x="7536331" y="759348"/>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8" name="Google Shape;3538;p12"/>
            <p:cNvSpPr/>
            <p:nvPr/>
          </p:nvSpPr>
          <p:spPr>
            <a:xfrm rot="10800000">
              <a:off x="7536331" y="467083"/>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9" name="Google Shape;3539;p12"/>
            <p:cNvSpPr/>
            <p:nvPr/>
          </p:nvSpPr>
          <p:spPr>
            <a:xfrm rot="10800000">
              <a:off x="7536331" y="320938"/>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0" name="Google Shape;3540;p12"/>
            <p:cNvSpPr/>
            <p:nvPr/>
          </p:nvSpPr>
          <p:spPr>
            <a:xfrm rot="10800000">
              <a:off x="7536331" y="174818"/>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1" name="Google Shape;3541;p12"/>
            <p:cNvSpPr/>
            <p:nvPr/>
          </p:nvSpPr>
          <p:spPr>
            <a:xfrm rot="10800000">
              <a:off x="7536331" y="28698"/>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2" name="Google Shape;3542;p12"/>
            <p:cNvSpPr/>
            <p:nvPr/>
          </p:nvSpPr>
          <p:spPr>
            <a:xfrm rot="10800000">
              <a:off x="7390210" y="4851012"/>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3" name="Google Shape;3543;p12"/>
            <p:cNvSpPr/>
            <p:nvPr/>
          </p:nvSpPr>
          <p:spPr>
            <a:xfrm rot="10800000">
              <a:off x="7390210" y="4558747"/>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4" name="Google Shape;3544;p12"/>
            <p:cNvSpPr/>
            <p:nvPr/>
          </p:nvSpPr>
          <p:spPr>
            <a:xfrm rot="10800000">
              <a:off x="7390210" y="4412627"/>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5" name="Google Shape;3545;p12"/>
            <p:cNvSpPr/>
            <p:nvPr/>
          </p:nvSpPr>
          <p:spPr>
            <a:xfrm rot="10800000">
              <a:off x="7390210" y="4266482"/>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6" name="Google Shape;3546;p12"/>
            <p:cNvSpPr/>
            <p:nvPr/>
          </p:nvSpPr>
          <p:spPr>
            <a:xfrm rot="10800000">
              <a:off x="7390210" y="4120361"/>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7" name="Google Shape;3547;p12"/>
            <p:cNvSpPr/>
            <p:nvPr/>
          </p:nvSpPr>
          <p:spPr>
            <a:xfrm rot="10800000">
              <a:off x="7390210" y="3828096"/>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8" name="Google Shape;3548;p12"/>
            <p:cNvSpPr/>
            <p:nvPr/>
          </p:nvSpPr>
          <p:spPr>
            <a:xfrm rot="10800000">
              <a:off x="7390210" y="3535831"/>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9" name="Google Shape;3549;p12"/>
            <p:cNvSpPr/>
            <p:nvPr/>
          </p:nvSpPr>
          <p:spPr>
            <a:xfrm rot="10800000">
              <a:off x="7390210" y="3389711"/>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0" name="Google Shape;3550;p12"/>
            <p:cNvSpPr/>
            <p:nvPr/>
          </p:nvSpPr>
          <p:spPr>
            <a:xfrm rot="10800000">
              <a:off x="7390210" y="3243566"/>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1" name="Google Shape;3551;p12"/>
            <p:cNvSpPr/>
            <p:nvPr/>
          </p:nvSpPr>
          <p:spPr>
            <a:xfrm rot="10800000">
              <a:off x="7390210" y="2951301"/>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2" name="Google Shape;3552;p12"/>
            <p:cNvSpPr/>
            <p:nvPr/>
          </p:nvSpPr>
          <p:spPr>
            <a:xfrm rot="10800000">
              <a:off x="7390210" y="2805180"/>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3" name="Google Shape;3553;p12"/>
            <p:cNvSpPr/>
            <p:nvPr/>
          </p:nvSpPr>
          <p:spPr>
            <a:xfrm rot="10800000">
              <a:off x="7390210" y="2659036"/>
              <a:ext cx="117867" cy="117892"/>
            </a:xfrm>
            <a:custGeom>
              <a:rect b="b" l="l" r="r" t="t"/>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4" name="Google Shape;3554;p12"/>
            <p:cNvSpPr/>
            <p:nvPr/>
          </p:nvSpPr>
          <p:spPr>
            <a:xfrm rot="10800000">
              <a:off x="7390210" y="2512915"/>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5" name="Google Shape;3555;p12"/>
            <p:cNvSpPr/>
            <p:nvPr/>
          </p:nvSpPr>
          <p:spPr>
            <a:xfrm rot="10800000">
              <a:off x="7390210" y="2366770"/>
              <a:ext cx="117867" cy="117892"/>
            </a:xfrm>
            <a:custGeom>
              <a:rect b="b" l="l" r="r" t="t"/>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6" name="Google Shape;3556;p12"/>
            <p:cNvSpPr/>
            <p:nvPr/>
          </p:nvSpPr>
          <p:spPr>
            <a:xfrm rot="10800000">
              <a:off x="7390210" y="2220650"/>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7" name="Google Shape;3557;p12"/>
            <p:cNvSpPr/>
            <p:nvPr/>
          </p:nvSpPr>
          <p:spPr>
            <a:xfrm rot="10800000">
              <a:off x="7390210" y="2074529"/>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8" name="Google Shape;3558;p12"/>
            <p:cNvSpPr/>
            <p:nvPr/>
          </p:nvSpPr>
          <p:spPr>
            <a:xfrm rot="10800000">
              <a:off x="7390210" y="1782264"/>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9" name="Google Shape;3559;p12"/>
            <p:cNvSpPr/>
            <p:nvPr/>
          </p:nvSpPr>
          <p:spPr>
            <a:xfrm rot="10800000">
              <a:off x="7390210" y="1489999"/>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0" name="Google Shape;3560;p12"/>
            <p:cNvSpPr/>
            <p:nvPr/>
          </p:nvSpPr>
          <p:spPr>
            <a:xfrm rot="10800000">
              <a:off x="7390210" y="1343854"/>
              <a:ext cx="117867" cy="117892"/>
            </a:xfrm>
            <a:custGeom>
              <a:rect b="b" l="l" r="r" t="t"/>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1" name="Google Shape;3561;p12"/>
            <p:cNvSpPr/>
            <p:nvPr/>
          </p:nvSpPr>
          <p:spPr>
            <a:xfrm rot="10800000">
              <a:off x="7390210" y="1197734"/>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2" name="Google Shape;3562;p12"/>
            <p:cNvSpPr/>
            <p:nvPr/>
          </p:nvSpPr>
          <p:spPr>
            <a:xfrm rot="10800000">
              <a:off x="7390210" y="1051613"/>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3" name="Google Shape;3563;p12"/>
            <p:cNvSpPr/>
            <p:nvPr/>
          </p:nvSpPr>
          <p:spPr>
            <a:xfrm rot="10800000">
              <a:off x="7390210" y="759348"/>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4" name="Google Shape;3564;p12"/>
            <p:cNvSpPr/>
            <p:nvPr/>
          </p:nvSpPr>
          <p:spPr>
            <a:xfrm rot="10800000">
              <a:off x="7390210" y="613204"/>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5" name="Google Shape;3565;p12"/>
            <p:cNvSpPr/>
            <p:nvPr/>
          </p:nvSpPr>
          <p:spPr>
            <a:xfrm rot="10800000">
              <a:off x="7390210" y="320938"/>
              <a:ext cx="117867" cy="117892"/>
            </a:xfrm>
            <a:custGeom>
              <a:rect b="b" l="l" r="r" t="t"/>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6" name="Google Shape;3566;p12"/>
            <p:cNvSpPr/>
            <p:nvPr/>
          </p:nvSpPr>
          <p:spPr>
            <a:xfrm rot="10800000">
              <a:off x="7390210" y="28698"/>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7" name="Google Shape;3567;p12"/>
            <p:cNvSpPr/>
            <p:nvPr/>
          </p:nvSpPr>
          <p:spPr>
            <a:xfrm rot="10800000">
              <a:off x="7244066" y="4704867"/>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8" name="Google Shape;3568;p12"/>
            <p:cNvSpPr/>
            <p:nvPr/>
          </p:nvSpPr>
          <p:spPr>
            <a:xfrm rot="10800000">
              <a:off x="7244066" y="4266482"/>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9" name="Google Shape;3569;p12"/>
            <p:cNvSpPr/>
            <p:nvPr/>
          </p:nvSpPr>
          <p:spPr>
            <a:xfrm rot="10800000">
              <a:off x="7244066" y="4120361"/>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0" name="Google Shape;3570;p12"/>
            <p:cNvSpPr/>
            <p:nvPr/>
          </p:nvSpPr>
          <p:spPr>
            <a:xfrm rot="10800000">
              <a:off x="7244066" y="3974217"/>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1" name="Google Shape;3571;p12"/>
            <p:cNvSpPr/>
            <p:nvPr/>
          </p:nvSpPr>
          <p:spPr>
            <a:xfrm rot="10800000">
              <a:off x="7244066" y="3681951"/>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2" name="Google Shape;3572;p12"/>
            <p:cNvSpPr/>
            <p:nvPr/>
          </p:nvSpPr>
          <p:spPr>
            <a:xfrm rot="10800000">
              <a:off x="7244066" y="3389711"/>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3" name="Google Shape;3573;p12"/>
            <p:cNvSpPr/>
            <p:nvPr/>
          </p:nvSpPr>
          <p:spPr>
            <a:xfrm rot="10800000">
              <a:off x="7244066" y="3243566"/>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4" name="Google Shape;3574;p12"/>
            <p:cNvSpPr/>
            <p:nvPr/>
          </p:nvSpPr>
          <p:spPr>
            <a:xfrm rot="10800000">
              <a:off x="7244066" y="3097445"/>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5" name="Google Shape;3575;p12"/>
            <p:cNvSpPr/>
            <p:nvPr/>
          </p:nvSpPr>
          <p:spPr>
            <a:xfrm rot="10800000">
              <a:off x="7244066" y="2805180"/>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6" name="Google Shape;3576;p12"/>
            <p:cNvSpPr/>
            <p:nvPr/>
          </p:nvSpPr>
          <p:spPr>
            <a:xfrm rot="10800000">
              <a:off x="7244066" y="2512915"/>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7" name="Google Shape;3577;p12"/>
            <p:cNvSpPr/>
            <p:nvPr/>
          </p:nvSpPr>
          <p:spPr>
            <a:xfrm rot="10800000">
              <a:off x="7244066" y="2220650"/>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8" name="Google Shape;3578;p12"/>
            <p:cNvSpPr/>
            <p:nvPr/>
          </p:nvSpPr>
          <p:spPr>
            <a:xfrm rot="10800000">
              <a:off x="7244066" y="1928385"/>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9" name="Google Shape;3579;p12"/>
            <p:cNvSpPr/>
            <p:nvPr/>
          </p:nvSpPr>
          <p:spPr>
            <a:xfrm rot="10800000">
              <a:off x="7244066" y="1782264"/>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0" name="Google Shape;3580;p12"/>
            <p:cNvSpPr/>
            <p:nvPr/>
          </p:nvSpPr>
          <p:spPr>
            <a:xfrm rot="10800000">
              <a:off x="7244066" y="1343854"/>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1" name="Google Shape;3581;p12"/>
            <p:cNvSpPr/>
            <p:nvPr/>
          </p:nvSpPr>
          <p:spPr>
            <a:xfrm rot="10800000">
              <a:off x="7244066" y="1197734"/>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2" name="Google Shape;3582;p12"/>
            <p:cNvSpPr/>
            <p:nvPr/>
          </p:nvSpPr>
          <p:spPr>
            <a:xfrm rot="10800000">
              <a:off x="7244066" y="1051613"/>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3" name="Google Shape;3583;p12"/>
            <p:cNvSpPr/>
            <p:nvPr/>
          </p:nvSpPr>
          <p:spPr>
            <a:xfrm rot="10800000">
              <a:off x="7244066" y="905469"/>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4" name="Google Shape;3584;p12"/>
            <p:cNvSpPr/>
            <p:nvPr/>
          </p:nvSpPr>
          <p:spPr>
            <a:xfrm rot="10800000">
              <a:off x="7244066" y="759348"/>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5" name="Google Shape;3585;p12"/>
            <p:cNvSpPr/>
            <p:nvPr/>
          </p:nvSpPr>
          <p:spPr>
            <a:xfrm rot="10800000">
              <a:off x="7244066" y="467083"/>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6" name="Google Shape;3586;p12"/>
            <p:cNvSpPr/>
            <p:nvPr/>
          </p:nvSpPr>
          <p:spPr>
            <a:xfrm rot="10800000">
              <a:off x="7244066" y="320938"/>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7" name="Google Shape;3587;p12"/>
            <p:cNvSpPr/>
            <p:nvPr/>
          </p:nvSpPr>
          <p:spPr>
            <a:xfrm rot="10800000">
              <a:off x="7097945" y="4997133"/>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8" name="Google Shape;3588;p12"/>
            <p:cNvSpPr/>
            <p:nvPr/>
          </p:nvSpPr>
          <p:spPr>
            <a:xfrm rot="10800000">
              <a:off x="7097945" y="4558747"/>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9" name="Google Shape;3589;p12"/>
            <p:cNvSpPr/>
            <p:nvPr/>
          </p:nvSpPr>
          <p:spPr>
            <a:xfrm rot="10800000">
              <a:off x="7097945" y="4266482"/>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0" name="Google Shape;3590;p12"/>
            <p:cNvSpPr/>
            <p:nvPr/>
          </p:nvSpPr>
          <p:spPr>
            <a:xfrm rot="10800000">
              <a:off x="7097945" y="3828096"/>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1" name="Google Shape;3591;p12"/>
            <p:cNvSpPr/>
            <p:nvPr/>
          </p:nvSpPr>
          <p:spPr>
            <a:xfrm rot="10800000">
              <a:off x="7097945" y="3681951"/>
              <a:ext cx="117867" cy="117892"/>
            </a:xfrm>
            <a:custGeom>
              <a:rect b="b" l="l" r="r" t="t"/>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2" name="Google Shape;3592;p12"/>
            <p:cNvSpPr/>
            <p:nvPr/>
          </p:nvSpPr>
          <p:spPr>
            <a:xfrm rot="10800000">
              <a:off x="7097945" y="3097445"/>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3" name="Google Shape;3593;p12"/>
            <p:cNvSpPr/>
            <p:nvPr/>
          </p:nvSpPr>
          <p:spPr>
            <a:xfrm rot="10800000">
              <a:off x="7097945" y="2951301"/>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4" name="Google Shape;3594;p12"/>
            <p:cNvSpPr/>
            <p:nvPr/>
          </p:nvSpPr>
          <p:spPr>
            <a:xfrm rot="10800000">
              <a:off x="7097945" y="2659036"/>
              <a:ext cx="117867" cy="117892"/>
            </a:xfrm>
            <a:custGeom>
              <a:rect b="b" l="l" r="r" t="t"/>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5" name="Google Shape;3595;p12"/>
            <p:cNvSpPr/>
            <p:nvPr/>
          </p:nvSpPr>
          <p:spPr>
            <a:xfrm rot="10800000">
              <a:off x="7097945" y="2512915"/>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6" name="Google Shape;3596;p12"/>
            <p:cNvSpPr/>
            <p:nvPr/>
          </p:nvSpPr>
          <p:spPr>
            <a:xfrm rot="10800000">
              <a:off x="7097945" y="2366770"/>
              <a:ext cx="117867" cy="117892"/>
            </a:xfrm>
            <a:custGeom>
              <a:rect b="b" l="l" r="r" t="t"/>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7" name="Google Shape;3597;p12"/>
            <p:cNvSpPr/>
            <p:nvPr/>
          </p:nvSpPr>
          <p:spPr>
            <a:xfrm rot="10800000">
              <a:off x="7097945" y="2220650"/>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8" name="Google Shape;3598;p12"/>
            <p:cNvSpPr/>
            <p:nvPr/>
          </p:nvSpPr>
          <p:spPr>
            <a:xfrm rot="10800000">
              <a:off x="7097945" y="1782264"/>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9" name="Google Shape;3599;p12"/>
            <p:cNvSpPr/>
            <p:nvPr/>
          </p:nvSpPr>
          <p:spPr>
            <a:xfrm rot="10800000">
              <a:off x="7097945" y="1636120"/>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0" name="Google Shape;3600;p12"/>
            <p:cNvSpPr/>
            <p:nvPr/>
          </p:nvSpPr>
          <p:spPr>
            <a:xfrm rot="10800000">
              <a:off x="7097945" y="1489999"/>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1" name="Google Shape;3601;p12"/>
            <p:cNvSpPr/>
            <p:nvPr/>
          </p:nvSpPr>
          <p:spPr>
            <a:xfrm rot="10800000">
              <a:off x="7097945" y="1197734"/>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2" name="Google Shape;3602;p12"/>
            <p:cNvSpPr/>
            <p:nvPr/>
          </p:nvSpPr>
          <p:spPr>
            <a:xfrm rot="10800000">
              <a:off x="7097945" y="467083"/>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3" name="Google Shape;3603;p12"/>
            <p:cNvSpPr/>
            <p:nvPr/>
          </p:nvSpPr>
          <p:spPr>
            <a:xfrm rot="10800000">
              <a:off x="7097945" y="174818"/>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4" name="Google Shape;3604;p12"/>
            <p:cNvSpPr/>
            <p:nvPr/>
          </p:nvSpPr>
          <p:spPr>
            <a:xfrm rot="10800000">
              <a:off x="7097945" y="28698"/>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5" name="Google Shape;3605;p12"/>
            <p:cNvSpPr/>
            <p:nvPr/>
          </p:nvSpPr>
          <p:spPr>
            <a:xfrm rot="10800000">
              <a:off x="6951800" y="4851012"/>
              <a:ext cx="117892" cy="117867"/>
            </a:xfrm>
            <a:custGeom>
              <a:rect b="b" l="l" r="r" t="t"/>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6" name="Google Shape;3606;p12"/>
            <p:cNvSpPr/>
            <p:nvPr/>
          </p:nvSpPr>
          <p:spPr>
            <a:xfrm rot="10800000">
              <a:off x="6951800" y="4704867"/>
              <a:ext cx="117892" cy="117892"/>
            </a:xfrm>
            <a:custGeom>
              <a:rect b="b" l="l" r="r" t="t"/>
              <a:pathLst>
                <a:path extrusionOk="0" h="4857"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7" name="Google Shape;3607;p12"/>
            <p:cNvSpPr/>
            <p:nvPr/>
          </p:nvSpPr>
          <p:spPr>
            <a:xfrm rot="10800000">
              <a:off x="6951800" y="4266482"/>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8" name="Google Shape;3608;p12"/>
            <p:cNvSpPr/>
            <p:nvPr/>
          </p:nvSpPr>
          <p:spPr>
            <a:xfrm rot="10800000">
              <a:off x="6951800" y="3974217"/>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9" name="Google Shape;3609;p12"/>
            <p:cNvSpPr/>
            <p:nvPr/>
          </p:nvSpPr>
          <p:spPr>
            <a:xfrm rot="10800000">
              <a:off x="6951800" y="3681951"/>
              <a:ext cx="117892" cy="117892"/>
            </a:xfrm>
            <a:custGeom>
              <a:rect b="b" l="l" r="r" t="t"/>
              <a:pathLst>
                <a:path extrusionOk="0" h="4857"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0" name="Google Shape;3610;p12"/>
            <p:cNvSpPr/>
            <p:nvPr/>
          </p:nvSpPr>
          <p:spPr>
            <a:xfrm rot="10800000">
              <a:off x="6951800" y="3243566"/>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1" name="Google Shape;3611;p12"/>
            <p:cNvSpPr/>
            <p:nvPr/>
          </p:nvSpPr>
          <p:spPr>
            <a:xfrm rot="10800000">
              <a:off x="6951800" y="2951301"/>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2" name="Google Shape;3612;p12"/>
            <p:cNvSpPr/>
            <p:nvPr/>
          </p:nvSpPr>
          <p:spPr>
            <a:xfrm rot="10800000">
              <a:off x="6951800" y="2512915"/>
              <a:ext cx="117892" cy="117867"/>
            </a:xfrm>
            <a:custGeom>
              <a:rect b="b" l="l" r="r" t="t"/>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3" name="Google Shape;3613;p12"/>
            <p:cNvSpPr/>
            <p:nvPr/>
          </p:nvSpPr>
          <p:spPr>
            <a:xfrm rot="10800000">
              <a:off x="6951800" y="2220650"/>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4" name="Google Shape;3614;p12"/>
            <p:cNvSpPr/>
            <p:nvPr/>
          </p:nvSpPr>
          <p:spPr>
            <a:xfrm rot="10800000">
              <a:off x="6951800" y="2074529"/>
              <a:ext cx="117892" cy="117867"/>
            </a:xfrm>
            <a:custGeom>
              <a:rect b="b" l="l" r="r" t="t"/>
              <a:pathLst>
                <a:path extrusionOk="0" h="4856"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5" name="Google Shape;3615;p12"/>
            <p:cNvSpPr/>
            <p:nvPr/>
          </p:nvSpPr>
          <p:spPr>
            <a:xfrm rot="10800000">
              <a:off x="6951800" y="1782264"/>
              <a:ext cx="117892" cy="117867"/>
            </a:xfrm>
            <a:custGeom>
              <a:rect b="b" l="l" r="r" t="t"/>
              <a:pathLst>
                <a:path extrusionOk="0" h="4856"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6" name="Google Shape;3616;p12"/>
            <p:cNvSpPr/>
            <p:nvPr/>
          </p:nvSpPr>
          <p:spPr>
            <a:xfrm rot="10800000">
              <a:off x="6951800" y="1636120"/>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7" name="Google Shape;3617;p12"/>
            <p:cNvSpPr/>
            <p:nvPr/>
          </p:nvSpPr>
          <p:spPr>
            <a:xfrm rot="10800000">
              <a:off x="6951800" y="1489999"/>
              <a:ext cx="117892" cy="117867"/>
            </a:xfrm>
            <a:custGeom>
              <a:rect b="b" l="l" r="r" t="t"/>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8" name="Google Shape;3618;p12"/>
            <p:cNvSpPr/>
            <p:nvPr/>
          </p:nvSpPr>
          <p:spPr>
            <a:xfrm rot="10800000">
              <a:off x="6951800" y="1197734"/>
              <a:ext cx="117892" cy="117867"/>
            </a:xfrm>
            <a:custGeom>
              <a:rect b="b" l="l" r="r" t="t"/>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9" name="Google Shape;3619;p12"/>
            <p:cNvSpPr/>
            <p:nvPr/>
          </p:nvSpPr>
          <p:spPr>
            <a:xfrm rot="10800000">
              <a:off x="6951800" y="1051613"/>
              <a:ext cx="117892" cy="117867"/>
            </a:xfrm>
            <a:custGeom>
              <a:rect b="b" l="l" r="r" t="t"/>
              <a:pathLst>
                <a:path extrusionOk="0" h="4856"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0" name="Google Shape;3620;p12"/>
            <p:cNvSpPr/>
            <p:nvPr/>
          </p:nvSpPr>
          <p:spPr>
            <a:xfrm rot="10800000">
              <a:off x="6951800" y="613204"/>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1" name="Google Shape;3621;p12"/>
            <p:cNvSpPr/>
            <p:nvPr/>
          </p:nvSpPr>
          <p:spPr>
            <a:xfrm rot="10800000">
              <a:off x="6951800" y="320938"/>
              <a:ext cx="117892" cy="117892"/>
            </a:xfrm>
            <a:custGeom>
              <a:rect b="b" l="l" r="r" t="t"/>
              <a:pathLst>
                <a:path extrusionOk="0" h="4857"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2" name="Google Shape;3622;p12"/>
            <p:cNvSpPr/>
            <p:nvPr/>
          </p:nvSpPr>
          <p:spPr>
            <a:xfrm rot="10800000">
              <a:off x="6951800" y="174818"/>
              <a:ext cx="117892" cy="117867"/>
            </a:xfrm>
            <a:custGeom>
              <a:rect b="b" l="l" r="r" t="t"/>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3" name="Google Shape;3623;p12"/>
            <p:cNvSpPr/>
            <p:nvPr/>
          </p:nvSpPr>
          <p:spPr>
            <a:xfrm rot="10800000">
              <a:off x="6805680" y="4997133"/>
              <a:ext cx="117867" cy="117867"/>
            </a:xfrm>
            <a:custGeom>
              <a:rect b="b" l="l" r="r" t="t"/>
              <a:pathLst>
                <a:path extrusionOk="0" h="4856" w="4856">
                  <a:moveTo>
                    <a:pt x="0" y="0"/>
                  </a:moveTo>
                  <a:lnTo>
                    <a:pt x="0"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4" name="Google Shape;3624;p12"/>
            <p:cNvSpPr/>
            <p:nvPr/>
          </p:nvSpPr>
          <p:spPr>
            <a:xfrm rot="10800000">
              <a:off x="6805680" y="4558747"/>
              <a:ext cx="117867" cy="117867"/>
            </a:xfrm>
            <a:custGeom>
              <a:rect b="b" l="l" r="r" t="t"/>
              <a:pathLst>
                <a:path extrusionOk="0" h="4856" w="4856">
                  <a:moveTo>
                    <a:pt x="0" y="0"/>
                  </a:moveTo>
                  <a:lnTo>
                    <a:pt x="0"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5" name="Google Shape;3625;p12"/>
            <p:cNvSpPr/>
            <p:nvPr/>
          </p:nvSpPr>
          <p:spPr>
            <a:xfrm rot="10800000">
              <a:off x="6805680" y="4120361"/>
              <a:ext cx="117867" cy="117867"/>
            </a:xfrm>
            <a:custGeom>
              <a:rect b="b" l="l" r="r" t="t"/>
              <a:pathLst>
                <a:path extrusionOk="0" h="4856" w="4856">
                  <a:moveTo>
                    <a:pt x="0" y="1"/>
                  </a:moveTo>
                  <a:lnTo>
                    <a:pt x="0"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6" name="Google Shape;3626;p12"/>
            <p:cNvSpPr/>
            <p:nvPr/>
          </p:nvSpPr>
          <p:spPr>
            <a:xfrm rot="10800000">
              <a:off x="6805680" y="3535831"/>
              <a:ext cx="117867" cy="117867"/>
            </a:xfrm>
            <a:custGeom>
              <a:rect b="b" l="l" r="r" t="t"/>
              <a:pathLst>
                <a:path extrusionOk="0" h="4856" w="4856">
                  <a:moveTo>
                    <a:pt x="0" y="0"/>
                  </a:moveTo>
                  <a:lnTo>
                    <a:pt x="0"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7" name="Google Shape;3627;p12"/>
            <p:cNvSpPr/>
            <p:nvPr/>
          </p:nvSpPr>
          <p:spPr>
            <a:xfrm rot="10800000">
              <a:off x="6805680" y="2951301"/>
              <a:ext cx="117867" cy="117867"/>
            </a:xfrm>
            <a:custGeom>
              <a:rect b="b" l="l" r="r" t="t"/>
              <a:pathLst>
                <a:path extrusionOk="0" h="4856" w="4856">
                  <a:moveTo>
                    <a:pt x="0" y="0"/>
                  </a:moveTo>
                  <a:lnTo>
                    <a:pt x="0"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8" name="Google Shape;3628;p12"/>
            <p:cNvSpPr/>
            <p:nvPr/>
          </p:nvSpPr>
          <p:spPr>
            <a:xfrm rot="10800000">
              <a:off x="6805680" y="2220650"/>
              <a:ext cx="117867" cy="117867"/>
            </a:xfrm>
            <a:custGeom>
              <a:rect b="b" l="l" r="r" t="t"/>
              <a:pathLst>
                <a:path extrusionOk="0" h="4856" w="4856">
                  <a:moveTo>
                    <a:pt x="0" y="0"/>
                  </a:moveTo>
                  <a:lnTo>
                    <a:pt x="0"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9" name="Google Shape;3629;p12"/>
            <p:cNvSpPr/>
            <p:nvPr/>
          </p:nvSpPr>
          <p:spPr>
            <a:xfrm rot="10800000">
              <a:off x="6805680" y="1051613"/>
              <a:ext cx="117867" cy="117867"/>
            </a:xfrm>
            <a:custGeom>
              <a:rect b="b" l="l" r="r" t="t"/>
              <a:pathLst>
                <a:path extrusionOk="0" h="4856" w="4856">
                  <a:moveTo>
                    <a:pt x="0" y="1"/>
                  </a:moveTo>
                  <a:lnTo>
                    <a:pt x="0"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0" name="Google Shape;3630;p12"/>
            <p:cNvSpPr/>
            <p:nvPr/>
          </p:nvSpPr>
          <p:spPr>
            <a:xfrm rot="10800000">
              <a:off x="6805680" y="905469"/>
              <a:ext cx="117867" cy="117867"/>
            </a:xfrm>
            <a:custGeom>
              <a:rect b="b" l="l" r="r" t="t"/>
              <a:pathLst>
                <a:path extrusionOk="0" h="4856" w="4856">
                  <a:moveTo>
                    <a:pt x="0" y="0"/>
                  </a:moveTo>
                  <a:lnTo>
                    <a:pt x="0"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1" name="Google Shape;3631;p12"/>
            <p:cNvSpPr/>
            <p:nvPr/>
          </p:nvSpPr>
          <p:spPr>
            <a:xfrm rot="10800000">
              <a:off x="6805680" y="28698"/>
              <a:ext cx="117867" cy="117867"/>
            </a:xfrm>
            <a:custGeom>
              <a:rect b="b" l="l" r="r" t="t"/>
              <a:pathLst>
                <a:path extrusionOk="0" h="4856" w="4856">
                  <a:moveTo>
                    <a:pt x="0" y="1"/>
                  </a:moveTo>
                  <a:lnTo>
                    <a:pt x="0"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2" name="Google Shape;3632;p12"/>
            <p:cNvSpPr/>
            <p:nvPr/>
          </p:nvSpPr>
          <p:spPr>
            <a:xfrm rot="10800000">
              <a:off x="6659535" y="4851012"/>
              <a:ext cx="117892" cy="117867"/>
            </a:xfrm>
            <a:custGeom>
              <a:rect b="b" l="l" r="r" t="t"/>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3" name="Google Shape;3633;p12"/>
            <p:cNvSpPr/>
            <p:nvPr/>
          </p:nvSpPr>
          <p:spPr>
            <a:xfrm rot="10800000">
              <a:off x="6659535" y="3974217"/>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4" name="Google Shape;3634;p12"/>
            <p:cNvSpPr/>
            <p:nvPr/>
          </p:nvSpPr>
          <p:spPr>
            <a:xfrm rot="10800000">
              <a:off x="6659535" y="3243566"/>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5" name="Google Shape;3635;p12"/>
            <p:cNvSpPr/>
            <p:nvPr/>
          </p:nvSpPr>
          <p:spPr>
            <a:xfrm rot="10800000">
              <a:off x="6659535" y="2512915"/>
              <a:ext cx="117892" cy="117867"/>
            </a:xfrm>
            <a:custGeom>
              <a:rect b="b" l="l" r="r" t="t"/>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6" name="Google Shape;3636;p12"/>
            <p:cNvSpPr/>
            <p:nvPr/>
          </p:nvSpPr>
          <p:spPr>
            <a:xfrm rot="10800000">
              <a:off x="6659535" y="1636120"/>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7" name="Google Shape;3637;p12"/>
            <p:cNvSpPr/>
            <p:nvPr/>
          </p:nvSpPr>
          <p:spPr>
            <a:xfrm rot="10800000">
              <a:off x="6659535" y="905469"/>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8" name="Google Shape;3638;p12"/>
            <p:cNvSpPr/>
            <p:nvPr/>
          </p:nvSpPr>
          <p:spPr>
            <a:xfrm rot="10800000">
              <a:off x="6659535" y="759348"/>
              <a:ext cx="117892" cy="117867"/>
            </a:xfrm>
            <a:custGeom>
              <a:rect b="b" l="l" r="r" t="t"/>
              <a:pathLst>
                <a:path extrusionOk="0" h="4856"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9" name="Google Shape;3639;p12"/>
            <p:cNvSpPr/>
            <p:nvPr/>
          </p:nvSpPr>
          <p:spPr>
            <a:xfrm rot="10800000">
              <a:off x="6659535" y="174818"/>
              <a:ext cx="117892" cy="117867"/>
            </a:xfrm>
            <a:custGeom>
              <a:rect b="b" l="l" r="r" t="t"/>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0" name="Google Shape;3640;p12"/>
            <p:cNvSpPr/>
            <p:nvPr/>
          </p:nvSpPr>
          <p:spPr>
            <a:xfrm rot="10800000">
              <a:off x="6513415" y="4997133"/>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1" name="Google Shape;3641;p12"/>
            <p:cNvSpPr/>
            <p:nvPr/>
          </p:nvSpPr>
          <p:spPr>
            <a:xfrm rot="10800000">
              <a:off x="6513415" y="3974217"/>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2" name="Google Shape;3642;p12"/>
            <p:cNvSpPr/>
            <p:nvPr/>
          </p:nvSpPr>
          <p:spPr>
            <a:xfrm rot="10800000">
              <a:off x="6513415" y="2074529"/>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3" name="Google Shape;3643;p12"/>
            <p:cNvSpPr/>
            <p:nvPr/>
          </p:nvSpPr>
          <p:spPr>
            <a:xfrm rot="10800000">
              <a:off x="6513415" y="1489999"/>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4" name="Google Shape;3644;p12"/>
            <p:cNvSpPr/>
            <p:nvPr/>
          </p:nvSpPr>
          <p:spPr>
            <a:xfrm rot="10800000">
              <a:off x="6513415" y="905469"/>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5" name="Google Shape;3645;p12"/>
            <p:cNvSpPr/>
            <p:nvPr/>
          </p:nvSpPr>
          <p:spPr>
            <a:xfrm rot="10800000">
              <a:off x="6513415" y="174818"/>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6" name="Google Shape;3646;p12"/>
            <p:cNvSpPr/>
            <p:nvPr/>
          </p:nvSpPr>
          <p:spPr>
            <a:xfrm rot="10800000">
              <a:off x="6367294" y="4558747"/>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7" name="Google Shape;3647;p12"/>
            <p:cNvSpPr/>
            <p:nvPr/>
          </p:nvSpPr>
          <p:spPr>
            <a:xfrm rot="10800000">
              <a:off x="6367294" y="3681951"/>
              <a:ext cx="117867" cy="117892"/>
            </a:xfrm>
            <a:custGeom>
              <a:rect b="b" l="l" r="r" t="t"/>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8" name="Google Shape;3648;p12"/>
            <p:cNvSpPr/>
            <p:nvPr/>
          </p:nvSpPr>
          <p:spPr>
            <a:xfrm rot="10800000">
              <a:off x="6367294" y="2659036"/>
              <a:ext cx="117867" cy="117892"/>
            </a:xfrm>
            <a:custGeom>
              <a:rect b="b" l="l" r="r" t="t"/>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9" name="Google Shape;3649;p12"/>
            <p:cNvSpPr/>
            <p:nvPr/>
          </p:nvSpPr>
          <p:spPr>
            <a:xfrm rot="10800000">
              <a:off x="7536331" y="4997133"/>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0" name="Google Shape;3650;p12"/>
            <p:cNvSpPr/>
            <p:nvPr/>
          </p:nvSpPr>
          <p:spPr>
            <a:xfrm rot="10800000">
              <a:off x="7536331" y="4851012"/>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1" name="Google Shape;3651;p12"/>
            <p:cNvSpPr/>
            <p:nvPr/>
          </p:nvSpPr>
          <p:spPr>
            <a:xfrm rot="10800000">
              <a:off x="7536331" y="4412627"/>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2" name="Google Shape;3652;p12"/>
            <p:cNvSpPr/>
            <p:nvPr/>
          </p:nvSpPr>
          <p:spPr>
            <a:xfrm rot="10800000">
              <a:off x="7536331" y="4120361"/>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3" name="Google Shape;3653;p12"/>
            <p:cNvSpPr/>
            <p:nvPr/>
          </p:nvSpPr>
          <p:spPr>
            <a:xfrm rot="10800000">
              <a:off x="7536331" y="3389711"/>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4" name="Google Shape;3654;p12"/>
            <p:cNvSpPr/>
            <p:nvPr/>
          </p:nvSpPr>
          <p:spPr>
            <a:xfrm rot="10800000">
              <a:off x="7536331" y="3243566"/>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5" name="Google Shape;3655;p12"/>
            <p:cNvSpPr/>
            <p:nvPr/>
          </p:nvSpPr>
          <p:spPr>
            <a:xfrm rot="10800000">
              <a:off x="7536331" y="1636120"/>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6" name="Google Shape;3656;p12"/>
            <p:cNvSpPr/>
            <p:nvPr/>
          </p:nvSpPr>
          <p:spPr>
            <a:xfrm rot="10800000">
              <a:off x="7536331" y="1343854"/>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7" name="Google Shape;3657;p12"/>
            <p:cNvSpPr/>
            <p:nvPr/>
          </p:nvSpPr>
          <p:spPr>
            <a:xfrm rot="10800000">
              <a:off x="7390210" y="4997133"/>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8" name="Google Shape;3658;p12"/>
            <p:cNvSpPr/>
            <p:nvPr/>
          </p:nvSpPr>
          <p:spPr>
            <a:xfrm rot="10800000">
              <a:off x="7390210" y="3974217"/>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9" name="Google Shape;3659;p12"/>
            <p:cNvSpPr/>
            <p:nvPr/>
          </p:nvSpPr>
          <p:spPr>
            <a:xfrm rot="10800000">
              <a:off x="7390210" y="3097445"/>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0" name="Google Shape;3660;p12"/>
            <p:cNvSpPr/>
            <p:nvPr/>
          </p:nvSpPr>
          <p:spPr>
            <a:xfrm rot="10800000">
              <a:off x="7390210" y="1636120"/>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1" name="Google Shape;3661;p12"/>
            <p:cNvSpPr/>
            <p:nvPr/>
          </p:nvSpPr>
          <p:spPr>
            <a:xfrm rot="10800000">
              <a:off x="7390210" y="467083"/>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2" name="Google Shape;3662;p12"/>
            <p:cNvSpPr/>
            <p:nvPr/>
          </p:nvSpPr>
          <p:spPr>
            <a:xfrm rot="10800000">
              <a:off x="7244066" y="4997133"/>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3" name="Google Shape;3663;p12"/>
            <p:cNvSpPr/>
            <p:nvPr/>
          </p:nvSpPr>
          <p:spPr>
            <a:xfrm rot="10800000">
              <a:off x="7244066" y="4558747"/>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4" name="Google Shape;3664;p12"/>
            <p:cNvSpPr/>
            <p:nvPr/>
          </p:nvSpPr>
          <p:spPr>
            <a:xfrm rot="10800000">
              <a:off x="7244066" y="2951301"/>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5" name="Google Shape;3665;p12"/>
            <p:cNvSpPr/>
            <p:nvPr/>
          </p:nvSpPr>
          <p:spPr>
            <a:xfrm rot="10800000">
              <a:off x="7244066" y="2074529"/>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6" name="Google Shape;3666;p12"/>
            <p:cNvSpPr/>
            <p:nvPr/>
          </p:nvSpPr>
          <p:spPr>
            <a:xfrm rot="10800000">
              <a:off x="7244066" y="1636120"/>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7" name="Google Shape;3667;p12"/>
            <p:cNvSpPr/>
            <p:nvPr/>
          </p:nvSpPr>
          <p:spPr>
            <a:xfrm rot="10800000">
              <a:off x="7097945" y="1051613"/>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8" name="Google Shape;3668;p12"/>
            <p:cNvSpPr/>
            <p:nvPr/>
          </p:nvSpPr>
          <p:spPr>
            <a:xfrm rot="10800000">
              <a:off x="6951800" y="3828096"/>
              <a:ext cx="117892" cy="117867"/>
            </a:xfrm>
            <a:custGeom>
              <a:rect b="b" l="l" r="r" t="t"/>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9" name="Google Shape;3669;p12"/>
            <p:cNvSpPr/>
            <p:nvPr/>
          </p:nvSpPr>
          <p:spPr>
            <a:xfrm rot="10800000">
              <a:off x="6951800" y="2659036"/>
              <a:ext cx="117892" cy="117892"/>
            </a:xfrm>
            <a:custGeom>
              <a:rect b="b" l="l" r="r" t="t"/>
              <a:pathLst>
                <a:path extrusionOk="0" h="4857"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0" name="Google Shape;3670;p12"/>
            <p:cNvSpPr/>
            <p:nvPr/>
          </p:nvSpPr>
          <p:spPr>
            <a:xfrm rot="10800000">
              <a:off x="6805680" y="320938"/>
              <a:ext cx="117867" cy="117892"/>
            </a:xfrm>
            <a:custGeom>
              <a:rect b="b" l="l" r="r" t="t"/>
              <a:pathLst>
                <a:path extrusionOk="0" h="4857" w="4856">
                  <a:moveTo>
                    <a:pt x="0" y="1"/>
                  </a:moveTo>
                  <a:lnTo>
                    <a:pt x="0"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1" name="Google Shape;3671;p12"/>
            <p:cNvSpPr/>
            <p:nvPr/>
          </p:nvSpPr>
          <p:spPr>
            <a:xfrm rot="10800000">
              <a:off x="6513415" y="2805180"/>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2" name="Google Shape;3672;p12"/>
            <p:cNvSpPr/>
            <p:nvPr/>
          </p:nvSpPr>
          <p:spPr>
            <a:xfrm rot="10800000">
              <a:off x="6367294" y="467083"/>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73" name="Google Shape;3673;p12"/>
          <p:cNvGrpSpPr/>
          <p:nvPr/>
        </p:nvGrpSpPr>
        <p:grpSpPr>
          <a:xfrm rot="10800000">
            <a:off x="28739" y="38434"/>
            <a:ext cx="1286904" cy="6781567"/>
            <a:chOff x="6367294" y="28698"/>
            <a:chExt cx="1286904" cy="5086302"/>
          </a:xfrm>
        </p:grpSpPr>
        <p:sp>
          <p:nvSpPr>
            <p:cNvPr id="3674" name="Google Shape;3674;p12"/>
            <p:cNvSpPr/>
            <p:nvPr/>
          </p:nvSpPr>
          <p:spPr>
            <a:xfrm rot="10800000">
              <a:off x="7536331" y="613204"/>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5" name="Google Shape;3675;p12"/>
            <p:cNvSpPr/>
            <p:nvPr/>
          </p:nvSpPr>
          <p:spPr>
            <a:xfrm rot="10800000">
              <a:off x="7244066" y="2659036"/>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6" name="Google Shape;3676;p12"/>
            <p:cNvSpPr/>
            <p:nvPr/>
          </p:nvSpPr>
          <p:spPr>
            <a:xfrm rot="10800000">
              <a:off x="7244066" y="174818"/>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7" name="Google Shape;3677;p12"/>
            <p:cNvSpPr/>
            <p:nvPr/>
          </p:nvSpPr>
          <p:spPr>
            <a:xfrm rot="10800000">
              <a:off x="6659535" y="4266482"/>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8" name="Google Shape;3678;p12"/>
            <p:cNvSpPr/>
            <p:nvPr/>
          </p:nvSpPr>
          <p:spPr>
            <a:xfrm rot="10800000">
              <a:off x="7536331" y="4704867"/>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9" name="Google Shape;3679;p12"/>
            <p:cNvSpPr/>
            <p:nvPr/>
          </p:nvSpPr>
          <p:spPr>
            <a:xfrm rot="10800000">
              <a:off x="7536331" y="4558747"/>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0" name="Google Shape;3680;p12"/>
            <p:cNvSpPr/>
            <p:nvPr/>
          </p:nvSpPr>
          <p:spPr>
            <a:xfrm rot="10800000">
              <a:off x="7536331" y="4266482"/>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1" name="Google Shape;3681;p12"/>
            <p:cNvSpPr/>
            <p:nvPr/>
          </p:nvSpPr>
          <p:spPr>
            <a:xfrm rot="10800000">
              <a:off x="7536331" y="3974217"/>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2" name="Google Shape;3682;p12"/>
            <p:cNvSpPr/>
            <p:nvPr/>
          </p:nvSpPr>
          <p:spPr>
            <a:xfrm rot="10800000">
              <a:off x="7536331" y="3828096"/>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3" name="Google Shape;3683;p12"/>
            <p:cNvSpPr/>
            <p:nvPr/>
          </p:nvSpPr>
          <p:spPr>
            <a:xfrm rot="10800000">
              <a:off x="7536331" y="3681951"/>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4" name="Google Shape;3684;p12"/>
            <p:cNvSpPr/>
            <p:nvPr/>
          </p:nvSpPr>
          <p:spPr>
            <a:xfrm rot="10800000">
              <a:off x="7536331" y="3535831"/>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5" name="Google Shape;3685;p12"/>
            <p:cNvSpPr/>
            <p:nvPr/>
          </p:nvSpPr>
          <p:spPr>
            <a:xfrm rot="10800000">
              <a:off x="7536331" y="3097445"/>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6" name="Google Shape;3686;p12"/>
            <p:cNvSpPr/>
            <p:nvPr/>
          </p:nvSpPr>
          <p:spPr>
            <a:xfrm rot="10800000">
              <a:off x="7536331" y="2951301"/>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7" name="Google Shape;3687;p12"/>
            <p:cNvSpPr/>
            <p:nvPr/>
          </p:nvSpPr>
          <p:spPr>
            <a:xfrm rot="10800000">
              <a:off x="7536331" y="2805180"/>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8" name="Google Shape;3688;p12"/>
            <p:cNvSpPr/>
            <p:nvPr/>
          </p:nvSpPr>
          <p:spPr>
            <a:xfrm rot="10800000">
              <a:off x="7536331" y="2659036"/>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9" name="Google Shape;3689;p12"/>
            <p:cNvSpPr/>
            <p:nvPr/>
          </p:nvSpPr>
          <p:spPr>
            <a:xfrm rot="10800000">
              <a:off x="7536331" y="2512915"/>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0" name="Google Shape;3690;p12"/>
            <p:cNvSpPr/>
            <p:nvPr/>
          </p:nvSpPr>
          <p:spPr>
            <a:xfrm rot="10800000">
              <a:off x="7536331" y="2366770"/>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1" name="Google Shape;3691;p12"/>
            <p:cNvSpPr/>
            <p:nvPr/>
          </p:nvSpPr>
          <p:spPr>
            <a:xfrm rot="10800000">
              <a:off x="7536331" y="2220650"/>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2" name="Google Shape;3692;p12"/>
            <p:cNvSpPr/>
            <p:nvPr/>
          </p:nvSpPr>
          <p:spPr>
            <a:xfrm rot="10800000">
              <a:off x="7536331" y="2074529"/>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3" name="Google Shape;3693;p12"/>
            <p:cNvSpPr/>
            <p:nvPr/>
          </p:nvSpPr>
          <p:spPr>
            <a:xfrm rot="10800000">
              <a:off x="7536331" y="1928385"/>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4" name="Google Shape;3694;p12"/>
            <p:cNvSpPr/>
            <p:nvPr/>
          </p:nvSpPr>
          <p:spPr>
            <a:xfrm rot="10800000">
              <a:off x="7536331" y="1782264"/>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5" name="Google Shape;3695;p12"/>
            <p:cNvSpPr/>
            <p:nvPr/>
          </p:nvSpPr>
          <p:spPr>
            <a:xfrm rot="10800000">
              <a:off x="7536331" y="1489999"/>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6" name="Google Shape;3696;p12"/>
            <p:cNvSpPr/>
            <p:nvPr/>
          </p:nvSpPr>
          <p:spPr>
            <a:xfrm rot="10800000">
              <a:off x="7536331" y="1197734"/>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7" name="Google Shape;3697;p12"/>
            <p:cNvSpPr/>
            <p:nvPr/>
          </p:nvSpPr>
          <p:spPr>
            <a:xfrm rot="10800000">
              <a:off x="7536331" y="1051613"/>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8" name="Google Shape;3698;p12"/>
            <p:cNvSpPr/>
            <p:nvPr/>
          </p:nvSpPr>
          <p:spPr>
            <a:xfrm rot="10800000">
              <a:off x="7536331" y="905469"/>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9" name="Google Shape;3699;p12"/>
            <p:cNvSpPr/>
            <p:nvPr/>
          </p:nvSpPr>
          <p:spPr>
            <a:xfrm rot="10800000">
              <a:off x="7536331" y="759348"/>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0" name="Google Shape;3700;p12"/>
            <p:cNvSpPr/>
            <p:nvPr/>
          </p:nvSpPr>
          <p:spPr>
            <a:xfrm rot="10800000">
              <a:off x="7536331" y="467083"/>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1" name="Google Shape;3701;p12"/>
            <p:cNvSpPr/>
            <p:nvPr/>
          </p:nvSpPr>
          <p:spPr>
            <a:xfrm rot="10800000">
              <a:off x="7536331" y="320938"/>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2" name="Google Shape;3702;p12"/>
            <p:cNvSpPr/>
            <p:nvPr/>
          </p:nvSpPr>
          <p:spPr>
            <a:xfrm rot="10800000">
              <a:off x="7536331" y="174818"/>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3" name="Google Shape;3703;p12"/>
            <p:cNvSpPr/>
            <p:nvPr/>
          </p:nvSpPr>
          <p:spPr>
            <a:xfrm rot="10800000">
              <a:off x="7536331" y="28698"/>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4" name="Google Shape;3704;p12"/>
            <p:cNvSpPr/>
            <p:nvPr/>
          </p:nvSpPr>
          <p:spPr>
            <a:xfrm rot="10800000">
              <a:off x="7390210" y="4851012"/>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5" name="Google Shape;3705;p12"/>
            <p:cNvSpPr/>
            <p:nvPr/>
          </p:nvSpPr>
          <p:spPr>
            <a:xfrm rot="10800000">
              <a:off x="7390210" y="4558747"/>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6" name="Google Shape;3706;p12"/>
            <p:cNvSpPr/>
            <p:nvPr/>
          </p:nvSpPr>
          <p:spPr>
            <a:xfrm rot="10800000">
              <a:off x="7390210" y="4412627"/>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7" name="Google Shape;3707;p12"/>
            <p:cNvSpPr/>
            <p:nvPr/>
          </p:nvSpPr>
          <p:spPr>
            <a:xfrm rot="10800000">
              <a:off x="7390210" y="4266482"/>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8" name="Google Shape;3708;p12"/>
            <p:cNvSpPr/>
            <p:nvPr/>
          </p:nvSpPr>
          <p:spPr>
            <a:xfrm rot="10800000">
              <a:off x="7390210" y="4120361"/>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9" name="Google Shape;3709;p12"/>
            <p:cNvSpPr/>
            <p:nvPr/>
          </p:nvSpPr>
          <p:spPr>
            <a:xfrm rot="10800000">
              <a:off x="7390210" y="3828096"/>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0" name="Google Shape;3710;p12"/>
            <p:cNvSpPr/>
            <p:nvPr/>
          </p:nvSpPr>
          <p:spPr>
            <a:xfrm rot="10800000">
              <a:off x="7390210" y="3535831"/>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1" name="Google Shape;3711;p12"/>
            <p:cNvSpPr/>
            <p:nvPr/>
          </p:nvSpPr>
          <p:spPr>
            <a:xfrm rot="10800000">
              <a:off x="7390210" y="3389711"/>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2" name="Google Shape;3712;p12"/>
            <p:cNvSpPr/>
            <p:nvPr/>
          </p:nvSpPr>
          <p:spPr>
            <a:xfrm rot="10800000">
              <a:off x="7390210" y="3243566"/>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3" name="Google Shape;3713;p12"/>
            <p:cNvSpPr/>
            <p:nvPr/>
          </p:nvSpPr>
          <p:spPr>
            <a:xfrm rot="10800000">
              <a:off x="7390210" y="2951301"/>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4" name="Google Shape;3714;p12"/>
            <p:cNvSpPr/>
            <p:nvPr/>
          </p:nvSpPr>
          <p:spPr>
            <a:xfrm rot="10800000">
              <a:off x="7390210" y="2805180"/>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5" name="Google Shape;3715;p12"/>
            <p:cNvSpPr/>
            <p:nvPr/>
          </p:nvSpPr>
          <p:spPr>
            <a:xfrm rot="10800000">
              <a:off x="7390210" y="2659036"/>
              <a:ext cx="117867" cy="117892"/>
            </a:xfrm>
            <a:custGeom>
              <a:rect b="b" l="l" r="r" t="t"/>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6" name="Google Shape;3716;p12"/>
            <p:cNvSpPr/>
            <p:nvPr/>
          </p:nvSpPr>
          <p:spPr>
            <a:xfrm rot="10800000">
              <a:off x="7390210" y="2512915"/>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7" name="Google Shape;3717;p12"/>
            <p:cNvSpPr/>
            <p:nvPr/>
          </p:nvSpPr>
          <p:spPr>
            <a:xfrm rot="10800000">
              <a:off x="7390210" y="2366770"/>
              <a:ext cx="117867" cy="117892"/>
            </a:xfrm>
            <a:custGeom>
              <a:rect b="b" l="l" r="r" t="t"/>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8" name="Google Shape;3718;p12"/>
            <p:cNvSpPr/>
            <p:nvPr/>
          </p:nvSpPr>
          <p:spPr>
            <a:xfrm rot="10800000">
              <a:off x="7390210" y="2220650"/>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9" name="Google Shape;3719;p12"/>
            <p:cNvSpPr/>
            <p:nvPr/>
          </p:nvSpPr>
          <p:spPr>
            <a:xfrm rot="10800000">
              <a:off x="7390210" y="2074529"/>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0" name="Google Shape;3720;p12"/>
            <p:cNvSpPr/>
            <p:nvPr/>
          </p:nvSpPr>
          <p:spPr>
            <a:xfrm rot="10800000">
              <a:off x="7390210" y="1782264"/>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1" name="Google Shape;3721;p12"/>
            <p:cNvSpPr/>
            <p:nvPr/>
          </p:nvSpPr>
          <p:spPr>
            <a:xfrm rot="10800000">
              <a:off x="7390210" y="1489999"/>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2" name="Google Shape;3722;p12"/>
            <p:cNvSpPr/>
            <p:nvPr/>
          </p:nvSpPr>
          <p:spPr>
            <a:xfrm rot="10800000">
              <a:off x="7390210" y="1343854"/>
              <a:ext cx="117867" cy="117892"/>
            </a:xfrm>
            <a:custGeom>
              <a:rect b="b" l="l" r="r" t="t"/>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3" name="Google Shape;3723;p12"/>
            <p:cNvSpPr/>
            <p:nvPr/>
          </p:nvSpPr>
          <p:spPr>
            <a:xfrm rot="10800000">
              <a:off x="7390210" y="1197734"/>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4" name="Google Shape;3724;p12"/>
            <p:cNvSpPr/>
            <p:nvPr/>
          </p:nvSpPr>
          <p:spPr>
            <a:xfrm rot="10800000">
              <a:off x="7390210" y="1051613"/>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5" name="Google Shape;3725;p12"/>
            <p:cNvSpPr/>
            <p:nvPr/>
          </p:nvSpPr>
          <p:spPr>
            <a:xfrm rot="10800000">
              <a:off x="7390210" y="759348"/>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6" name="Google Shape;3726;p12"/>
            <p:cNvSpPr/>
            <p:nvPr/>
          </p:nvSpPr>
          <p:spPr>
            <a:xfrm rot="10800000">
              <a:off x="7390210" y="613204"/>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7" name="Google Shape;3727;p12"/>
            <p:cNvSpPr/>
            <p:nvPr/>
          </p:nvSpPr>
          <p:spPr>
            <a:xfrm rot="10800000">
              <a:off x="7390210" y="320938"/>
              <a:ext cx="117867" cy="117892"/>
            </a:xfrm>
            <a:custGeom>
              <a:rect b="b" l="l" r="r" t="t"/>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8" name="Google Shape;3728;p12"/>
            <p:cNvSpPr/>
            <p:nvPr/>
          </p:nvSpPr>
          <p:spPr>
            <a:xfrm rot="10800000">
              <a:off x="7390210" y="28698"/>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9" name="Google Shape;3729;p12"/>
            <p:cNvSpPr/>
            <p:nvPr/>
          </p:nvSpPr>
          <p:spPr>
            <a:xfrm rot="10800000">
              <a:off x="7244066" y="4704867"/>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0" name="Google Shape;3730;p12"/>
            <p:cNvSpPr/>
            <p:nvPr/>
          </p:nvSpPr>
          <p:spPr>
            <a:xfrm rot="10800000">
              <a:off x="7244066" y="4266482"/>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1" name="Google Shape;3731;p12"/>
            <p:cNvSpPr/>
            <p:nvPr/>
          </p:nvSpPr>
          <p:spPr>
            <a:xfrm rot="10800000">
              <a:off x="7244066" y="4120361"/>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2" name="Google Shape;3732;p12"/>
            <p:cNvSpPr/>
            <p:nvPr/>
          </p:nvSpPr>
          <p:spPr>
            <a:xfrm rot="10800000">
              <a:off x="7244066" y="3974217"/>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3" name="Google Shape;3733;p12"/>
            <p:cNvSpPr/>
            <p:nvPr/>
          </p:nvSpPr>
          <p:spPr>
            <a:xfrm rot="10800000">
              <a:off x="7244066" y="3681951"/>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4" name="Google Shape;3734;p12"/>
            <p:cNvSpPr/>
            <p:nvPr/>
          </p:nvSpPr>
          <p:spPr>
            <a:xfrm rot="10800000">
              <a:off x="7244066" y="3389711"/>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5" name="Google Shape;3735;p12"/>
            <p:cNvSpPr/>
            <p:nvPr/>
          </p:nvSpPr>
          <p:spPr>
            <a:xfrm rot="10800000">
              <a:off x="7244066" y="3243566"/>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6" name="Google Shape;3736;p12"/>
            <p:cNvSpPr/>
            <p:nvPr/>
          </p:nvSpPr>
          <p:spPr>
            <a:xfrm rot="10800000">
              <a:off x="7244066" y="3097445"/>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7" name="Google Shape;3737;p12"/>
            <p:cNvSpPr/>
            <p:nvPr/>
          </p:nvSpPr>
          <p:spPr>
            <a:xfrm rot="10800000">
              <a:off x="7244066" y="2805180"/>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8" name="Google Shape;3738;p12"/>
            <p:cNvSpPr/>
            <p:nvPr/>
          </p:nvSpPr>
          <p:spPr>
            <a:xfrm rot="10800000">
              <a:off x="7244066" y="2512915"/>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9" name="Google Shape;3739;p12"/>
            <p:cNvSpPr/>
            <p:nvPr/>
          </p:nvSpPr>
          <p:spPr>
            <a:xfrm rot="10800000">
              <a:off x="7244066" y="2220650"/>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0" name="Google Shape;3740;p12"/>
            <p:cNvSpPr/>
            <p:nvPr/>
          </p:nvSpPr>
          <p:spPr>
            <a:xfrm rot="10800000">
              <a:off x="7244066" y="1928385"/>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1" name="Google Shape;3741;p12"/>
            <p:cNvSpPr/>
            <p:nvPr/>
          </p:nvSpPr>
          <p:spPr>
            <a:xfrm rot="10800000">
              <a:off x="7244066" y="1782264"/>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2" name="Google Shape;3742;p12"/>
            <p:cNvSpPr/>
            <p:nvPr/>
          </p:nvSpPr>
          <p:spPr>
            <a:xfrm rot="10800000">
              <a:off x="7244066" y="1343854"/>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3" name="Google Shape;3743;p12"/>
            <p:cNvSpPr/>
            <p:nvPr/>
          </p:nvSpPr>
          <p:spPr>
            <a:xfrm rot="10800000">
              <a:off x="7244066" y="1197734"/>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4" name="Google Shape;3744;p12"/>
            <p:cNvSpPr/>
            <p:nvPr/>
          </p:nvSpPr>
          <p:spPr>
            <a:xfrm rot="10800000">
              <a:off x="7244066" y="1051613"/>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5" name="Google Shape;3745;p12"/>
            <p:cNvSpPr/>
            <p:nvPr/>
          </p:nvSpPr>
          <p:spPr>
            <a:xfrm rot="10800000">
              <a:off x="7244066" y="905469"/>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6" name="Google Shape;3746;p12"/>
            <p:cNvSpPr/>
            <p:nvPr/>
          </p:nvSpPr>
          <p:spPr>
            <a:xfrm rot="10800000">
              <a:off x="7244066" y="759348"/>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7" name="Google Shape;3747;p12"/>
            <p:cNvSpPr/>
            <p:nvPr/>
          </p:nvSpPr>
          <p:spPr>
            <a:xfrm rot="10800000">
              <a:off x="7244066" y="467083"/>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8" name="Google Shape;3748;p12"/>
            <p:cNvSpPr/>
            <p:nvPr/>
          </p:nvSpPr>
          <p:spPr>
            <a:xfrm rot="10800000">
              <a:off x="7244066" y="320938"/>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9" name="Google Shape;3749;p12"/>
            <p:cNvSpPr/>
            <p:nvPr/>
          </p:nvSpPr>
          <p:spPr>
            <a:xfrm rot="10800000">
              <a:off x="7097945" y="4997133"/>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0" name="Google Shape;3750;p12"/>
            <p:cNvSpPr/>
            <p:nvPr/>
          </p:nvSpPr>
          <p:spPr>
            <a:xfrm rot="10800000">
              <a:off x="7097945" y="4558747"/>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1" name="Google Shape;3751;p12"/>
            <p:cNvSpPr/>
            <p:nvPr/>
          </p:nvSpPr>
          <p:spPr>
            <a:xfrm rot="10800000">
              <a:off x="7097945" y="4266482"/>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2" name="Google Shape;3752;p12"/>
            <p:cNvSpPr/>
            <p:nvPr/>
          </p:nvSpPr>
          <p:spPr>
            <a:xfrm rot="10800000">
              <a:off x="7097945" y="3828096"/>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3" name="Google Shape;3753;p12"/>
            <p:cNvSpPr/>
            <p:nvPr/>
          </p:nvSpPr>
          <p:spPr>
            <a:xfrm rot="10800000">
              <a:off x="7097945" y="3681951"/>
              <a:ext cx="117867" cy="117892"/>
            </a:xfrm>
            <a:custGeom>
              <a:rect b="b" l="l" r="r" t="t"/>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4" name="Google Shape;3754;p12"/>
            <p:cNvSpPr/>
            <p:nvPr/>
          </p:nvSpPr>
          <p:spPr>
            <a:xfrm rot="10800000">
              <a:off x="7097945" y="3097445"/>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5" name="Google Shape;3755;p12"/>
            <p:cNvSpPr/>
            <p:nvPr/>
          </p:nvSpPr>
          <p:spPr>
            <a:xfrm rot="10800000">
              <a:off x="7097945" y="2951301"/>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6" name="Google Shape;3756;p12"/>
            <p:cNvSpPr/>
            <p:nvPr/>
          </p:nvSpPr>
          <p:spPr>
            <a:xfrm rot="10800000">
              <a:off x="7097945" y="2659036"/>
              <a:ext cx="117867" cy="117892"/>
            </a:xfrm>
            <a:custGeom>
              <a:rect b="b" l="l" r="r" t="t"/>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7" name="Google Shape;3757;p12"/>
            <p:cNvSpPr/>
            <p:nvPr/>
          </p:nvSpPr>
          <p:spPr>
            <a:xfrm rot="10800000">
              <a:off x="7097945" y="2512915"/>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8" name="Google Shape;3758;p12"/>
            <p:cNvSpPr/>
            <p:nvPr/>
          </p:nvSpPr>
          <p:spPr>
            <a:xfrm rot="10800000">
              <a:off x="7097945" y="2366770"/>
              <a:ext cx="117867" cy="117892"/>
            </a:xfrm>
            <a:custGeom>
              <a:rect b="b" l="l" r="r" t="t"/>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9" name="Google Shape;3759;p12"/>
            <p:cNvSpPr/>
            <p:nvPr/>
          </p:nvSpPr>
          <p:spPr>
            <a:xfrm rot="10800000">
              <a:off x="7097945" y="2220650"/>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0" name="Google Shape;3760;p12"/>
            <p:cNvSpPr/>
            <p:nvPr/>
          </p:nvSpPr>
          <p:spPr>
            <a:xfrm rot="10800000">
              <a:off x="7097945" y="1782264"/>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1" name="Google Shape;3761;p12"/>
            <p:cNvSpPr/>
            <p:nvPr/>
          </p:nvSpPr>
          <p:spPr>
            <a:xfrm rot="10800000">
              <a:off x="7097945" y="1636120"/>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2" name="Google Shape;3762;p12"/>
            <p:cNvSpPr/>
            <p:nvPr/>
          </p:nvSpPr>
          <p:spPr>
            <a:xfrm rot="10800000">
              <a:off x="7097945" y="1489999"/>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3" name="Google Shape;3763;p12"/>
            <p:cNvSpPr/>
            <p:nvPr/>
          </p:nvSpPr>
          <p:spPr>
            <a:xfrm rot="10800000">
              <a:off x="7097945" y="1197734"/>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4" name="Google Shape;3764;p12"/>
            <p:cNvSpPr/>
            <p:nvPr/>
          </p:nvSpPr>
          <p:spPr>
            <a:xfrm rot="10800000">
              <a:off x="7097945" y="467083"/>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5" name="Google Shape;3765;p12"/>
            <p:cNvSpPr/>
            <p:nvPr/>
          </p:nvSpPr>
          <p:spPr>
            <a:xfrm rot="10800000">
              <a:off x="7097945" y="174818"/>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6" name="Google Shape;3766;p12"/>
            <p:cNvSpPr/>
            <p:nvPr/>
          </p:nvSpPr>
          <p:spPr>
            <a:xfrm rot="10800000">
              <a:off x="7097945" y="28698"/>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7" name="Google Shape;3767;p12"/>
            <p:cNvSpPr/>
            <p:nvPr/>
          </p:nvSpPr>
          <p:spPr>
            <a:xfrm rot="10800000">
              <a:off x="6951800" y="4851012"/>
              <a:ext cx="117892" cy="117867"/>
            </a:xfrm>
            <a:custGeom>
              <a:rect b="b" l="l" r="r" t="t"/>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8" name="Google Shape;3768;p12"/>
            <p:cNvSpPr/>
            <p:nvPr/>
          </p:nvSpPr>
          <p:spPr>
            <a:xfrm rot="10800000">
              <a:off x="6951800" y="4704867"/>
              <a:ext cx="117892" cy="117892"/>
            </a:xfrm>
            <a:custGeom>
              <a:rect b="b" l="l" r="r" t="t"/>
              <a:pathLst>
                <a:path extrusionOk="0" h="4857"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9" name="Google Shape;3769;p12"/>
            <p:cNvSpPr/>
            <p:nvPr/>
          </p:nvSpPr>
          <p:spPr>
            <a:xfrm rot="10800000">
              <a:off x="6951800" y="4266482"/>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0" name="Google Shape;3770;p12"/>
            <p:cNvSpPr/>
            <p:nvPr/>
          </p:nvSpPr>
          <p:spPr>
            <a:xfrm rot="10800000">
              <a:off x="6951800" y="3974217"/>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1" name="Google Shape;3771;p12"/>
            <p:cNvSpPr/>
            <p:nvPr/>
          </p:nvSpPr>
          <p:spPr>
            <a:xfrm rot="10800000">
              <a:off x="6951800" y="3681951"/>
              <a:ext cx="117892" cy="117892"/>
            </a:xfrm>
            <a:custGeom>
              <a:rect b="b" l="l" r="r" t="t"/>
              <a:pathLst>
                <a:path extrusionOk="0" h="4857"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2" name="Google Shape;3772;p12"/>
            <p:cNvSpPr/>
            <p:nvPr/>
          </p:nvSpPr>
          <p:spPr>
            <a:xfrm rot="10800000">
              <a:off x="6951800" y="3243566"/>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3" name="Google Shape;3773;p12"/>
            <p:cNvSpPr/>
            <p:nvPr/>
          </p:nvSpPr>
          <p:spPr>
            <a:xfrm rot="10800000">
              <a:off x="6951800" y="2951301"/>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4" name="Google Shape;3774;p12"/>
            <p:cNvSpPr/>
            <p:nvPr/>
          </p:nvSpPr>
          <p:spPr>
            <a:xfrm rot="10800000">
              <a:off x="6951800" y="2512915"/>
              <a:ext cx="117892" cy="117867"/>
            </a:xfrm>
            <a:custGeom>
              <a:rect b="b" l="l" r="r" t="t"/>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5" name="Google Shape;3775;p12"/>
            <p:cNvSpPr/>
            <p:nvPr/>
          </p:nvSpPr>
          <p:spPr>
            <a:xfrm rot="10800000">
              <a:off x="6951800" y="2220650"/>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6" name="Google Shape;3776;p12"/>
            <p:cNvSpPr/>
            <p:nvPr/>
          </p:nvSpPr>
          <p:spPr>
            <a:xfrm rot="10800000">
              <a:off x="6951800" y="2074529"/>
              <a:ext cx="117892" cy="117867"/>
            </a:xfrm>
            <a:custGeom>
              <a:rect b="b" l="l" r="r" t="t"/>
              <a:pathLst>
                <a:path extrusionOk="0" h="4856"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7" name="Google Shape;3777;p12"/>
            <p:cNvSpPr/>
            <p:nvPr/>
          </p:nvSpPr>
          <p:spPr>
            <a:xfrm rot="10800000">
              <a:off x="6951800" y="1782264"/>
              <a:ext cx="117892" cy="117867"/>
            </a:xfrm>
            <a:custGeom>
              <a:rect b="b" l="l" r="r" t="t"/>
              <a:pathLst>
                <a:path extrusionOk="0" h="4856"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8" name="Google Shape;3778;p12"/>
            <p:cNvSpPr/>
            <p:nvPr/>
          </p:nvSpPr>
          <p:spPr>
            <a:xfrm rot="10800000">
              <a:off x="6951800" y="1636120"/>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9" name="Google Shape;3779;p12"/>
            <p:cNvSpPr/>
            <p:nvPr/>
          </p:nvSpPr>
          <p:spPr>
            <a:xfrm rot="10800000">
              <a:off x="6951800" y="1489999"/>
              <a:ext cx="117892" cy="117867"/>
            </a:xfrm>
            <a:custGeom>
              <a:rect b="b" l="l" r="r" t="t"/>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0" name="Google Shape;3780;p12"/>
            <p:cNvSpPr/>
            <p:nvPr/>
          </p:nvSpPr>
          <p:spPr>
            <a:xfrm rot="10800000">
              <a:off x="6951800" y="1197734"/>
              <a:ext cx="117892" cy="117867"/>
            </a:xfrm>
            <a:custGeom>
              <a:rect b="b" l="l" r="r" t="t"/>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1" name="Google Shape;3781;p12"/>
            <p:cNvSpPr/>
            <p:nvPr/>
          </p:nvSpPr>
          <p:spPr>
            <a:xfrm rot="10800000">
              <a:off x="6951800" y="1051613"/>
              <a:ext cx="117892" cy="117867"/>
            </a:xfrm>
            <a:custGeom>
              <a:rect b="b" l="l" r="r" t="t"/>
              <a:pathLst>
                <a:path extrusionOk="0" h="4856"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2" name="Google Shape;3782;p12"/>
            <p:cNvSpPr/>
            <p:nvPr/>
          </p:nvSpPr>
          <p:spPr>
            <a:xfrm rot="10800000">
              <a:off x="6951800" y="613204"/>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3" name="Google Shape;3783;p12"/>
            <p:cNvSpPr/>
            <p:nvPr/>
          </p:nvSpPr>
          <p:spPr>
            <a:xfrm rot="10800000">
              <a:off x="6951800" y="320938"/>
              <a:ext cx="117892" cy="117892"/>
            </a:xfrm>
            <a:custGeom>
              <a:rect b="b" l="l" r="r" t="t"/>
              <a:pathLst>
                <a:path extrusionOk="0" h="4857"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4" name="Google Shape;3784;p12"/>
            <p:cNvSpPr/>
            <p:nvPr/>
          </p:nvSpPr>
          <p:spPr>
            <a:xfrm rot="10800000">
              <a:off x="6951800" y="174818"/>
              <a:ext cx="117892" cy="117867"/>
            </a:xfrm>
            <a:custGeom>
              <a:rect b="b" l="l" r="r" t="t"/>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5" name="Google Shape;3785;p12"/>
            <p:cNvSpPr/>
            <p:nvPr/>
          </p:nvSpPr>
          <p:spPr>
            <a:xfrm rot="10800000">
              <a:off x="6805680" y="4997133"/>
              <a:ext cx="117867" cy="117867"/>
            </a:xfrm>
            <a:custGeom>
              <a:rect b="b" l="l" r="r" t="t"/>
              <a:pathLst>
                <a:path extrusionOk="0" h="4856" w="4856">
                  <a:moveTo>
                    <a:pt x="0" y="0"/>
                  </a:moveTo>
                  <a:lnTo>
                    <a:pt x="0"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6" name="Google Shape;3786;p12"/>
            <p:cNvSpPr/>
            <p:nvPr/>
          </p:nvSpPr>
          <p:spPr>
            <a:xfrm rot="10800000">
              <a:off x="6805680" y="4558747"/>
              <a:ext cx="117867" cy="117867"/>
            </a:xfrm>
            <a:custGeom>
              <a:rect b="b" l="l" r="r" t="t"/>
              <a:pathLst>
                <a:path extrusionOk="0" h="4856" w="4856">
                  <a:moveTo>
                    <a:pt x="0" y="0"/>
                  </a:moveTo>
                  <a:lnTo>
                    <a:pt x="0"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7" name="Google Shape;3787;p12"/>
            <p:cNvSpPr/>
            <p:nvPr/>
          </p:nvSpPr>
          <p:spPr>
            <a:xfrm rot="10800000">
              <a:off x="6805680" y="4120361"/>
              <a:ext cx="117867" cy="117867"/>
            </a:xfrm>
            <a:custGeom>
              <a:rect b="b" l="l" r="r" t="t"/>
              <a:pathLst>
                <a:path extrusionOk="0" h="4856" w="4856">
                  <a:moveTo>
                    <a:pt x="0" y="1"/>
                  </a:moveTo>
                  <a:lnTo>
                    <a:pt x="0"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8" name="Google Shape;3788;p12"/>
            <p:cNvSpPr/>
            <p:nvPr/>
          </p:nvSpPr>
          <p:spPr>
            <a:xfrm rot="10800000">
              <a:off x="6805680" y="3535831"/>
              <a:ext cx="117867" cy="117867"/>
            </a:xfrm>
            <a:custGeom>
              <a:rect b="b" l="l" r="r" t="t"/>
              <a:pathLst>
                <a:path extrusionOk="0" h="4856" w="4856">
                  <a:moveTo>
                    <a:pt x="0" y="0"/>
                  </a:moveTo>
                  <a:lnTo>
                    <a:pt x="0"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9" name="Google Shape;3789;p12"/>
            <p:cNvSpPr/>
            <p:nvPr/>
          </p:nvSpPr>
          <p:spPr>
            <a:xfrm rot="10800000">
              <a:off x="6805680" y="2951301"/>
              <a:ext cx="117867" cy="117867"/>
            </a:xfrm>
            <a:custGeom>
              <a:rect b="b" l="l" r="r" t="t"/>
              <a:pathLst>
                <a:path extrusionOk="0" h="4856" w="4856">
                  <a:moveTo>
                    <a:pt x="0" y="0"/>
                  </a:moveTo>
                  <a:lnTo>
                    <a:pt x="0"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0" name="Google Shape;3790;p12"/>
            <p:cNvSpPr/>
            <p:nvPr/>
          </p:nvSpPr>
          <p:spPr>
            <a:xfrm rot="10800000">
              <a:off x="6805680" y="2220650"/>
              <a:ext cx="117867" cy="117867"/>
            </a:xfrm>
            <a:custGeom>
              <a:rect b="b" l="l" r="r" t="t"/>
              <a:pathLst>
                <a:path extrusionOk="0" h="4856" w="4856">
                  <a:moveTo>
                    <a:pt x="0" y="0"/>
                  </a:moveTo>
                  <a:lnTo>
                    <a:pt x="0"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1" name="Google Shape;3791;p12"/>
            <p:cNvSpPr/>
            <p:nvPr/>
          </p:nvSpPr>
          <p:spPr>
            <a:xfrm rot="10800000">
              <a:off x="6805680" y="1051613"/>
              <a:ext cx="117867" cy="117867"/>
            </a:xfrm>
            <a:custGeom>
              <a:rect b="b" l="l" r="r" t="t"/>
              <a:pathLst>
                <a:path extrusionOk="0" h="4856" w="4856">
                  <a:moveTo>
                    <a:pt x="0" y="1"/>
                  </a:moveTo>
                  <a:lnTo>
                    <a:pt x="0"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2" name="Google Shape;3792;p12"/>
            <p:cNvSpPr/>
            <p:nvPr/>
          </p:nvSpPr>
          <p:spPr>
            <a:xfrm rot="10800000">
              <a:off x="6805680" y="905469"/>
              <a:ext cx="117867" cy="117867"/>
            </a:xfrm>
            <a:custGeom>
              <a:rect b="b" l="l" r="r" t="t"/>
              <a:pathLst>
                <a:path extrusionOk="0" h="4856" w="4856">
                  <a:moveTo>
                    <a:pt x="0" y="0"/>
                  </a:moveTo>
                  <a:lnTo>
                    <a:pt x="0"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3" name="Google Shape;3793;p12"/>
            <p:cNvSpPr/>
            <p:nvPr/>
          </p:nvSpPr>
          <p:spPr>
            <a:xfrm rot="10800000">
              <a:off x="6805680" y="28698"/>
              <a:ext cx="117867" cy="117867"/>
            </a:xfrm>
            <a:custGeom>
              <a:rect b="b" l="l" r="r" t="t"/>
              <a:pathLst>
                <a:path extrusionOk="0" h="4856" w="4856">
                  <a:moveTo>
                    <a:pt x="0" y="1"/>
                  </a:moveTo>
                  <a:lnTo>
                    <a:pt x="0"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4" name="Google Shape;3794;p12"/>
            <p:cNvSpPr/>
            <p:nvPr/>
          </p:nvSpPr>
          <p:spPr>
            <a:xfrm rot="10800000">
              <a:off x="6659535" y="4851012"/>
              <a:ext cx="117892" cy="117867"/>
            </a:xfrm>
            <a:custGeom>
              <a:rect b="b" l="l" r="r" t="t"/>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5" name="Google Shape;3795;p12"/>
            <p:cNvSpPr/>
            <p:nvPr/>
          </p:nvSpPr>
          <p:spPr>
            <a:xfrm rot="10800000">
              <a:off x="6659535" y="3974217"/>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6" name="Google Shape;3796;p12"/>
            <p:cNvSpPr/>
            <p:nvPr/>
          </p:nvSpPr>
          <p:spPr>
            <a:xfrm rot="10800000">
              <a:off x="6659535" y="3243566"/>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7" name="Google Shape;3797;p12"/>
            <p:cNvSpPr/>
            <p:nvPr/>
          </p:nvSpPr>
          <p:spPr>
            <a:xfrm rot="10800000">
              <a:off x="6659535" y="2512915"/>
              <a:ext cx="117892" cy="117867"/>
            </a:xfrm>
            <a:custGeom>
              <a:rect b="b" l="l" r="r" t="t"/>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8" name="Google Shape;3798;p12"/>
            <p:cNvSpPr/>
            <p:nvPr/>
          </p:nvSpPr>
          <p:spPr>
            <a:xfrm rot="10800000">
              <a:off x="6659535" y="1636120"/>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9" name="Google Shape;3799;p12"/>
            <p:cNvSpPr/>
            <p:nvPr/>
          </p:nvSpPr>
          <p:spPr>
            <a:xfrm rot="10800000">
              <a:off x="6659535" y="905469"/>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0" name="Google Shape;3800;p12"/>
            <p:cNvSpPr/>
            <p:nvPr/>
          </p:nvSpPr>
          <p:spPr>
            <a:xfrm rot="10800000">
              <a:off x="6659535" y="759348"/>
              <a:ext cx="117892" cy="117867"/>
            </a:xfrm>
            <a:custGeom>
              <a:rect b="b" l="l" r="r" t="t"/>
              <a:pathLst>
                <a:path extrusionOk="0" h="4856"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1" name="Google Shape;3801;p12"/>
            <p:cNvSpPr/>
            <p:nvPr/>
          </p:nvSpPr>
          <p:spPr>
            <a:xfrm rot="10800000">
              <a:off x="6659535" y="174818"/>
              <a:ext cx="117892" cy="117867"/>
            </a:xfrm>
            <a:custGeom>
              <a:rect b="b" l="l" r="r" t="t"/>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2" name="Google Shape;3802;p12"/>
            <p:cNvSpPr/>
            <p:nvPr/>
          </p:nvSpPr>
          <p:spPr>
            <a:xfrm rot="10800000">
              <a:off x="6513415" y="4997133"/>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3" name="Google Shape;3803;p12"/>
            <p:cNvSpPr/>
            <p:nvPr/>
          </p:nvSpPr>
          <p:spPr>
            <a:xfrm rot="10800000">
              <a:off x="6513415" y="3974217"/>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4" name="Google Shape;3804;p12"/>
            <p:cNvSpPr/>
            <p:nvPr/>
          </p:nvSpPr>
          <p:spPr>
            <a:xfrm rot="10800000">
              <a:off x="6513415" y="2074529"/>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5" name="Google Shape;3805;p12"/>
            <p:cNvSpPr/>
            <p:nvPr/>
          </p:nvSpPr>
          <p:spPr>
            <a:xfrm rot="10800000">
              <a:off x="6513415" y="1489999"/>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6" name="Google Shape;3806;p12"/>
            <p:cNvSpPr/>
            <p:nvPr/>
          </p:nvSpPr>
          <p:spPr>
            <a:xfrm rot="10800000">
              <a:off x="6513415" y="905469"/>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7" name="Google Shape;3807;p12"/>
            <p:cNvSpPr/>
            <p:nvPr/>
          </p:nvSpPr>
          <p:spPr>
            <a:xfrm rot="10800000">
              <a:off x="6513415" y="174818"/>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8" name="Google Shape;3808;p12"/>
            <p:cNvSpPr/>
            <p:nvPr/>
          </p:nvSpPr>
          <p:spPr>
            <a:xfrm rot="10800000">
              <a:off x="6367294" y="4558747"/>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9" name="Google Shape;3809;p12"/>
            <p:cNvSpPr/>
            <p:nvPr/>
          </p:nvSpPr>
          <p:spPr>
            <a:xfrm rot="10800000">
              <a:off x="6367294" y="3681951"/>
              <a:ext cx="117867" cy="117892"/>
            </a:xfrm>
            <a:custGeom>
              <a:rect b="b" l="l" r="r" t="t"/>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0" name="Google Shape;3810;p12"/>
            <p:cNvSpPr/>
            <p:nvPr/>
          </p:nvSpPr>
          <p:spPr>
            <a:xfrm rot="10800000">
              <a:off x="6367294" y="2659036"/>
              <a:ext cx="117867" cy="117892"/>
            </a:xfrm>
            <a:custGeom>
              <a:rect b="b" l="l" r="r" t="t"/>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1" name="Google Shape;3811;p12"/>
            <p:cNvSpPr/>
            <p:nvPr/>
          </p:nvSpPr>
          <p:spPr>
            <a:xfrm rot="10800000">
              <a:off x="7536331" y="4997133"/>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2" name="Google Shape;3812;p12"/>
            <p:cNvSpPr/>
            <p:nvPr/>
          </p:nvSpPr>
          <p:spPr>
            <a:xfrm rot="10800000">
              <a:off x="7536331" y="4851012"/>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3" name="Google Shape;3813;p12"/>
            <p:cNvSpPr/>
            <p:nvPr/>
          </p:nvSpPr>
          <p:spPr>
            <a:xfrm rot="10800000">
              <a:off x="7536331" y="4412627"/>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4" name="Google Shape;3814;p12"/>
            <p:cNvSpPr/>
            <p:nvPr/>
          </p:nvSpPr>
          <p:spPr>
            <a:xfrm rot="10800000">
              <a:off x="7536331" y="4120361"/>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5" name="Google Shape;3815;p12"/>
            <p:cNvSpPr/>
            <p:nvPr/>
          </p:nvSpPr>
          <p:spPr>
            <a:xfrm rot="10800000">
              <a:off x="7536331" y="3389711"/>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6" name="Google Shape;3816;p12"/>
            <p:cNvSpPr/>
            <p:nvPr/>
          </p:nvSpPr>
          <p:spPr>
            <a:xfrm rot="10800000">
              <a:off x="7536331" y="3243566"/>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7" name="Google Shape;3817;p12"/>
            <p:cNvSpPr/>
            <p:nvPr/>
          </p:nvSpPr>
          <p:spPr>
            <a:xfrm rot="10800000">
              <a:off x="7536331" y="1636120"/>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8" name="Google Shape;3818;p12"/>
            <p:cNvSpPr/>
            <p:nvPr/>
          </p:nvSpPr>
          <p:spPr>
            <a:xfrm rot="10800000">
              <a:off x="7536331" y="1343854"/>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9" name="Google Shape;3819;p12"/>
            <p:cNvSpPr/>
            <p:nvPr/>
          </p:nvSpPr>
          <p:spPr>
            <a:xfrm rot="10800000">
              <a:off x="7390210" y="4997133"/>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0" name="Google Shape;3820;p12"/>
            <p:cNvSpPr/>
            <p:nvPr/>
          </p:nvSpPr>
          <p:spPr>
            <a:xfrm rot="10800000">
              <a:off x="7390210" y="3974217"/>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1" name="Google Shape;3821;p12"/>
            <p:cNvSpPr/>
            <p:nvPr/>
          </p:nvSpPr>
          <p:spPr>
            <a:xfrm rot="10800000">
              <a:off x="7390210" y="3097445"/>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2" name="Google Shape;3822;p12"/>
            <p:cNvSpPr/>
            <p:nvPr/>
          </p:nvSpPr>
          <p:spPr>
            <a:xfrm rot="10800000">
              <a:off x="7390210" y="1636120"/>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3" name="Google Shape;3823;p12"/>
            <p:cNvSpPr/>
            <p:nvPr/>
          </p:nvSpPr>
          <p:spPr>
            <a:xfrm rot="10800000">
              <a:off x="7390210" y="467083"/>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4" name="Google Shape;3824;p12"/>
            <p:cNvSpPr/>
            <p:nvPr/>
          </p:nvSpPr>
          <p:spPr>
            <a:xfrm rot="10800000">
              <a:off x="7244066" y="4997133"/>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5" name="Google Shape;3825;p12"/>
            <p:cNvSpPr/>
            <p:nvPr/>
          </p:nvSpPr>
          <p:spPr>
            <a:xfrm rot="10800000">
              <a:off x="7244066" y="4558747"/>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6" name="Google Shape;3826;p12"/>
            <p:cNvSpPr/>
            <p:nvPr/>
          </p:nvSpPr>
          <p:spPr>
            <a:xfrm rot="10800000">
              <a:off x="7244066" y="2951301"/>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7" name="Google Shape;3827;p12"/>
            <p:cNvSpPr/>
            <p:nvPr/>
          </p:nvSpPr>
          <p:spPr>
            <a:xfrm rot="10800000">
              <a:off x="7244066" y="2074529"/>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8" name="Google Shape;3828;p12"/>
            <p:cNvSpPr/>
            <p:nvPr/>
          </p:nvSpPr>
          <p:spPr>
            <a:xfrm rot="10800000">
              <a:off x="7244066" y="1636120"/>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9" name="Google Shape;3829;p12"/>
            <p:cNvSpPr/>
            <p:nvPr/>
          </p:nvSpPr>
          <p:spPr>
            <a:xfrm rot="10800000">
              <a:off x="7097945" y="1051613"/>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0" name="Google Shape;3830;p12"/>
            <p:cNvSpPr/>
            <p:nvPr/>
          </p:nvSpPr>
          <p:spPr>
            <a:xfrm rot="10800000">
              <a:off x="6951800" y="3828096"/>
              <a:ext cx="117892" cy="117867"/>
            </a:xfrm>
            <a:custGeom>
              <a:rect b="b" l="l" r="r" t="t"/>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1" name="Google Shape;3831;p12"/>
            <p:cNvSpPr/>
            <p:nvPr/>
          </p:nvSpPr>
          <p:spPr>
            <a:xfrm rot="10800000">
              <a:off x="6951800" y="2659036"/>
              <a:ext cx="117892" cy="117892"/>
            </a:xfrm>
            <a:custGeom>
              <a:rect b="b" l="l" r="r" t="t"/>
              <a:pathLst>
                <a:path extrusionOk="0" h="4857"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2" name="Google Shape;3832;p12"/>
            <p:cNvSpPr/>
            <p:nvPr/>
          </p:nvSpPr>
          <p:spPr>
            <a:xfrm rot="10800000">
              <a:off x="6805680" y="320938"/>
              <a:ext cx="117867" cy="117892"/>
            </a:xfrm>
            <a:custGeom>
              <a:rect b="b" l="l" r="r" t="t"/>
              <a:pathLst>
                <a:path extrusionOk="0" h="4857" w="4856">
                  <a:moveTo>
                    <a:pt x="0" y="1"/>
                  </a:moveTo>
                  <a:lnTo>
                    <a:pt x="0"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3" name="Google Shape;3833;p12"/>
            <p:cNvSpPr/>
            <p:nvPr/>
          </p:nvSpPr>
          <p:spPr>
            <a:xfrm rot="10800000">
              <a:off x="6513415" y="2805180"/>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4" name="Google Shape;3834;p12"/>
            <p:cNvSpPr/>
            <p:nvPr/>
          </p:nvSpPr>
          <p:spPr>
            <a:xfrm rot="10800000">
              <a:off x="6367294" y="467083"/>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35" name="Google Shape;3835;p12"/>
          <p:cNvSpPr txBox="1"/>
          <p:nvPr>
            <p:ph idx="12" type="sldNum"/>
          </p:nvPr>
        </p:nvSpPr>
        <p:spPr>
          <a:xfrm>
            <a:off x="91531" y="6293601"/>
            <a:ext cx="548700" cy="524700"/>
          </a:xfrm>
          <a:prstGeom prst="rect">
            <a:avLst/>
          </a:prstGeom>
        </p:spPr>
        <p:txBody>
          <a:bodyPr anchorCtr="0" anchor="ctr" bIns="91425" lIns="91425" spcFirstLastPara="1" rIns="91425" wrap="square" tIns="91425">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_2">
  <p:cSld name="TITLE_2">
    <p:spTree>
      <p:nvGrpSpPr>
        <p:cNvPr id="3836" name="Shape 3836"/>
        <p:cNvGrpSpPr/>
        <p:nvPr/>
      </p:nvGrpSpPr>
      <p:grpSpPr>
        <a:xfrm>
          <a:off x="0" y="0"/>
          <a:ext cx="0" cy="0"/>
          <a:chOff x="0" y="0"/>
          <a:chExt cx="0" cy="0"/>
        </a:xfrm>
      </p:grpSpPr>
      <p:grpSp>
        <p:nvGrpSpPr>
          <p:cNvPr id="3837" name="Google Shape;3837;p13"/>
          <p:cNvGrpSpPr/>
          <p:nvPr/>
        </p:nvGrpSpPr>
        <p:grpSpPr>
          <a:xfrm>
            <a:off x="4350279" y="3807170"/>
            <a:ext cx="443589" cy="140843"/>
            <a:chOff x="4137525" y="2915950"/>
            <a:chExt cx="869100" cy="207000"/>
          </a:xfrm>
        </p:grpSpPr>
        <p:sp>
          <p:nvSpPr>
            <p:cNvPr id="3838" name="Google Shape;3838;p13"/>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9" name="Google Shape;3839;p13"/>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0" name="Google Shape;3840;p13"/>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41" name="Google Shape;3841;p13"/>
          <p:cNvSpPr txBox="1"/>
          <p:nvPr>
            <p:ph type="ctrTitle"/>
          </p:nvPr>
        </p:nvSpPr>
        <p:spPr>
          <a:xfrm>
            <a:off x="671258" y="1321067"/>
            <a:ext cx="7801500" cy="2306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3842" name="Google Shape;3842;p13"/>
          <p:cNvSpPr txBox="1"/>
          <p:nvPr>
            <p:ph idx="1" type="subTitle"/>
          </p:nvPr>
        </p:nvSpPr>
        <p:spPr>
          <a:xfrm>
            <a:off x="671250" y="4233168"/>
            <a:ext cx="7801500" cy="10569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843" name="Google Shape;3843;p13"/>
          <p:cNvSpPr txBox="1"/>
          <p:nvPr>
            <p:ph idx="12" type="sldNum"/>
          </p:nvPr>
        </p:nvSpPr>
        <p:spPr>
          <a:xfrm>
            <a:off x="8490250" y="6241346"/>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530" name="Shape 530"/>
        <p:cNvGrpSpPr/>
        <p:nvPr/>
      </p:nvGrpSpPr>
      <p:grpSpPr>
        <a:xfrm>
          <a:off x="0" y="0"/>
          <a:ext cx="0" cy="0"/>
          <a:chOff x="0" y="0"/>
          <a:chExt cx="0" cy="0"/>
        </a:xfrm>
      </p:grpSpPr>
      <p:sp>
        <p:nvSpPr>
          <p:cNvPr id="531" name="Google Shape;531;p3"/>
          <p:cNvSpPr txBox="1"/>
          <p:nvPr>
            <p:ph type="ctrTitle"/>
          </p:nvPr>
        </p:nvSpPr>
        <p:spPr>
          <a:xfrm>
            <a:off x="685800" y="3838333"/>
            <a:ext cx="5268900" cy="15465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532" name="Google Shape;532;p3"/>
          <p:cNvSpPr txBox="1"/>
          <p:nvPr>
            <p:ph idx="1" type="subTitle"/>
          </p:nvPr>
        </p:nvSpPr>
        <p:spPr>
          <a:xfrm>
            <a:off x="685800" y="5310739"/>
            <a:ext cx="5268900" cy="10464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80BFB7"/>
              </a:buClr>
              <a:buSzPts val="2400"/>
              <a:buNone/>
              <a:defRPr>
                <a:solidFill>
                  <a:srgbClr val="80BFB7"/>
                </a:solidFill>
              </a:defRPr>
            </a:lvl1pPr>
            <a:lvl2pPr lvl="1" rtl="0">
              <a:spcBef>
                <a:spcPts val="0"/>
              </a:spcBef>
              <a:spcAft>
                <a:spcPts val="0"/>
              </a:spcAft>
              <a:buClr>
                <a:srgbClr val="80BFB7"/>
              </a:buClr>
              <a:buSzPts val="3000"/>
              <a:buNone/>
              <a:defRPr sz="3000">
                <a:solidFill>
                  <a:srgbClr val="80BFB7"/>
                </a:solidFill>
              </a:defRPr>
            </a:lvl2pPr>
            <a:lvl3pPr lvl="2" rtl="0">
              <a:spcBef>
                <a:spcPts val="0"/>
              </a:spcBef>
              <a:spcAft>
                <a:spcPts val="0"/>
              </a:spcAft>
              <a:buClr>
                <a:srgbClr val="80BFB7"/>
              </a:buClr>
              <a:buSzPts val="3000"/>
              <a:buNone/>
              <a:defRPr sz="3000">
                <a:solidFill>
                  <a:srgbClr val="80BFB7"/>
                </a:solidFill>
              </a:defRPr>
            </a:lvl3pPr>
            <a:lvl4pPr lvl="3" rtl="0">
              <a:spcBef>
                <a:spcPts val="0"/>
              </a:spcBef>
              <a:spcAft>
                <a:spcPts val="0"/>
              </a:spcAft>
              <a:buClr>
                <a:srgbClr val="80BFB7"/>
              </a:buClr>
              <a:buSzPts val="3000"/>
              <a:buNone/>
              <a:defRPr sz="3000">
                <a:solidFill>
                  <a:srgbClr val="80BFB7"/>
                </a:solidFill>
              </a:defRPr>
            </a:lvl4pPr>
            <a:lvl5pPr lvl="4" rtl="0">
              <a:spcBef>
                <a:spcPts val="0"/>
              </a:spcBef>
              <a:spcAft>
                <a:spcPts val="0"/>
              </a:spcAft>
              <a:buClr>
                <a:srgbClr val="80BFB7"/>
              </a:buClr>
              <a:buSzPts val="3000"/>
              <a:buNone/>
              <a:defRPr sz="3000">
                <a:solidFill>
                  <a:srgbClr val="80BFB7"/>
                </a:solidFill>
              </a:defRPr>
            </a:lvl5pPr>
            <a:lvl6pPr lvl="5" rtl="0">
              <a:spcBef>
                <a:spcPts val="0"/>
              </a:spcBef>
              <a:spcAft>
                <a:spcPts val="0"/>
              </a:spcAft>
              <a:buClr>
                <a:srgbClr val="80BFB7"/>
              </a:buClr>
              <a:buSzPts val="3000"/>
              <a:buNone/>
              <a:defRPr sz="3000">
                <a:solidFill>
                  <a:srgbClr val="80BFB7"/>
                </a:solidFill>
              </a:defRPr>
            </a:lvl6pPr>
            <a:lvl7pPr lvl="6" rtl="0">
              <a:spcBef>
                <a:spcPts val="0"/>
              </a:spcBef>
              <a:spcAft>
                <a:spcPts val="0"/>
              </a:spcAft>
              <a:buClr>
                <a:srgbClr val="80BFB7"/>
              </a:buClr>
              <a:buSzPts val="3000"/>
              <a:buNone/>
              <a:defRPr sz="3000">
                <a:solidFill>
                  <a:srgbClr val="80BFB7"/>
                </a:solidFill>
              </a:defRPr>
            </a:lvl7pPr>
            <a:lvl8pPr lvl="7" rtl="0">
              <a:spcBef>
                <a:spcPts val="0"/>
              </a:spcBef>
              <a:spcAft>
                <a:spcPts val="0"/>
              </a:spcAft>
              <a:buClr>
                <a:srgbClr val="80BFB7"/>
              </a:buClr>
              <a:buSzPts val="3000"/>
              <a:buNone/>
              <a:defRPr sz="3000">
                <a:solidFill>
                  <a:srgbClr val="80BFB7"/>
                </a:solidFill>
              </a:defRPr>
            </a:lvl8pPr>
            <a:lvl9pPr lvl="8" rtl="0">
              <a:spcBef>
                <a:spcPts val="0"/>
              </a:spcBef>
              <a:spcAft>
                <a:spcPts val="0"/>
              </a:spcAft>
              <a:buClr>
                <a:srgbClr val="80BFB7"/>
              </a:buClr>
              <a:buSzPts val="3000"/>
              <a:buNone/>
              <a:defRPr sz="3000">
                <a:solidFill>
                  <a:srgbClr val="80BFB7"/>
                </a:solidFill>
              </a:defRPr>
            </a:lvl9pPr>
          </a:lstStyle>
          <a:p/>
        </p:txBody>
      </p:sp>
      <p:grpSp>
        <p:nvGrpSpPr>
          <p:cNvPr id="533" name="Google Shape;533;p3"/>
          <p:cNvGrpSpPr/>
          <p:nvPr/>
        </p:nvGrpSpPr>
        <p:grpSpPr>
          <a:xfrm rot="10800000">
            <a:off x="8705367" y="38446"/>
            <a:ext cx="410132" cy="6781562"/>
            <a:chOff x="836200" y="238125"/>
            <a:chExt cx="422425" cy="5238750"/>
          </a:xfrm>
        </p:grpSpPr>
        <p:sp>
          <p:nvSpPr>
            <p:cNvPr id="534" name="Google Shape;534;p3"/>
            <p:cNvSpPr/>
            <p:nvPr/>
          </p:nvSpPr>
          <p:spPr>
            <a:xfrm>
              <a:off x="836200" y="23812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
            <p:cNvSpPr/>
            <p:nvPr/>
          </p:nvSpPr>
          <p:spPr>
            <a:xfrm>
              <a:off x="836200" y="388625"/>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
            <p:cNvSpPr/>
            <p:nvPr/>
          </p:nvSpPr>
          <p:spPr>
            <a:xfrm>
              <a:off x="836200" y="539125"/>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
            <p:cNvSpPr/>
            <p:nvPr/>
          </p:nvSpPr>
          <p:spPr>
            <a:xfrm>
              <a:off x="836200" y="68965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
            <p:cNvSpPr/>
            <p:nvPr/>
          </p:nvSpPr>
          <p:spPr>
            <a:xfrm>
              <a:off x="836200" y="8401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
            <p:cNvSpPr/>
            <p:nvPr/>
          </p:nvSpPr>
          <p:spPr>
            <a:xfrm>
              <a:off x="836200" y="99067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
            <p:cNvSpPr/>
            <p:nvPr/>
          </p:nvSpPr>
          <p:spPr>
            <a:xfrm>
              <a:off x="836200" y="114117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
            <p:cNvSpPr/>
            <p:nvPr/>
          </p:nvSpPr>
          <p:spPr>
            <a:xfrm>
              <a:off x="836200" y="129170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
            <p:cNvSpPr/>
            <p:nvPr/>
          </p:nvSpPr>
          <p:spPr>
            <a:xfrm>
              <a:off x="836200" y="1442200"/>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3"/>
            <p:cNvSpPr/>
            <p:nvPr/>
          </p:nvSpPr>
          <p:spPr>
            <a:xfrm>
              <a:off x="836200" y="1592700"/>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3"/>
            <p:cNvSpPr/>
            <p:nvPr/>
          </p:nvSpPr>
          <p:spPr>
            <a:xfrm>
              <a:off x="836200" y="1743225"/>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
            <p:cNvSpPr/>
            <p:nvPr/>
          </p:nvSpPr>
          <p:spPr>
            <a:xfrm>
              <a:off x="836200" y="189372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
            <p:cNvSpPr/>
            <p:nvPr/>
          </p:nvSpPr>
          <p:spPr>
            <a:xfrm>
              <a:off x="836200" y="204425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
            <p:cNvSpPr/>
            <p:nvPr/>
          </p:nvSpPr>
          <p:spPr>
            <a:xfrm>
              <a:off x="836200" y="21947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
            <p:cNvSpPr/>
            <p:nvPr/>
          </p:nvSpPr>
          <p:spPr>
            <a:xfrm>
              <a:off x="836200" y="234527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
            <p:cNvSpPr/>
            <p:nvPr/>
          </p:nvSpPr>
          <p:spPr>
            <a:xfrm>
              <a:off x="836200" y="249577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
            <p:cNvSpPr/>
            <p:nvPr/>
          </p:nvSpPr>
          <p:spPr>
            <a:xfrm>
              <a:off x="836200" y="2646275"/>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
            <p:cNvSpPr/>
            <p:nvPr/>
          </p:nvSpPr>
          <p:spPr>
            <a:xfrm>
              <a:off x="836200" y="2796800"/>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
            <p:cNvSpPr/>
            <p:nvPr/>
          </p:nvSpPr>
          <p:spPr>
            <a:xfrm>
              <a:off x="836200" y="2947300"/>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
            <p:cNvSpPr/>
            <p:nvPr/>
          </p:nvSpPr>
          <p:spPr>
            <a:xfrm>
              <a:off x="836200" y="309782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
            <p:cNvSpPr/>
            <p:nvPr/>
          </p:nvSpPr>
          <p:spPr>
            <a:xfrm>
              <a:off x="836200" y="324832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
            <p:cNvSpPr/>
            <p:nvPr/>
          </p:nvSpPr>
          <p:spPr>
            <a:xfrm>
              <a:off x="836200" y="339885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
            <p:cNvSpPr/>
            <p:nvPr/>
          </p:nvSpPr>
          <p:spPr>
            <a:xfrm>
              <a:off x="836200" y="35493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
            <p:cNvSpPr/>
            <p:nvPr/>
          </p:nvSpPr>
          <p:spPr>
            <a:xfrm>
              <a:off x="836200" y="369987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
            <p:cNvSpPr/>
            <p:nvPr/>
          </p:nvSpPr>
          <p:spPr>
            <a:xfrm>
              <a:off x="836200" y="3850375"/>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
            <p:cNvSpPr/>
            <p:nvPr/>
          </p:nvSpPr>
          <p:spPr>
            <a:xfrm>
              <a:off x="836200" y="4000875"/>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
            <p:cNvSpPr/>
            <p:nvPr/>
          </p:nvSpPr>
          <p:spPr>
            <a:xfrm>
              <a:off x="836200" y="4151400"/>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
            <p:cNvSpPr/>
            <p:nvPr/>
          </p:nvSpPr>
          <p:spPr>
            <a:xfrm>
              <a:off x="836200" y="430190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
            <p:cNvSpPr/>
            <p:nvPr/>
          </p:nvSpPr>
          <p:spPr>
            <a:xfrm>
              <a:off x="836200" y="445242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
            <p:cNvSpPr/>
            <p:nvPr/>
          </p:nvSpPr>
          <p:spPr>
            <a:xfrm>
              <a:off x="836200" y="460292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
            <p:cNvSpPr/>
            <p:nvPr/>
          </p:nvSpPr>
          <p:spPr>
            <a:xfrm>
              <a:off x="836200" y="475345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
            <p:cNvSpPr/>
            <p:nvPr/>
          </p:nvSpPr>
          <p:spPr>
            <a:xfrm>
              <a:off x="836200" y="49039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
            <p:cNvSpPr/>
            <p:nvPr/>
          </p:nvSpPr>
          <p:spPr>
            <a:xfrm>
              <a:off x="836200" y="5054450"/>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3"/>
            <p:cNvSpPr/>
            <p:nvPr/>
          </p:nvSpPr>
          <p:spPr>
            <a:xfrm>
              <a:off x="836200" y="5204975"/>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
            <p:cNvSpPr/>
            <p:nvPr/>
          </p:nvSpPr>
          <p:spPr>
            <a:xfrm>
              <a:off x="836200" y="535547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
            <p:cNvSpPr/>
            <p:nvPr/>
          </p:nvSpPr>
          <p:spPr>
            <a:xfrm>
              <a:off x="986700" y="38862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
            <p:cNvSpPr/>
            <p:nvPr/>
          </p:nvSpPr>
          <p:spPr>
            <a:xfrm>
              <a:off x="986700" y="53912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
            <p:cNvSpPr/>
            <p:nvPr/>
          </p:nvSpPr>
          <p:spPr>
            <a:xfrm>
              <a:off x="986700" y="840150"/>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
            <p:cNvSpPr/>
            <p:nvPr/>
          </p:nvSpPr>
          <p:spPr>
            <a:xfrm>
              <a:off x="986700" y="11411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
            <p:cNvSpPr/>
            <p:nvPr/>
          </p:nvSpPr>
          <p:spPr>
            <a:xfrm>
              <a:off x="986700" y="129170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
            <p:cNvSpPr/>
            <p:nvPr/>
          </p:nvSpPr>
          <p:spPr>
            <a:xfrm>
              <a:off x="986700" y="174322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
            <p:cNvSpPr/>
            <p:nvPr/>
          </p:nvSpPr>
          <p:spPr>
            <a:xfrm>
              <a:off x="986700" y="189372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
            <p:cNvSpPr/>
            <p:nvPr/>
          </p:nvSpPr>
          <p:spPr>
            <a:xfrm>
              <a:off x="986700" y="2194750"/>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
            <p:cNvSpPr/>
            <p:nvPr/>
          </p:nvSpPr>
          <p:spPr>
            <a:xfrm>
              <a:off x="986700" y="23452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
            <p:cNvSpPr/>
            <p:nvPr/>
          </p:nvSpPr>
          <p:spPr>
            <a:xfrm>
              <a:off x="986700" y="24957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
            <p:cNvSpPr/>
            <p:nvPr/>
          </p:nvSpPr>
          <p:spPr>
            <a:xfrm>
              <a:off x="986700" y="2796800"/>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
            <p:cNvSpPr/>
            <p:nvPr/>
          </p:nvSpPr>
          <p:spPr>
            <a:xfrm>
              <a:off x="986700" y="294730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
            <p:cNvSpPr/>
            <p:nvPr/>
          </p:nvSpPr>
          <p:spPr>
            <a:xfrm>
              <a:off x="986700" y="309782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
            <p:cNvSpPr/>
            <p:nvPr/>
          </p:nvSpPr>
          <p:spPr>
            <a:xfrm>
              <a:off x="986700" y="3549350"/>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
            <p:cNvSpPr/>
            <p:nvPr/>
          </p:nvSpPr>
          <p:spPr>
            <a:xfrm>
              <a:off x="986700" y="36998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
            <p:cNvSpPr/>
            <p:nvPr/>
          </p:nvSpPr>
          <p:spPr>
            <a:xfrm>
              <a:off x="986700" y="385037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
            <p:cNvSpPr/>
            <p:nvPr/>
          </p:nvSpPr>
          <p:spPr>
            <a:xfrm>
              <a:off x="986700" y="4151400"/>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3"/>
            <p:cNvSpPr/>
            <p:nvPr/>
          </p:nvSpPr>
          <p:spPr>
            <a:xfrm>
              <a:off x="986700" y="4301900"/>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
            <p:cNvSpPr/>
            <p:nvPr/>
          </p:nvSpPr>
          <p:spPr>
            <a:xfrm>
              <a:off x="986700" y="445242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
            <p:cNvSpPr/>
            <p:nvPr/>
          </p:nvSpPr>
          <p:spPr>
            <a:xfrm>
              <a:off x="986700" y="460292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
            <p:cNvSpPr/>
            <p:nvPr/>
          </p:nvSpPr>
          <p:spPr>
            <a:xfrm>
              <a:off x="986700" y="4903950"/>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
            <p:cNvSpPr/>
            <p:nvPr/>
          </p:nvSpPr>
          <p:spPr>
            <a:xfrm>
              <a:off x="986700" y="505445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
            <p:cNvSpPr/>
            <p:nvPr/>
          </p:nvSpPr>
          <p:spPr>
            <a:xfrm>
              <a:off x="986700" y="53554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
            <p:cNvSpPr/>
            <p:nvPr/>
          </p:nvSpPr>
          <p:spPr>
            <a:xfrm>
              <a:off x="1137200" y="2381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
            <p:cNvSpPr/>
            <p:nvPr/>
          </p:nvSpPr>
          <p:spPr>
            <a:xfrm>
              <a:off x="1137200" y="53912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
            <p:cNvSpPr/>
            <p:nvPr/>
          </p:nvSpPr>
          <p:spPr>
            <a:xfrm>
              <a:off x="1137200" y="9906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
            <p:cNvSpPr/>
            <p:nvPr/>
          </p:nvSpPr>
          <p:spPr>
            <a:xfrm>
              <a:off x="1137200" y="11411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
            <p:cNvSpPr/>
            <p:nvPr/>
          </p:nvSpPr>
          <p:spPr>
            <a:xfrm>
              <a:off x="1137200" y="14422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
            <p:cNvSpPr/>
            <p:nvPr/>
          </p:nvSpPr>
          <p:spPr>
            <a:xfrm>
              <a:off x="1137200" y="159270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
            <p:cNvSpPr/>
            <p:nvPr/>
          </p:nvSpPr>
          <p:spPr>
            <a:xfrm>
              <a:off x="1137200" y="21947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
            <p:cNvSpPr/>
            <p:nvPr/>
          </p:nvSpPr>
          <p:spPr>
            <a:xfrm>
              <a:off x="1137200" y="23452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
            <p:cNvSpPr/>
            <p:nvPr/>
          </p:nvSpPr>
          <p:spPr>
            <a:xfrm>
              <a:off x="1137200" y="24957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
            <p:cNvSpPr/>
            <p:nvPr/>
          </p:nvSpPr>
          <p:spPr>
            <a:xfrm>
              <a:off x="1137200" y="264627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
            <p:cNvSpPr/>
            <p:nvPr/>
          </p:nvSpPr>
          <p:spPr>
            <a:xfrm>
              <a:off x="1137200" y="294730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
            <p:cNvSpPr/>
            <p:nvPr/>
          </p:nvSpPr>
          <p:spPr>
            <a:xfrm>
              <a:off x="1137200" y="32483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3"/>
            <p:cNvSpPr/>
            <p:nvPr/>
          </p:nvSpPr>
          <p:spPr>
            <a:xfrm>
              <a:off x="1137200" y="33988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3"/>
            <p:cNvSpPr/>
            <p:nvPr/>
          </p:nvSpPr>
          <p:spPr>
            <a:xfrm>
              <a:off x="1137200" y="36998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
            <p:cNvSpPr/>
            <p:nvPr/>
          </p:nvSpPr>
          <p:spPr>
            <a:xfrm>
              <a:off x="1137200" y="38503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3"/>
            <p:cNvSpPr/>
            <p:nvPr/>
          </p:nvSpPr>
          <p:spPr>
            <a:xfrm>
              <a:off x="1137200" y="400087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
            <p:cNvSpPr/>
            <p:nvPr/>
          </p:nvSpPr>
          <p:spPr>
            <a:xfrm>
              <a:off x="1137200" y="41514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3"/>
            <p:cNvSpPr/>
            <p:nvPr/>
          </p:nvSpPr>
          <p:spPr>
            <a:xfrm>
              <a:off x="1137200" y="46029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3"/>
            <p:cNvSpPr/>
            <p:nvPr/>
          </p:nvSpPr>
          <p:spPr>
            <a:xfrm>
              <a:off x="1137200" y="47534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3"/>
            <p:cNvSpPr/>
            <p:nvPr/>
          </p:nvSpPr>
          <p:spPr>
            <a:xfrm>
              <a:off x="1137200" y="505445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
            <p:cNvSpPr/>
            <p:nvPr/>
          </p:nvSpPr>
          <p:spPr>
            <a:xfrm>
              <a:off x="1137200" y="52049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
            <p:cNvSpPr/>
            <p:nvPr/>
          </p:nvSpPr>
          <p:spPr>
            <a:xfrm>
              <a:off x="1137200" y="53554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4" name="Google Shape;614;p3"/>
          <p:cNvGrpSpPr/>
          <p:nvPr/>
        </p:nvGrpSpPr>
        <p:grpSpPr>
          <a:xfrm rot="10800000">
            <a:off x="6659535" y="38446"/>
            <a:ext cx="2309844" cy="6781562"/>
            <a:chOff x="986700" y="238125"/>
            <a:chExt cx="2379075" cy="5238750"/>
          </a:xfrm>
        </p:grpSpPr>
        <p:sp>
          <p:nvSpPr>
            <p:cNvPr id="615" name="Google Shape;615;p3"/>
            <p:cNvSpPr/>
            <p:nvPr/>
          </p:nvSpPr>
          <p:spPr>
            <a:xfrm>
              <a:off x="986700" y="23812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
            <p:cNvSpPr/>
            <p:nvPr/>
          </p:nvSpPr>
          <p:spPr>
            <a:xfrm>
              <a:off x="986700" y="68965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3"/>
            <p:cNvSpPr/>
            <p:nvPr/>
          </p:nvSpPr>
          <p:spPr>
            <a:xfrm>
              <a:off x="986700" y="99067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
            <p:cNvSpPr/>
            <p:nvPr/>
          </p:nvSpPr>
          <p:spPr>
            <a:xfrm>
              <a:off x="986700" y="1442200"/>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
            <p:cNvSpPr/>
            <p:nvPr/>
          </p:nvSpPr>
          <p:spPr>
            <a:xfrm>
              <a:off x="986700" y="1592700"/>
              <a:ext cx="121400" cy="121425"/>
            </a:xfrm>
            <a:custGeom>
              <a:rect b="b" l="l" r="r" t="t"/>
              <a:pathLst>
                <a:path extrusionOk="0" h="4857"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
            <p:cNvSpPr/>
            <p:nvPr/>
          </p:nvSpPr>
          <p:spPr>
            <a:xfrm>
              <a:off x="986700" y="204425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
            <p:cNvSpPr/>
            <p:nvPr/>
          </p:nvSpPr>
          <p:spPr>
            <a:xfrm>
              <a:off x="986700" y="2646275"/>
              <a:ext cx="121400" cy="121425"/>
            </a:xfrm>
            <a:custGeom>
              <a:rect b="b" l="l" r="r" t="t"/>
              <a:pathLst>
                <a:path extrusionOk="0" h="4857"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
            <p:cNvSpPr/>
            <p:nvPr/>
          </p:nvSpPr>
          <p:spPr>
            <a:xfrm>
              <a:off x="986700" y="3248325"/>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3"/>
            <p:cNvSpPr/>
            <p:nvPr/>
          </p:nvSpPr>
          <p:spPr>
            <a:xfrm>
              <a:off x="986700" y="339885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3"/>
            <p:cNvSpPr/>
            <p:nvPr/>
          </p:nvSpPr>
          <p:spPr>
            <a:xfrm>
              <a:off x="986700" y="4000875"/>
              <a:ext cx="121400" cy="121425"/>
            </a:xfrm>
            <a:custGeom>
              <a:rect b="b" l="l" r="r" t="t"/>
              <a:pathLst>
                <a:path extrusionOk="0" h="4857"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3"/>
            <p:cNvSpPr/>
            <p:nvPr/>
          </p:nvSpPr>
          <p:spPr>
            <a:xfrm>
              <a:off x="986700" y="475345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
            <p:cNvSpPr/>
            <p:nvPr/>
          </p:nvSpPr>
          <p:spPr>
            <a:xfrm>
              <a:off x="986700" y="5204975"/>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
            <p:cNvSpPr/>
            <p:nvPr/>
          </p:nvSpPr>
          <p:spPr>
            <a:xfrm>
              <a:off x="1137200" y="388625"/>
              <a:ext cx="121425" cy="121400"/>
            </a:xfrm>
            <a:custGeom>
              <a:rect b="b" l="l" r="r" t="t"/>
              <a:pathLst>
                <a:path extrusionOk="0" h="4856" w="4857">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
            <p:cNvSpPr/>
            <p:nvPr/>
          </p:nvSpPr>
          <p:spPr>
            <a:xfrm>
              <a:off x="1137200" y="689650"/>
              <a:ext cx="121425" cy="121400"/>
            </a:xfrm>
            <a:custGeom>
              <a:rect b="b" l="l" r="r" t="t"/>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
            <p:cNvSpPr/>
            <p:nvPr/>
          </p:nvSpPr>
          <p:spPr>
            <a:xfrm>
              <a:off x="1137200" y="840150"/>
              <a:ext cx="121425" cy="121400"/>
            </a:xfrm>
            <a:custGeom>
              <a:rect b="b" l="l" r="r" t="t"/>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
            <p:cNvSpPr/>
            <p:nvPr/>
          </p:nvSpPr>
          <p:spPr>
            <a:xfrm>
              <a:off x="1137200" y="1291700"/>
              <a:ext cx="121425" cy="121400"/>
            </a:xfrm>
            <a:custGeom>
              <a:rect b="b" l="l" r="r" t="t"/>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
            <p:cNvSpPr/>
            <p:nvPr/>
          </p:nvSpPr>
          <p:spPr>
            <a:xfrm>
              <a:off x="1137200" y="1743225"/>
              <a:ext cx="121425" cy="121400"/>
            </a:xfrm>
            <a:custGeom>
              <a:rect b="b" l="l" r="r" t="t"/>
              <a:pathLst>
                <a:path extrusionOk="0" h="4856" w="4857">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3"/>
            <p:cNvSpPr/>
            <p:nvPr/>
          </p:nvSpPr>
          <p:spPr>
            <a:xfrm>
              <a:off x="1137200" y="1893725"/>
              <a:ext cx="121425" cy="121400"/>
            </a:xfrm>
            <a:custGeom>
              <a:rect b="b" l="l" r="r" t="t"/>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
            <p:cNvSpPr/>
            <p:nvPr/>
          </p:nvSpPr>
          <p:spPr>
            <a:xfrm>
              <a:off x="1137200" y="2044250"/>
              <a:ext cx="121425" cy="121400"/>
            </a:xfrm>
            <a:custGeom>
              <a:rect b="b" l="l" r="r" t="t"/>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
            <p:cNvSpPr/>
            <p:nvPr/>
          </p:nvSpPr>
          <p:spPr>
            <a:xfrm>
              <a:off x="1137200" y="2796800"/>
              <a:ext cx="121425" cy="121400"/>
            </a:xfrm>
            <a:custGeom>
              <a:rect b="b" l="l" r="r" t="t"/>
              <a:pathLst>
                <a:path extrusionOk="0" h="4856" w="4857">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
            <p:cNvSpPr/>
            <p:nvPr/>
          </p:nvSpPr>
          <p:spPr>
            <a:xfrm>
              <a:off x="1137200" y="3097825"/>
              <a:ext cx="121425" cy="121400"/>
            </a:xfrm>
            <a:custGeom>
              <a:rect b="b" l="l" r="r" t="t"/>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
            <p:cNvSpPr/>
            <p:nvPr/>
          </p:nvSpPr>
          <p:spPr>
            <a:xfrm>
              <a:off x="1137200" y="3549350"/>
              <a:ext cx="121425" cy="121400"/>
            </a:xfrm>
            <a:custGeom>
              <a:rect b="b" l="l" r="r" t="t"/>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
            <p:cNvSpPr/>
            <p:nvPr/>
          </p:nvSpPr>
          <p:spPr>
            <a:xfrm>
              <a:off x="1137200" y="4301900"/>
              <a:ext cx="121425" cy="121400"/>
            </a:xfrm>
            <a:custGeom>
              <a:rect b="b" l="l" r="r" t="t"/>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
            <p:cNvSpPr/>
            <p:nvPr/>
          </p:nvSpPr>
          <p:spPr>
            <a:xfrm>
              <a:off x="1137200" y="4452425"/>
              <a:ext cx="121425" cy="121400"/>
            </a:xfrm>
            <a:custGeom>
              <a:rect b="b" l="l" r="r" t="t"/>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
            <p:cNvSpPr/>
            <p:nvPr/>
          </p:nvSpPr>
          <p:spPr>
            <a:xfrm>
              <a:off x="1137200" y="4903950"/>
              <a:ext cx="121425" cy="121400"/>
            </a:xfrm>
            <a:custGeom>
              <a:rect b="b" l="l" r="r" t="t"/>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
            <p:cNvSpPr/>
            <p:nvPr/>
          </p:nvSpPr>
          <p:spPr>
            <a:xfrm>
              <a:off x="1287725" y="23812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
            <p:cNvSpPr/>
            <p:nvPr/>
          </p:nvSpPr>
          <p:spPr>
            <a:xfrm>
              <a:off x="1287725" y="539125"/>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
            <p:cNvSpPr/>
            <p:nvPr/>
          </p:nvSpPr>
          <p:spPr>
            <a:xfrm>
              <a:off x="1287725" y="99067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
            <p:cNvSpPr/>
            <p:nvPr/>
          </p:nvSpPr>
          <p:spPr>
            <a:xfrm>
              <a:off x="1287725" y="11411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
            <p:cNvSpPr/>
            <p:nvPr/>
          </p:nvSpPr>
          <p:spPr>
            <a:xfrm>
              <a:off x="1287725" y="1442200"/>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
            <p:cNvSpPr/>
            <p:nvPr/>
          </p:nvSpPr>
          <p:spPr>
            <a:xfrm>
              <a:off x="1287725" y="1592700"/>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
            <p:cNvSpPr/>
            <p:nvPr/>
          </p:nvSpPr>
          <p:spPr>
            <a:xfrm>
              <a:off x="1287725" y="21947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
            <p:cNvSpPr/>
            <p:nvPr/>
          </p:nvSpPr>
          <p:spPr>
            <a:xfrm>
              <a:off x="1287725" y="234527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
            <p:cNvSpPr/>
            <p:nvPr/>
          </p:nvSpPr>
          <p:spPr>
            <a:xfrm>
              <a:off x="1287725" y="2646275"/>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
            <p:cNvSpPr/>
            <p:nvPr/>
          </p:nvSpPr>
          <p:spPr>
            <a:xfrm>
              <a:off x="1287725" y="2796800"/>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
            <p:cNvSpPr/>
            <p:nvPr/>
          </p:nvSpPr>
          <p:spPr>
            <a:xfrm>
              <a:off x="1287725" y="309782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
            <p:cNvSpPr/>
            <p:nvPr/>
          </p:nvSpPr>
          <p:spPr>
            <a:xfrm>
              <a:off x="1287725" y="324832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
            <p:cNvSpPr/>
            <p:nvPr/>
          </p:nvSpPr>
          <p:spPr>
            <a:xfrm>
              <a:off x="1287725" y="33988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
            <p:cNvSpPr/>
            <p:nvPr/>
          </p:nvSpPr>
          <p:spPr>
            <a:xfrm>
              <a:off x="1287725" y="35493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
            <p:cNvSpPr/>
            <p:nvPr/>
          </p:nvSpPr>
          <p:spPr>
            <a:xfrm>
              <a:off x="1287725" y="4000875"/>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
            <p:cNvSpPr/>
            <p:nvPr/>
          </p:nvSpPr>
          <p:spPr>
            <a:xfrm>
              <a:off x="1287725" y="4151400"/>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
            <p:cNvSpPr/>
            <p:nvPr/>
          </p:nvSpPr>
          <p:spPr>
            <a:xfrm>
              <a:off x="1287725" y="430190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3"/>
            <p:cNvSpPr/>
            <p:nvPr/>
          </p:nvSpPr>
          <p:spPr>
            <a:xfrm>
              <a:off x="1287725" y="460292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3"/>
            <p:cNvSpPr/>
            <p:nvPr/>
          </p:nvSpPr>
          <p:spPr>
            <a:xfrm>
              <a:off x="1287725" y="49039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3"/>
            <p:cNvSpPr/>
            <p:nvPr/>
          </p:nvSpPr>
          <p:spPr>
            <a:xfrm>
              <a:off x="1287725" y="53554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3"/>
            <p:cNvSpPr/>
            <p:nvPr/>
          </p:nvSpPr>
          <p:spPr>
            <a:xfrm>
              <a:off x="1438225" y="2381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
            <p:cNvSpPr/>
            <p:nvPr/>
          </p:nvSpPr>
          <p:spPr>
            <a:xfrm>
              <a:off x="1438225" y="53912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
            <p:cNvSpPr/>
            <p:nvPr/>
          </p:nvSpPr>
          <p:spPr>
            <a:xfrm>
              <a:off x="1438225" y="6896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
            <p:cNvSpPr/>
            <p:nvPr/>
          </p:nvSpPr>
          <p:spPr>
            <a:xfrm>
              <a:off x="1438225" y="8401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
            <p:cNvSpPr/>
            <p:nvPr/>
          </p:nvSpPr>
          <p:spPr>
            <a:xfrm>
              <a:off x="1438225" y="9906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
            <p:cNvSpPr/>
            <p:nvPr/>
          </p:nvSpPr>
          <p:spPr>
            <a:xfrm>
              <a:off x="1438225" y="11411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
            <p:cNvSpPr/>
            <p:nvPr/>
          </p:nvSpPr>
          <p:spPr>
            <a:xfrm>
              <a:off x="1438225" y="129170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
            <p:cNvSpPr/>
            <p:nvPr/>
          </p:nvSpPr>
          <p:spPr>
            <a:xfrm>
              <a:off x="1438225" y="14422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
            <p:cNvSpPr/>
            <p:nvPr/>
          </p:nvSpPr>
          <p:spPr>
            <a:xfrm>
              <a:off x="1438225" y="159270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3"/>
            <p:cNvSpPr/>
            <p:nvPr/>
          </p:nvSpPr>
          <p:spPr>
            <a:xfrm>
              <a:off x="1438225" y="174322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3"/>
            <p:cNvSpPr/>
            <p:nvPr/>
          </p:nvSpPr>
          <p:spPr>
            <a:xfrm>
              <a:off x="1438225" y="18937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
            <p:cNvSpPr/>
            <p:nvPr/>
          </p:nvSpPr>
          <p:spPr>
            <a:xfrm>
              <a:off x="1438225" y="20442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3"/>
            <p:cNvSpPr/>
            <p:nvPr/>
          </p:nvSpPr>
          <p:spPr>
            <a:xfrm>
              <a:off x="1438225" y="21947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3"/>
            <p:cNvSpPr/>
            <p:nvPr/>
          </p:nvSpPr>
          <p:spPr>
            <a:xfrm>
              <a:off x="1438225" y="24957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3"/>
            <p:cNvSpPr/>
            <p:nvPr/>
          </p:nvSpPr>
          <p:spPr>
            <a:xfrm>
              <a:off x="1438225" y="26462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3"/>
            <p:cNvSpPr/>
            <p:nvPr/>
          </p:nvSpPr>
          <p:spPr>
            <a:xfrm>
              <a:off x="1438225" y="294730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3"/>
            <p:cNvSpPr/>
            <p:nvPr/>
          </p:nvSpPr>
          <p:spPr>
            <a:xfrm>
              <a:off x="1438225" y="30978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3"/>
            <p:cNvSpPr/>
            <p:nvPr/>
          </p:nvSpPr>
          <p:spPr>
            <a:xfrm>
              <a:off x="1438225" y="32483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3"/>
            <p:cNvSpPr/>
            <p:nvPr/>
          </p:nvSpPr>
          <p:spPr>
            <a:xfrm>
              <a:off x="1438225" y="33988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3"/>
            <p:cNvSpPr/>
            <p:nvPr/>
          </p:nvSpPr>
          <p:spPr>
            <a:xfrm>
              <a:off x="1438225" y="35493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3"/>
            <p:cNvSpPr/>
            <p:nvPr/>
          </p:nvSpPr>
          <p:spPr>
            <a:xfrm>
              <a:off x="1438225" y="36998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3"/>
            <p:cNvSpPr/>
            <p:nvPr/>
          </p:nvSpPr>
          <p:spPr>
            <a:xfrm>
              <a:off x="1438225" y="38503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
            <p:cNvSpPr/>
            <p:nvPr/>
          </p:nvSpPr>
          <p:spPr>
            <a:xfrm>
              <a:off x="1438225" y="40008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
            <p:cNvSpPr/>
            <p:nvPr/>
          </p:nvSpPr>
          <p:spPr>
            <a:xfrm>
              <a:off x="1438225" y="430190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
            <p:cNvSpPr/>
            <p:nvPr/>
          </p:nvSpPr>
          <p:spPr>
            <a:xfrm>
              <a:off x="1438225" y="44524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
            <p:cNvSpPr/>
            <p:nvPr/>
          </p:nvSpPr>
          <p:spPr>
            <a:xfrm>
              <a:off x="1438225" y="46029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3"/>
            <p:cNvSpPr/>
            <p:nvPr/>
          </p:nvSpPr>
          <p:spPr>
            <a:xfrm>
              <a:off x="1438225" y="47534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3"/>
            <p:cNvSpPr/>
            <p:nvPr/>
          </p:nvSpPr>
          <p:spPr>
            <a:xfrm>
              <a:off x="1438225" y="49039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
            <p:cNvSpPr/>
            <p:nvPr/>
          </p:nvSpPr>
          <p:spPr>
            <a:xfrm>
              <a:off x="1438225" y="505445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
            <p:cNvSpPr/>
            <p:nvPr/>
          </p:nvSpPr>
          <p:spPr>
            <a:xfrm>
              <a:off x="1438225" y="52049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
            <p:cNvSpPr/>
            <p:nvPr/>
          </p:nvSpPr>
          <p:spPr>
            <a:xfrm>
              <a:off x="1438225" y="53554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3"/>
            <p:cNvSpPr/>
            <p:nvPr/>
          </p:nvSpPr>
          <p:spPr>
            <a:xfrm>
              <a:off x="1588750" y="23812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
            <p:cNvSpPr/>
            <p:nvPr/>
          </p:nvSpPr>
          <p:spPr>
            <a:xfrm>
              <a:off x="1588750" y="8401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3"/>
            <p:cNvSpPr/>
            <p:nvPr/>
          </p:nvSpPr>
          <p:spPr>
            <a:xfrm>
              <a:off x="1588750" y="99067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
            <p:cNvSpPr/>
            <p:nvPr/>
          </p:nvSpPr>
          <p:spPr>
            <a:xfrm>
              <a:off x="1588750" y="1442200"/>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
            <p:cNvSpPr/>
            <p:nvPr/>
          </p:nvSpPr>
          <p:spPr>
            <a:xfrm>
              <a:off x="1588750" y="1743225"/>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
            <p:cNvSpPr/>
            <p:nvPr/>
          </p:nvSpPr>
          <p:spPr>
            <a:xfrm>
              <a:off x="1588750" y="21947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
            <p:cNvSpPr/>
            <p:nvPr/>
          </p:nvSpPr>
          <p:spPr>
            <a:xfrm>
              <a:off x="1588750" y="24957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3"/>
            <p:cNvSpPr/>
            <p:nvPr/>
          </p:nvSpPr>
          <p:spPr>
            <a:xfrm>
              <a:off x="1588750" y="2796800"/>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
            <p:cNvSpPr/>
            <p:nvPr/>
          </p:nvSpPr>
          <p:spPr>
            <a:xfrm>
              <a:off x="1588750" y="2947300"/>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
            <p:cNvSpPr/>
            <p:nvPr/>
          </p:nvSpPr>
          <p:spPr>
            <a:xfrm>
              <a:off x="1588750" y="324832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
            <p:cNvSpPr/>
            <p:nvPr/>
          </p:nvSpPr>
          <p:spPr>
            <a:xfrm>
              <a:off x="1588750" y="33988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
            <p:cNvSpPr/>
            <p:nvPr/>
          </p:nvSpPr>
          <p:spPr>
            <a:xfrm>
              <a:off x="1588750" y="369987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
            <p:cNvSpPr/>
            <p:nvPr/>
          </p:nvSpPr>
          <p:spPr>
            <a:xfrm>
              <a:off x="1588750" y="3850375"/>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
            <p:cNvSpPr/>
            <p:nvPr/>
          </p:nvSpPr>
          <p:spPr>
            <a:xfrm>
              <a:off x="1588750" y="4151400"/>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
            <p:cNvSpPr/>
            <p:nvPr/>
          </p:nvSpPr>
          <p:spPr>
            <a:xfrm>
              <a:off x="1588750" y="430190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
            <p:cNvSpPr/>
            <p:nvPr/>
          </p:nvSpPr>
          <p:spPr>
            <a:xfrm>
              <a:off x="1588750" y="445242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
            <p:cNvSpPr/>
            <p:nvPr/>
          </p:nvSpPr>
          <p:spPr>
            <a:xfrm>
              <a:off x="1588750" y="460292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
            <p:cNvSpPr/>
            <p:nvPr/>
          </p:nvSpPr>
          <p:spPr>
            <a:xfrm>
              <a:off x="1588750" y="49039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
            <p:cNvSpPr/>
            <p:nvPr/>
          </p:nvSpPr>
          <p:spPr>
            <a:xfrm>
              <a:off x="1588750" y="5204975"/>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
            <p:cNvSpPr/>
            <p:nvPr/>
          </p:nvSpPr>
          <p:spPr>
            <a:xfrm>
              <a:off x="1739250" y="2381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
            <p:cNvSpPr/>
            <p:nvPr/>
          </p:nvSpPr>
          <p:spPr>
            <a:xfrm>
              <a:off x="1739250" y="8401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
            <p:cNvSpPr/>
            <p:nvPr/>
          </p:nvSpPr>
          <p:spPr>
            <a:xfrm>
              <a:off x="1739250" y="11411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
            <p:cNvSpPr/>
            <p:nvPr/>
          </p:nvSpPr>
          <p:spPr>
            <a:xfrm>
              <a:off x="1739250" y="14422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
            <p:cNvSpPr/>
            <p:nvPr/>
          </p:nvSpPr>
          <p:spPr>
            <a:xfrm>
              <a:off x="1739250" y="18937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
            <p:cNvSpPr/>
            <p:nvPr/>
          </p:nvSpPr>
          <p:spPr>
            <a:xfrm>
              <a:off x="1739250" y="24957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
            <p:cNvSpPr/>
            <p:nvPr/>
          </p:nvSpPr>
          <p:spPr>
            <a:xfrm>
              <a:off x="1739250" y="26462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
            <p:cNvSpPr/>
            <p:nvPr/>
          </p:nvSpPr>
          <p:spPr>
            <a:xfrm>
              <a:off x="1739250" y="36998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
            <p:cNvSpPr/>
            <p:nvPr/>
          </p:nvSpPr>
          <p:spPr>
            <a:xfrm>
              <a:off x="1739250" y="41514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
            <p:cNvSpPr/>
            <p:nvPr/>
          </p:nvSpPr>
          <p:spPr>
            <a:xfrm>
              <a:off x="1739250" y="49039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
            <p:cNvSpPr/>
            <p:nvPr/>
          </p:nvSpPr>
          <p:spPr>
            <a:xfrm>
              <a:off x="1739250" y="53554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
            <p:cNvSpPr/>
            <p:nvPr/>
          </p:nvSpPr>
          <p:spPr>
            <a:xfrm>
              <a:off x="1889750" y="388625"/>
              <a:ext cx="121425" cy="121400"/>
            </a:xfrm>
            <a:custGeom>
              <a:rect b="b" l="l" r="r" t="t"/>
              <a:pathLst>
                <a:path extrusionOk="0" h="4856" w="4857">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
            <p:cNvSpPr/>
            <p:nvPr/>
          </p:nvSpPr>
          <p:spPr>
            <a:xfrm>
              <a:off x="1889750" y="840150"/>
              <a:ext cx="121425" cy="121400"/>
            </a:xfrm>
            <a:custGeom>
              <a:rect b="b" l="l" r="r" t="t"/>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
            <p:cNvSpPr/>
            <p:nvPr/>
          </p:nvSpPr>
          <p:spPr>
            <a:xfrm>
              <a:off x="1889750" y="3398850"/>
              <a:ext cx="121425" cy="121400"/>
            </a:xfrm>
            <a:custGeom>
              <a:rect b="b" l="l" r="r" t="t"/>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
            <p:cNvSpPr/>
            <p:nvPr/>
          </p:nvSpPr>
          <p:spPr>
            <a:xfrm>
              <a:off x="1889750" y="4602925"/>
              <a:ext cx="121425" cy="121400"/>
            </a:xfrm>
            <a:custGeom>
              <a:rect b="b" l="l" r="r" t="t"/>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
            <p:cNvSpPr/>
            <p:nvPr/>
          </p:nvSpPr>
          <p:spPr>
            <a:xfrm>
              <a:off x="1889750" y="5204975"/>
              <a:ext cx="121425" cy="121400"/>
            </a:xfrm>
            <a:custGeom>
              <a:rect b="b" l="l" r="r" t="t"/>
              <a:pathLst>
                <a:path extrusionOk="0" h="4856" w="4857">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
            <p:cNvSpPr/>
            <p:nvPr/>
          </p:nvSpPr>
          <p:spPr>
            <a:xfrm>
              <a:off x="2040275" y="68965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
            <p:cNvSpPr/>
            <p:nvPr/>
          </p:nvSpPr>
          <p:spPr>
            <a:xfrm>
              <a:off x="2040275" y="1893725"/>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
            <p:cNvSpPr/>
            <p:nvPr/>
          </p:nvSpPr>
          <p:spPr>
            <a:xfrm>
              <a:off x="2040275" y="2796800"/>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
            <p:cNvSpPr/>
            <p:nvPr/>
          </p:nvSpPr>
          <p:spPr>
            <a:xfrm>
              <a:off x="2190775" y="5054450"/>
              <a:ext cx="121425" cy="121425"/>
            </a:xfrm>
            <a:custGeom>
              <a:rect b="b" l="l" r="r" t="t"/>
              <a:pathLst>
                <a:path extrusionOk="0" h="4857"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
            <p:cNvSpPr/>
            <p:nvPr/>
          </p:nvSpPr>
          <p:spPr>
            <a:xfrm>
              <a:off x="2341300" y="47534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3"/>
            <p:cNvSpPr/>
            <p:nvPr/>
          </p:nvSpPr>
          <p:spPr>
            <a:xfrm>
              <a:off x="2642325" y="2646275"/>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3"/>
            <p:cNvSpPr/>
            <p:nvPr/>
          </p:nvSpPr>
          <p:spPr>
            <a:xfrm>
              <a:off x="2642325" y="5204975"/>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3"/>
            <p:cNvSpPr/>
            <p:nvPr/>
          </p:nvSpPr>
          <p:spPr>
            <a:xfrm>
              <a:off x="3244350" y="990675"/>
              <a:ext cx="121425" cy="121400"/>
            </a:xfrm>
            <a:custGeom>
              <a:rect b="b" l="l" r="r" t="t"/>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4" name="Google Shape;734;p3"/>
          <p:cNvGrpSpPr/>
          <p:nvPr/>
        </p:nvGrpSpPr>
        <p:grpSpPr>
          <a:xfrm rot="10800000">
            <a:off x="6367294" y="38446"/>
            <a:ext cx="2017554" cy="6781562"/>
            <a:chOff x="1588750" y="238125"/>
            <a:chExt cx="2078025" cy="5238750"/>
          </a:xfrm>
        </p:grpSpPr>
        <p:sp>
          <p:nvSpPr>
            <p:cNvPr id="735" name="Google Shape;735;p3"/>
            <p:cNvSpPr/>
            <p:nvPr/>
          </p:nvSpPr>
          <p:spPr>
            <a:xfrm>
              <a:off x="1588750"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3"/>
            <p:cNvSpPr/>
            <p:nvPr/>
          </p:nvSpPr>
          <p:spPr>
            <a:xfrm>
              <a:off x="1588750" y="15927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3"/>
            <p:cNvSpPr/>
            <p:nvPr/>
          </p:nvSpPr>
          <p:spPr>
            <a:xfrm>
              <a:off x="1588750" y="264627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3"/>
            <p:cNvSpPr/>
            <p:nvPr/>
          </p:nvSpPr>
          <p:spPr>
            <a:xfrm>
              <a:off x="1588750" y="400087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
            <p:cNvSpPr/>
            <p:nvPr/>
          </p:nvSpPr>
          <p:spPr>
            <a:xfrm>
              <a:off x="1588750" y="47534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3"/>
            <p:cNvSpPr/>
            <p:nvPr/>
          </p:nvSpPr>
          <p:spPr>
            <a:xfrm>
              <a:off x="1588750" y="505445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
            <p:cNvSpPr/>
            <p:nvPr/>
          </p:nvSpPr>
          <p:spPr>
            <a:xfrm>
              <a:off x="1739250" y="53912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
            <p:cNvSpPr/>
            <p:nvPr/>
          </p:nvSpPr>
          <p:spPr>
            <a:xfrm>
              <a:off x="1739250" y="129170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
            <p:cNvSpPr/>
            <p:nvPr/>
          </p:nvSpPr>
          <p:spPr>
            <a:xfrm>
              <a:off x="1739250" y="27968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3"/>
            <p:cNvSpPr/>
            <p:nvPr/>
          </p:nvSpPr>
          <p:spPr>
            <a:xfrm>
              <a:off x="1739250" y="33988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
            <p:cNvSpPr/>
            <p:nvPr/>
          </p:nvSpPr>
          <p:spPr>
            <a:xfrm>
              <a:off x="1739250" y="35493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
            <p:cNvSpPr/>
            <p:nvPr/>
          </p:nvSpPr>
          <p:spPr>
            <a:xfrm>
              <a:off x="1739250" y="430190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
            <p:cNvSpPr/>
            <p:nvPr/>
          </p:nvSpPr>
          <p:spPr>
            <a:xfrm>
              <a:off x="1739250" y="520497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
            <p:cNvSpPr/>
            <p:nvPr/>
          </p:nvSpPr>
          <p:spPr>
            <a:xfrm>
              <a:off x="1889750" y="2381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
            <p:cNvSpPr/>
            <p:nvPr/>
          </p:nvSpPr>
          <p:spPr>
            <a:xfrm>
              <a:off x="1889750" y="14422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
            <p:cNvSpPr/>
            <p:nvPr/>
          </p:nvSpPr>
          <p:spPr>
            <a:xfrm>
              <a:off x="1889750" y="174322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
            <p:cNvSpPr/>
            <p:nvPr/>
          </p:nvSpPr>
          <p:spPr>
            <a:xfrm>
              <a:off x="1889750" y="18937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
            <p:cNvSpPr/>
            <p:nvPr/>
          </p:nvSpPr>
          <p:spPr>
            <a:xfrm>
              <a:off x="1889750" y="20442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
            <p:cNvSpPr/>
            <p:nvPr/>
          </p:nvSpPr>
          <p:spPr>
            <a:xfrm>
              <a:off x="1889750" y="21947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
            <p:cNvSpPr/>
            <p:nvPr/>
          </p:nvSpPr>
          <p:spPr>
            <a:xfrm>
              <a:off x="1889750" y="23452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
            <p:cNvSpPr/>
            <p:nvPr/>
          </p:nvSpPr>
          <p:spPr>
            <a:xfrm>
              <a:off x="1889750" y="249577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
            <p:cNvSpPr/>
            <p:nvPr/>
          </p:nvSpPr>
          <p:spPr>
            <a:xfrm>
              <a:off x="1889750" y="264627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
            <p:cNvSpPr/>
            <p:nvPr/>
          </p:nvSpPr>
          <p:spPr>
            <a:xfrm>
              <a:off x="1889750" y="27968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3"/>
            <p:cNvSpPr/>
            <p:nvPr/>
          </p:nvSpPr>
          <p:spPr>
            <a:xfrm>
              <a:off x="1889750" y="294730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
            <p:cNvSpPr/>
            <p:nvPr/>
          </p:nvSpPr>
          <p:spPr>
            <a:xfrm>
              <a:off x="1889750" y="30978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
            <p:cNvSpPr/>
            <p:nvPr/>
          </p:nvSpPr>
          <p:spPr>
            <a:xfrm>
              <a:off x="1889750" y="38503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
            <p:cNvSpPr/>
            <p:nvPr/>
          </p:nvSpPr>
          <p:spPr>
            <a:xfrm>
              <a:off x="1889750" y="400087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
            <p:cNvSpPr/>
            <p:nvPr/>
          </p:nvSpPr>
          <p:spPr>
            <a:xfrm>
              <a:off x="1889750" y="41514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
            <p:cNvSpPr/>
            <p:nvPr/>
          </p:nvSpPr>
          <p:spPr>
            <a:xfrm>
              <a:off x="1889750" y="430190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3"/>
            <p:cNvSpPr/>
            <p:nvPr/>
          </p:nvSpPr>
          <p:spPr>
            <a:xfrm>
              <a:off x="1889750" y="44524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
            <p:cNvSpPr/>
            <p:nvPr/>
          </p:nvSpPr>
          <p:spPr>
            <a:xfrm>
              <a:off x="1889750" y="47534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
            <p:cNvSpPr/>
            <p:nvPr/>
          </p:nvSpPr>
          <p:spPr>
            <a:xfrm>
              <a:off x="1889750" y="49039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
            <p:cNvSpPr/>
            <p:nvPr/>
          </p:nvSpPr>
          <p:spPr>
            <a:xfrm>
              <a:off x="2040275" y="38862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3"/>
            <p:cNvSpPr/>
            <p:nvPr/>
          </p:nvSpPr>
          <p:spPr>
            <a:xfrm>
              <a:off x="2040275" y="114117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
            <p:cNvSpPr/>
            <p:nvPr/>
          </p:nvSpPr>
          <p:spPr>
            <a:xfrm>
              <a:off x="2040275" y="129170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
            <p:cNvSpPr/>
            <p:nvPr/>
          </p:nvSpPr>
          <p:spPr>
            <a:xfrm>
              <a:off x="2040275" y="1442200"/>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3"/>
            <p:cNvSpPr/>
            <p:nvPr/>
          </p:nvSpPr>
          <p:spPr>
            <a:xfrm>
              <a:off x="2040275" y="174322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
            <p:cNvSpPr/>
            <p:nvPr/>
          </p:nvSpPr>
          <p:spPr>
            <a:xfrm>
              <a:off x="2040275" y="204425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
            <p:cNvSpPr/>
            <p:nvPr/>
          </p:nvSpPr>
          <p:spPr>
            <a:xfrm>
              <a:off x="2040275" y="2646275"/>
              <a:ext cx="121400" cy="121425"/>
            </a:xfrm>
            <a:custGeom>
              <a:rect b="b" l="l" r="r" t="t"/>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
            <p:cNvSpPr/>
            <p:nvPr/>
          </p:nvSpPr>
          <p:spPr>
            <a:xfrm>
              <a:off x="2040275" y="2947300"/>
              <a:ext cx="121400" cy="121425"/>
            </a:xfrm>
            <a:custGeom>
              <a:rect b="b" l="l" r="r" t="t"/>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
            <p:cNvSpPr/>
            <p:nvPr/>
          </p:nvSpPr>
          <p:spPr>
            <a:xfrm>
              <a:off x="2040275" y="309782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
            <p:cNvSpPr/>
            <p:nvPr/>
          </p:nvSpPr>
          <p:spPr>
            <a:xfrm>
              <a:off x="2040275" y="324832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
            <p:cNvSpPr/>
            <p:nvPr/>
          </p:nvSpPr>
          <p:spPr>
            <a:xfrm>
              <a:off x="2040275" y="3549350"/>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3"/>
            <p:cNvSpPr/>
            <p:nvPr/>
          </p:nvSpPr>
          <p:spPr>
            <a:xfrm>
              <a:off x="2040275" y="369987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
            <p:cNvSpPr/>
            <p:nvPr/>
          </p:nvSpPr>
          <p:spPr>
            <a:xfrm>
              <a:off x="2040275" y="385037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
            <p:cNvSpPr/>
            <p:nvPr/>
          </p:nvSpPr>
          <p:spPr>
            <a:xfrm>
              <a:off x="2040275" y="4000875"/>
              <a:ext cx="121400" cy="121425"/>
            </a:xfrm>
            <a:custGeom>
              <a:rect b="b" l="l" r="r" t="t"/>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
            <p:cNvSpPr/>
            <p:nvPr/>
          </p:nvSpPr>
          <p:spPr>
            <a:xfrm>
              <a:off x="2040275" y="4301900"/>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3"/>
            <p:cNvSpPr/>
            <p:nvPr/>
          </p:nvSpPr>
          <p:spPr>
            <a:xfrm>
              <a:off x="2040275" y="445242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3"/>
            <p:cNvSpPr/>
            <p:nvPr/>
          </p:nvSpPr>
          <p:spPr>
            <a:xfrm>
              <a:off x="2040275" y="4903950"/>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
            <p:cNvSpPr/>
            <p:nvPr/>
          </p:nvSpPr>
          <p:spPr>
            <a:xfrm>
              <a:off x="2040275" y="5054450"/>
              <a:ext cx="121400" cy="121425"/>
            </a:xfrm>
            <a:custGeom>
              <a:rect b="b" l="l" r="r" t="t"/>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
            <p:cNvSpPr/>
            <p:nvPr/>
          </p:nvSpPr>
          <p:spPr>
            <a:xfrm>
              <a:off x="2040275" y="520497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
            <p:cNvSpPr/>
            <p:nvPr/>
          </p:nvSpPr>
          <p:spPr>
            <a:xfrm>
              <a:off x="2190775" y="2381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
            <p:cNvSpPr/>
            <p:nvPr/>
          </p:nvSpPr>
          <p:spPr>
            <a:xfrm>
              <a:off x="2190775" y="6896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3"/>
            <p:cNvSpPr/>
            <p:nvPr/>
          </p:nvSpPr>
          <p:spPr>
            <a:xfrm>
              <a:off x="2190775" y="8401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3"/>
            <p:cNvSpPr/>
            <p:nvPr/>
          </p:nvSpPr>
          <p:spPr>
            <a:xfrm>
              <a:off x="2190775" y="114117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
            <p:cNvSpPr/>
            <p:nvPr/>
          </p:nvSpPr>
          <p:spPr>
            <a:xfrm>
              <a:off x="2190775" y="129170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
            <p:cNvSpPr/>
            <p:nvPr/>
          </p:nvSpPr>
          <p:spPr>
            <a:xfrm>
              <a:off x="2190775" y="159270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
            <p:cNvSpPr/>
            <p:nvPr/>
          </p:nvSpPr>
          <p:spPr>
            <a:xfrm>
              <a:off x="2190775" y="174322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
            <p:cNvSpPr/>
            <p:nvPr/>
          </p:nvSpPr>
          <p:spPr>
            <a:xfrm>
              <a:off x="2190775" y="18937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
            <p:cNvSpPr/>
            <p:nvPr/>
          </p:nvSpPr>
          <p:spPr>
            <a:xfrm>
              <a:off x="2190775" y="20442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
            <p:cNvSpPr/>
            <p:nvPr/>
          </p:nvSpPr>
          <p:spPr>
            <a:xfrm>
              <a:off x="2190775" y="21947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
            <p:cNvSpPr/>
            <p:nvPr/>
          </p:nvSpPr>
          <p:spPr>
            <a:xfrm>
              <a:off x="2190775" y="23452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
            <p:cNvSpPr/>
            <p:nvPr/>
          </p:nvSpPr>
          <p:spPr>
            <a:xfrm>
              <a:off x="2190775" y="249577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3"/>
            <p:cNvSpPr/>
            <p:nvPr/>
          </p:nvSpPr>
          <p:spPr>
            <a:xfrm>
              <a:off x="2190775" y="27968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3"/>
            <p:cNvSpPr/>
            <p:nvPr/>
          </p:nvSpPr>
          <p:spPr>
            <a:xfrm>
              <a:off x="2190775" y="30978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
            <p:cNvSpPr/>
            <p:nvPr/>
          </p:nvSpPr>
          <p:spPr>
            <a:xfrm>
              <a:off x="2190775" y="32483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3"/>
            <p:cNvSpPr/>
            <p:nvPr/>
          </p:nvSpPr>
          <p:spPr>
            <a:xfrm>
              <a:off x="2190775" y="33988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3"/>
            <p:cNvSpPr/>
            <p:nvPr/>
          </p:nvSpPr>
          <p:spPr>
            <a:xfrm>
              <a:off x="2190775" y="35493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3"/>
            <p:cNvSpPr/>
            <p:nvPr/>
          </p:nvSpPr>
          <p:spPr>
            <a:xfrm>
              <a:off x="2190775" y="36998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3"/>
            <p:cNvSpPr/>
            <p:nvPr/>
          </p:nvSpPr>
          <p:spPr>
            <a:xfrm>
              <a:off x="2190775" y="400087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3"/>
            <p:cNvSpPr/>
            <p:nvPr/>
          </p:nvSpPr>
          <p:spPr>
            <a:xfrm>
              <a:off x="2190775" y="41514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
            <p:cNvSpPr/>
            <p:nvPr/>
          </p:nvSpPr>
          <p:spPr>
            <a:xfrm>
              <a:off x="2190775" y="44524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
            <p:cNvSpPr/>
            <p:nvPr/>
          </p:nvSpPr>
          <p:spPr>
            <a:xfrm>
              <a:off x="2190775" y="46029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3"/>
            <p:cNvSpPr/>
            <p:nvPr/>
          </p:nvSpPr>
          <p:spPr>
            <a:xfrm>
              <a:off x="2190775" y="47534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
            <p:cNvSpPr/>
            <p:nvPr/>
          </p:nvSpPr>
          <p:spPr>
            <a:xfrm>
              <a:off x="2190775" y="52049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3"/>
            <p:cNvSpPr/>
            <p:nvPr/>
          </p:nvSpPr>
          <p:spPr>
            <a:xfrm>
              <a:off x="2190775" y="535547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3"/>
            <p:cNvSpPr/>
            <p:nvPr/>
          </p:nvSpPr>
          <p:spPr>
            <a:xfrm>
              <a:off x="2341300" y="53912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3"/>
            <p:cNvSpPr/>
            <p:nvPr/>
          </p:nvSpPr>
          <p:spPr>
            <a:xfrm>
              <a:off x="2341300" y="6896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3"/>
            <p:cNvSpPr/>
            <p:nvPr/>
          </p:nvSpPr>
          <p:spPr>
            <a:xfrm>
              <a:off x="2341300" y="9906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3"/>
            <p:cNvSpPr/>
            <p:nvPr/>
          </p:nvSpPr>
          <p:spPr>
            <a:xfrm>
              <a:off x="2341300"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3"/>
            <p:cNvSpPr/>
            <p:nvPr/>
          </p:nvSpPr>
          <p:spPr>
            <a:xfrm>
              <a:off x="2341300" y="14422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3"/>
            <p:cNvSpPr/>
            <p:nvPr/>
          </p:nvSpPr>
          <p:spPr>
            <a:xfrm>
              <a:off x="2341300" y="15927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3"/>
            <p:cNvSpPr/>
            <p:nvPr/>
          </p:nvSpPr>
          <p:spPr>
            <a:xfrm>
              <a:off x="2341300" y="174322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3"/>
            <p:cNvSpPr/>
            <p:nvPr/>
          </p:nvSpPr>
          <p:spPr>
            <a:xfrm>
              <a:off x="2341300" y="21947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3"/>
            <p:cNvSpPr/>
            <p:nvPr/>
          </p:nvSpPr>
          <p:spPr>
            <a:xfrm>
              <a:off x="2341300" y="23452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3"/>
            <p:cNvSpPr/>
            <p:nvPr/>
          </p:nvSpPr>
          <p:spPr>
            <a:xfrm>
              <a:off x="2341300" y="24957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
            <p:cNvSpPr/>
            <p:nvPr/>
          </p:nvSpPr>
          <p:spPr>
            <a:xfrm>
              <a:off x="2341300" y="264627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3"/>
            <p:cNvSpPr/>
            <p:nvPr/>
          </p:nvSpPr>
          <p:spPr>
            <a:xfrm>
              <a:off x="2341300" y="27968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3"/>
            <p:cNvSpPr/>
            <p:nvPr/>
          </p:nvSpPr>
          <p:spPr>
            <a:xfrm>
              <a:off x="2341300" y="29473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3"/>
            <p:cNvSpPr/>
            <p:nvPr/>
          </p:nvSpPr>
          <p:spPr>
            <a:xfrm>
              <a:off x="2341300" y="30978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3"/>
            <p:cNvSpPr/>
            <p:nvPr/>
          </p:nvSpPr>
          <p:spPr>
            <a:xfrm>
              <a:off x="2341300" y="32483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3"/>
            <p:cNvSpPr/>
            <p:nvPr/>
          </p:nvSpPr>
          <p:spPr>
            <a:xfrm>
              <a:off x="2341300" y="33988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3"/>
            <p:cNvSpPr/>
            <p:nvPr/>
          </p:nvSpPr>
          <p:spPr>
            <a:xfrm>
              <a:off x="2341300" y="35493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
            <p:cNvSpPr/>
            <p:nvPr/>
          </p:nvSpPr>
          <p:spPr>
            <a:xfrm>
              <a:off x="2341300" y="38503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
            <p:cNvSpPr/>
            <p:nvPr/>
          </p:nvSpPr>
          <p:spPr>
            <a:xfrm>
              <a:off x="2341300" y="41514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
            <p:cNvSpPr/>
            <p:nvPr/>
          </p:nvSpPr>
          <p:spPr>
            <a:xfrm>
              <a:off x="2341300" y="430190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3"/>
            <p:cNvSpPr/>
            <p:nvPr/>
          </p:nvSpPr>
          <p:spPr>
            <a:xfrm>
              <a:off x="2341300" y="44524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3"/>
            <p:cNvSpPr/>
            <p:nvPr/>
          </p:nvSpPr>
          <p:spPr>
            <a:xfrm>
              <a:off x="2341300" y="46029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
            <p:cNvSpPr/>
            <p:nvPr/>
          </p:nvSpPr>
          <p:spPr>
            <a:xfrm>
              <a:off x="2341300" y="49039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3"/>
            <p:cNvSpPr/>
            <p:nvPr/>
          </p:nvSpPr>
          <p:spPr>
            <a:xfrm>
              <a:off x="2341300" y="505445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
            <p:cNvSpPr/>
            <p:nvPr/>
          </p:nvSpPr>
          <p:spPr>
            <a:xfrm>
              <a:off x="2341300" y="52049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3"/>
            <p:cNvSpPr/>
            <p:nvPr/>
          </p:nvSpPr>
          <p:spPr>
            <a:xfrm>
              <a:off x="2341300" y="53554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3"/>
            <p:cNvSpPr/>
            <p:nvPr/>
          </p:nvSpPr>
          <p:spPr>
            <a:xfrm>
              <a:off x="2491800" y="38862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3"/>
            <p:cNvSpPr/>
            <p:nvPr/>
          </p:nvSpPr>
          <p:spPr>
            <a:xfrm>
              <a:off x="2491800" y="6896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
            <p:cNvSpPr/>
            <p:nvPr/>
          </p:nvSpPr>
          <p:spPr>
            <a:xfrm>
              <a:off x="2491800" y="8401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3"/>
            <p:cNvSpPr/>
            <p:nvPr/>
          </p:nvSpPr>
          <p:spPr>
            <a:xfrm>
              <a:off x="2491800" y="9906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
            <p:cNvSpPr/>
            <p:nvPr/>
          </p:nvSpPr>
          <p:spPr>
            <a:xfrm>
              <a:off x="2491800" y="11411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
            <p:cNvSpPr/>
            <p:nvPr/>
          </p:nvSpPr>
          <p:spPr>
            <a:xfrm>
              <a:off x="2491800" y="14422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
            <p:cNvSpPr/>
            <p:nvPr/>
          </p:nvSpPr>
          <p:spPr>
            <a:xfrm>
              <a:off x="2491800" y="174322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
            <p:cNvSpPr/>
            <p:nvPr/>
          </p:nvSpPr>
          <p:spPr>
            <a:xfrm>
              <a:off x="2491800" y="18937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3"/>
            <p:cNvSpPr/>
            <p:nvPr/>
          </p:nvSpPr>
          <p:spPr>
            <a:xfrm>
              <a:off x="2491800" y="20442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3"/>
            <p:cNvSpPr/>
            <p:nvPr/>
          </p:nvSpPr>
          <p:spPr>
            <a:xfrm>
              <a:off x="2491800" y="23452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
            <p:cNvSpPr/>
            <p:nvPr/>
          </p:nvSpPr>
          <p:spPr>
            <a:xfrm>
              <a:off x="2491800" y="24957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
            <p:cNvSpPr/>
            <p:nvPr/>
          </p:nvSpPr>
          <p:spPr>
            <a:xfrm>
              <a:off x="2491800" y="26462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
            <p:cNvSpPr/>
            <p:nvPr/>
          </p:nvSpPr>
          <p:spPr>
            <a:xfrm>
              <a:off x="2491800" y="27968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
            <p:cNvSpPr/>
            <p:nvPr/>
          </p:nvSpPr>
          <p:spPr>
            <a:xfrm>
              <a:off x="2491800" y="29473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3"/>
            <p:cNvSpPr/>
            <p:nvPr/>
          </p:nvSpPr>
          <p:spPr>
            <a:xfrm>
              <a:off x="2491800" y="30978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3"/>
            <p:cNvSpPr/>
            <p:nvPr/>
          </p:nvSpPr>
          <p:spPr>
            <a:xfrm>
              <a:off x="2491800" y="32483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3"/>
            <p:cNvSpPr/>
            <p:nvPr/>
          </p:nvSpPr>
          <p:spPr>
            <a:xfrm>
              <a:off x="2491800" y="35493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
            <p:cNvSpPr/>
            <p:nvPr/>
          </p:nvSpPr>
          <p:spPr>
            <a:xfrm>
              <a:off x="2491800" y="385037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3"/>
            <p:cNvSpPr/>
            <p:nvPr/>
          </p:nvSpPr>
          <p:spPr>
            <a:xfrm>
              <a:off x="2491800" y="40008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3"/>
            <p:cNvSpPr/>
            <p:nvPr/>
          </p:nvSpPr>
          <p:spPr>
            <a:xfrm>
              <a:off x="2491800" y="41514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
            <p:cNvSpPr/>
            <p:nvPr/>
          </p:nvSpPr>
          <p:spPr>
            <a:xfrm>
              <a:off x="2491800" y="430190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
            <p:cNvSpPr/>
            <p:nvPr/>
          </p:nvSpPr>
          <p:spPr>
            <a:xfrm>
              <a:off x="2491800" y="46029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3"/>
            <p:cNvSpPr/>
            <p:nvPr/>
          </p:nvSpPr>
          <p:spPr>
            <a:xfrm>
              <a:off x="2491800" y="47534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3"/>
            <p:cNvSpPr/>
            <p:nvPr/>
          </p:nvSpPr>
          <p:spPr>
            <a:xfrm>
              <a:off x="2491800" y="505445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3"/>
            <p:cNvSpPr/>
            <p:nvPr/>
          </p:nvSpPr>
          <p:spPr>
            <a:xfrm>
              <a:off x="2491800" y="53554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3"/>
            <p:cNvSpPr/>
            <p:nvPr/>
          </p:nvSpPr>
          <p:spPr>
            <a:xfrm>
              <a:off x="2642325" y="53912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3"/>
            <p:cNvSpPr/>
            <p:nvPr/>
          </p:nvSpPr>
          <p:spPr>
            <a:xfrm>
              <a:off x="2642325" y="9906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3"/>
            <p:cNvSpPr/>
            <p:nvPr/>
          </p:nvSpPr>
          <p:spPr>
            <a:xfrm>
              <a:off x="2642325" y="11411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3"/>
            <p:cNvSpPr/>
            <p:nvPr/>
          </p:nvSpPr>
          <p:spPr>
            <a:xfrm>
              <a:off x="2642325"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3"/>
            <p:cNvSpPr/>
            <p:nvPr/>
          </p:nvSpPr>
          <p:spPr>
            <a:xfrm>
              <a:off x="2642325" y="15927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3"/>
            <p:cNvSpPr/>
            <p:nvPr/>
          </p:nvSpPr>
          <p:spPr>
            <a:xfrm>
              <a:off x="2642325" y="18937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3"/>
            <p:cNvSpPr/>
            <p:nvPr/>
          </p:nvSpPr>
          <p:spPr>
            <a:xfrm>
              <a:off x="2642325" y="20442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3"/>
            <p:cNvSpPr/>
            <p:nvPr/>
          </p:nvSpPr>
          <p:spPr>
            <a:xfrm>
              <a:off x="2642325" y="21947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3"/>
            <p:cNvSpPr/>
            <p:nvPr/>
          </p:nvSpPr>
          <p:spPr>
            <a:xfrm>
              <a:off x="2642325" y="24957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3"/>
            <p:cNvSpPr/>
            <p:nvPr/>
          </p:nvSpPr>
          <p:spPr>
            <a:xfrm>
              <a:off x="2642325" y="27968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
            <p:cNvSpPr/>
            <p:nvPr/>
          </p:nvSpPr>
          <p:spPr>
            <a:xfrm>
              <a:off x="2642325" y="30978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3"/>
            <p:cNvSpPr/>
            <p:nvPr/>
          </p:nvSpPr>
          <p:spPr>
            <a:xfrm>
              <a:off x="2642325" y="33988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3"/>
            <p:cNvSpPr/>
            <p:nvPr/>
          </p:nvSpPr>
          <p:spPr>
            <a:xfrm>
              <a:off x="2642325" y="35493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3"/>
            <p:cNvSpPr/>
            <p:nvPr/>
          </p:nvSpPr>
          <p:spPr>
            <a:xfrm>
              <a:off x="2642325" y="400087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3"/>
            <p:cNvSpPr/>
            <p:nvPr/>
          </p:nvSpPr>
          <p:spPr>
            <a:xfrm>
              <a:off x="2642325" y="41514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3"/>
            <p:cNvSpPr/>
            <p:nvPr/>
          </p:nvSpPr>
          <p:spPr>
            <a:xfrm>
              <a:off x="2642325" y="430190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
            <p:cNvSpPr/>
            <p:nvPr/>
          </p:nvSpPr>
          <p:spPr>
            <a:xfrm>
              <a:off x="2642325" y="44524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
            <p:cNvSpPr/>
            <p:nvPr/>
          </p:nvSpPr>
          <p:spPr>
            <a:xfrm>
              <a:off x="2642325" y="46029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
            <p:cNvSpPr/>
            <p:nvPr/>
          </p:nvSpPr>
          <p:spPr>
            <a:xfrm>
              <a:off x="2642325" y="49039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3"/>
            <p:cNvSpPr/>
            <p:nvPr/>
          </p:nvSpPr>
          <p:spPr>
            <a:xfrm>
              <a:off x="2642325" y="505445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3"/>
            <p:cNvSpPr/>
            <p:nvPr/>
          </p:nvSpPr>
          <p:spPr>
            <a:xfrm>
              <a:off x="2792825" y="2381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3"/>
            <p:cNvSpPr/>
            <p:nvPr/>
          </p:nvSpPr>
          <p:spPr>
            <a:xfrm>
              <a:off x="2792825" y="6896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3"/>
            <p:cNvSpPr/>
            <p:nvPr/>
          </p:nvSpPr>
          <p:spPr>
            <a:xfrm>
              <a:off x="2792825" y="9906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3"/>
            <p:cNvSpPr/>
            <p:nvPr/>
          </p:nvSpPr>
          <p:spPr>
            <a:xfrm>
              <a:off x="2792825" y="14422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3"/>
            <p:cNvSpPr/>
            <p:nvPr/>
          </p:nvSpPr>
          <p:spPr>
            <a:xfrm>
              <a:off x="2792825" y="15927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3"/>
            <p:cNvSpPr/>
            <p:nvPr/>
          </p:nvSpPr>
          <p:spPr>
            <a:xfrm>
              <a:off x="2792825" y="21947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3"/>
            <p:cNvSpPr/>
            <p:nvPr/>
          </p:nvSpPr>
          <p:spPr>
            <a:xfrm>
              <a:off x="2792825" y="23452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3"/>
            <p:cNvSpPr/>
            <p:nvPr/>
          </p:nvSpPr>
          <p:spPr>
            <a:xfrm>
              <a:off x="2792825" y="26462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3"/>
            <p:cNvSpPr/>
            <p:nvPr/>
          </p:nvSpPr>
          <p:spPr>
            <a:xfrm>
              <a:off x="2792825" y="27968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3"/>
            <p:cNvSpPr/>
            <p:nvPr/>
          </p:nvSpPr>
          <p:spPr>
            <a:xfrm>
              <a:off x="2792825" y="29473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3"/>
            <p:cNvSpPr/>
            <p:nvPr/>
          </p:nvSpPr>
          <p:spPr>
            <a:xfrm>
              <a:off x="2792825" y="30978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3"/>
            <p:cNvSpPr/>
            <p:nvPr/>
          </p:nvSpPr>
          <p:spPr>
            <a:xfrm>
              <a:off x="2792825" y="35493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3"/>
            <p:cNvSpPr/>
            <p:nvPr/>
          </p:nvSpPr>
          <p:spPr>
            <a:xfrm>
              <a:off x="2792825" y="36998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3"/>
            <p:cNvSpPr/>
            <p:nvPr/>
          </p:nvSpPr>
          <p:spPr>
            <a:xfrm>
              <a:off x="2792825" y="385037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3"/>
            <p:cNvSpPr/>
            <p:nvPr/>
          </p:nvSpPr>
          <p:spPr>
            <a:xfrm>
              <a:off x="2792825" y="41514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3"/>
            <p:cNvSpPr/>
            <p:nvPr/>
          </p:nvSpPr>
          <p:spPr>
            <a:xfrm>
              <a:off x="2792825" y="49039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3"/>
            <p:cNvSpPr/>
            <p:nvPr/>
          </p:nvSpPr>
          <p:spPr>
            <a:xfrm>
              <a:off x="2792825" y="520497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3"/>
            <p:cNvSpPr/>
            <p:nvPr/>
          </p:nvSpPr>
          <p:spPr>
            <a:xfrm>
              <a:off x="2792825" y="53554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3"/>
            <p:cNvSpPr/>
            <p:nvPr/>
          </p:nvSpPr>
          <p:spPr>
            <a:xfrm>
              <a:off x="2943325" y="38862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3"/>
            <p:cNvSpPr/>
            <p:nvPr/>
          </p:nvSpPr>
          <p:spPr>
            <a:xfrm>
              <a:off x="2943325" y="53912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3"/>
            <p:cNvSpPr/>
            <p:nvPr/>
          </p:nvSpPr>
          <p:spPr>
            <a:xfrm>
              <a:off x="2943325" y="9906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3"/>
            <p:cNvSpPr/>
            <p:nvPr/>
          </p:nvSpPr>
          <p:spPr>
            <a:xfrm>
              <a:off x="2943325" y="129170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3"/>
            <p:cNvSpPr/>
            <p:nvPr/>
          </p:nvSpPr>
          <p:spPr>
            <a:xfrm>
              <a:off x="2943325" y="159270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3"/>
            <p:cNvSpPr/>
            <p:nvPr/>
          </p:nvSpPr>
          <p:spPr>
            <a:xfrm>
              <a:off x="2943325" y="20442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3"/>
            <p:cNvSpPr/>
            <p:nvPr/>
          </p:nvSpPr>
          <p:spPr>
            <a:xfrm>
              <a:off x="2943325" y="23452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3"/>
            <p:cNvSpPr/>
            <p:nvPr/>
          </p:nvSpPr>
          <p:spPr>
            <a:xfrm>
              <a:off x="2943325" y="27968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3"/>
            <p:cNvSpPr/>
            <p:nvPr/>
          </p:nvSpPr>
          <p:spPr>
            <a:xfrm>
              <a:off x="2943325" y="30978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3"/>
            <p:cNvSpPr/>
            <p:nvPr/>
          </p:nvSpPr>
          <p:spPr>
            <a:xfrm>
              <a:off x="2943325" y="32483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3"/>
            <p:cNvSpPr/>
            <p:nvPr/>
          </p:nvSpPr>
          <p:spPr>
            <a:xfrm>
              <a:off x="2943325" y="35493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3"/>
            <p:cNvSpPr/>
            <p:nvPr/>
          </p:nvSpPr>
          <p:spPr>
            <a:xfrm>
              <a:off x="2943325" y="36998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3"/>
            <p:cNvSpPr/>
            <p:nvPr/>
          </p:nvSpPr>
          <p:spPr>
            <a:xfrm>
              <a:off x="2943325" y="38503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3"/>
            <p:cNvSpPr/>
            <p:nvPr/>
          </p:nvSpPr>
          <p:spPr>
            <a:xfrm>
              <a:off x="2943325" y="41514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3"/>
            <p:cNvSpPr/>
            <p:nvPr/>
          </p:nvSpPr>
          <p:spPr>
            <a:xfrm>
              <a:off x="2943325" y="430190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3"/>
            <p:cNvSpPr/>
            <p:nvPr/>
          </p:nvSpPr>
          <p:spPr>
            <a:xfrm>
              <a:off x="2943325" y="47534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3"/>
            <p:cNvSpPr/>
            <p:nvPr/>
          </p:nvSpPr>
          <p:spPr>
            <a:xfrm>
              <a:off x="2943325" y="505445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3"/>
            <p:cNvSpPr/>
            <p:nvPr/>
          </p:nvSpPr>
          <p:spPr>
            <a:xfrm>
              <a:off x="2943325" y="52049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3"/>
            <p:cNvSpPr/>
            <p:nvPr/>
          </p:nvSpPr>
          <p:spPr>
            <a:xfrm>
              <a:off x="3093850" y="23812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3"/>
            <p:cNvSpPr/>
            <p:nvPr/>
          </p:nvSpPr>
          <p:spPr>
            <a:xfrm>
              <a:off x="3093850" y="68965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3"/>
            <p:cNvSpPr/>
            <p:nvPr/>
          </p:nvSpPr>
          <p:spPr>
            <a:xfrm>
              <a:off x="3093850" y="114117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3"/>
            <p:cNvSpPr/>
            <p:nvPr/>
          </p:nvSpPr>
          <p:spPr>
            <a:xfrm>
              <a:off x="3093850" y="174322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3"/>
            <p:cNvSpPr/>
            <p:nvPr/>
          </p:nvSpPr>
          <p:spPr>
            <a:xfrm>
              <a:off x="3093850" y="234527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3"/>
            <p:cNvSpPr/>
            <p:nvPr/>
          </p:nvSpPr>
          <p:spPr>
            <a:xfrm>
              <a:off x="3093850" y="309782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3"/>
            <p:cNvSpPr/>
            <p:nvPr/>
          </p:nvSpPr>
          <p:spPr>
            <a:xfrm>
              <a:off x="3093850" y="4301900"/>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3"/>
            <p:cNvSpPr/>
            <p:nvPr/>
          </p:nvSpPr>
          <p:spPr>
            <a:xfrm>
              <a:off x="3093850" y="445242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3"/>
            <p:cNvSpPr/>
            <p:nvPr/>
          </p:nvSpPr>
          <p:spPr>
            <a:xfrm>
              <a:off x="3093850" y="535547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3"/>
            <p:cNvSpPr/>
            <p:nvPr/>
          </p:nvSpPr>
          <p:spPr>
            <a:xfrm>
              <a:off x="3244350" y="38862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3"/>
            <p:cNvSpPr/>
            <p:nvPr/>
          </p:nvSpPr>
          <p:spPr>
            <a:xfrm>
              <a:off x="3244350" y="129170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3"/>
            <p:cNvSpPr/>
            <p:nvPr/>
          </p:nvSpPr>
          <p:spPr>
            <a:xfrm>
              <a:off x="3244350" y="20442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3"/>
            <p:cNvSpPr/>
            <p:nvPr/>
          </p:nvSpPr>
          <p:spPr>
            <a:xfrm>
              <a:off x="3244350" y="27968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3"/>
            <p:cNvSpPr/>
            <p:nvPr/>
          </p:nvSpPr>
          <p:spPr>
            <a:xfrm>
              <a:off x="3244350" y="36998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3"/>
            <p:cNvSpPr/>
            <p:nvPr/>
          </p:nvSpPr>
          <p:spPr>
            <a:xfrm>
              <a:off x="3244350" y="44524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3"/>
            <p:cNvSpPr/>
            <p:nvPr/>
          </p:nvSpPr>
          <p:spPr>
            <a:xfrm>
              <a:off x="3244350" y="46029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3"/>
            <p:cNvSpPr/>
            <p:nvPr/>
          </p:nvSpPr>
          <p:spPr>
            <a:xfrm>
              <a:off x="3244350" y="52049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3"/>
            <p:cNvSpPr/>
            <p:nvPr/>
          </p:nvSpPr>
          <p:spPr>
            <a:xfrm>
              <a:off x="3394875" y="2381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3"/>
            <p:cNvSpPr/>
            <p:nvPr/>
          </p:nvSpPr>
          <p:spPr>
            <a:xfrm>
              <a:off x="3394875"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3"/>
            <p:cNvSpPr/>
            <p:nvPr/>
          </p:nvSpPr>
          <p:spPr>
            <a:xfrm>
              <a:off x="3394875" y="32483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3"/>
            <p:cNvSpPr/>
            <p:nvPr/>
          </p:nvSpPr>
          <p:spPr>
            <a:xfrm>
              <a:off x="3394875" y="38503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3"/>
            <p:cNvSpPr/>
            <p:nvPr/>
          </p:nvSpPr>
          <p:spPr>
            <a:xfrm>
              <a:off x="3394875" y="44524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3"/>
            <p:cNvSpPr/>
            <p:nvPr/>
          </p:nvSpPr>
          <p:spPr>
            <a:xfrm>
              <a:off x="3394875" y="52049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3"/>
            <p:cNvSpPr/>
            <p:nvPr/>
          </p:nvSpPr>
          <p:spPr>
            <a:xfrm>
              <a:off x="3545375" y="6896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3"/>
            <p:cNvSpPr/>
            <p:nvPr/>
          </p:nvSpPr>
          <p:spPr>
            <a:xfrm>
              <a:off x="3545375" y="15927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3"/>
            <p:cNvSpPr/>
            <p:nvPr/>
          </p:nvSpPr>
          <p:spPr>
            <a:xfrm>
              <a:off x="3545375" y="26462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4" name="Google Shape;944;p3"/>
          <p:cNvGrpSpPr/>
          <p:nvPr/>
        </p:nvGrpSpPr>
        <p:grpSpPr>
          <a:xfrm rot="10800000">
            <a:off x="6367294" y="38446"/>
            <a:ext cx="2309820" cy="6781562"/>
            <a:chOff x="1287725" y="238125"/>
            <a:chExt cx="2379050" cy="5238750"/>
          </a:xfrm>
        </p:grpSpPr>
        <p:sp>
          <p:nvSpPr>
            <p:cNvPr id="945" name="Google Shape;945;p3"/>
            <p:cNvSpPr/>
            <p:nvPr/>
          </p:nvSpPr>
          <p:spPr>
            <a:xfrm>
              <a:off x="1287725" y="3886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3"/>
            <p:cNvSpPr/>
            <p:nvPr/>
          </p:nvSpPr>
          <p:spPr>
            <a:xfrm>
              <a:off x="1287725" y="6896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3"/>
            <p:cNvSpPr/>
            <p:nvPr/>
          </p:nvSpPr>
          <p:spPr>
            <a:xfrm>
              <a:off x="1287725" y="8401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3"/>
            <p:cNvSpPr/>
            <p:nvPr/>
          </p:nvSpPr>
          <p:spPr>
            <a:xfrm>
              <a:off x="1287725" y="129170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3"/>
            <p:cNvSpPr/>
            <p:nvPr/>
          </p:nvSpPr>
          <p:spPr>
            <a:xfrm>
              <a:off x="1287725" y="17432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3"/>
            <p:cNvSpPr/>
            <p:nvPr/>
          </p:nvSpPr>
          <p:spPr>
            <a:xfrm>
              <a:off x="1287725" y="18937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3"/>
            <p:cNvSpPr/>
            <p:nvPr/>
          </p:nvSpPr>
          <p:spPr>
            <a:xfrm>
              <a:off x="1287725" y="20442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3"/>
            <p:cNvSpPr/>
            <p:nvPr/>
          </p:nvSpPr>
          <p:spPr>
            <a:xfrm>
              <a:off x="1287725" y="24957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3"/>
            <p:cNvSpPr/>
            <p:nvPr/>
          </p:nvSpPr>
          <p:spPr>
            <a:xfrm>
              <a:off x="1287725" y="294730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3"/>
            <p:cNvSpPr/>
            <p:nvPr/>
          </p:nvSpPr>
          <p:spPr>
            <a:xfrm>
              <a:off x="1287725" y="36998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3"/>
            <p:cNvSpPr/>
            <p:nvPr/>
          </p:nvSpPr>
          <p:spPr>
            <a:xfrm>
              <a:off x="1287725" y="385037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3"/>
            <p:cNvSpPr/>
            <p:nvPr/>
          </p:nvSpPr>
          <p:spPr>
            <a:xfrm>
              <a:off x="1287725" y="44524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3"/>
            <p:cNvSpPr/>
            <p:nvPr/>
          </p:nvSpPr>
          <p:spPr>
            <a:xfrm>
              <a:off x="1287725" y="47534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3"/>
            <p:cNvSpPr/>
            <p:nvPr/>
          </p:nvSpPr>
          <p:spPr>
            <a:xfrm>
              <a:off x="1287725" y="505445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3"/>
            <p:cNvSpPr/>
            <p:nvPr/>
          </p:nvSpPr>
          <p:spPr>
            <a:xfrm>
              <a:off x="1287725" y="520497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3"/>
            <p:cNvSpPr/>
            <p:nvPr/>
          </p:nvSpPr>
          <p:spPr>
            <a:xfrm>
              <a:off x="1438225" y="38862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3"/>
            <p:cNvSpPr/>
            <p:nvPr/>
          </p:nvSpPr>
          <p:spPr>
            <a:xfrm>
              <a:off x="1438225"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3"/>
            <p:cNvSpPr/>
            <p:nvPr/>
          </p:nvSpPr>
          <p:spPr>
            <a:xfrm>
              <a:off x="1438225" y="27968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3"/>
            <p:cNvSpPr/>
            <p:nvPr/>
          </p:nvSpPr>
          <p:spPr>
            <a:xfrm>
              <a:off x="1438225" y="41514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3"/>
            <p:cNvSpPr/>
            <p:nvPr/>
          </p:nvSpPr>
          <p:spPr>
            <a:xfrm>
              <a:off x="1588750" y="3886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3"/>
            <p:cNvSpPr/>
            <p:nvPr/>
          </p:nvSpPr>
          <p:spPr>
            <a:xfrm>
              <a:off x="1588750" y="53912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3"/>
            <p:cNvSpPr/>
            <p:nvPr/>
          </p:nvSpPr>
          <p:spPr>
            <a:xfrm>
              <a:off x="1588750" y="6896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3"/>
            <p:cNvSpPr/>
            <p:nvPr/>
          </p:nvSpPr>
          <p:spPr>
            <a:xfrm>
              <a:off x="1588750" y="11411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3"/>
            <p:cNvSpPr/>
            <p:nvPr/>
          </p:nvSpPr>
          <p:spPr>
            <a:xfrm>
              <a:off x="1588750" y="18937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3"/>
            <p:cNvSpPr/>
            <p:nvPr/>
          </p:nvSpPr>
          <p:spPr>
            <a:xfrm>
              <a:off x="1588750" y="20442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3"/>
            <p:cNvSpPr/>
            <p:nvPr/>
          </p:nvSpPr>
          <p:spPr>
            <a:xfrm>
              <a:off x="1588750" y="23452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3"/>
            <p:cNvSpPr/>
            <p:nvPr/>
          </p:nvSpPr>
          <p:spPr>
            <a:xfrm>
              <a:off x="1588750" y="30978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3"/>
            <p:cNvSpPr/>
            <p:nvPr/>
          </p:nvSpPr>
          <p:spPr>
            <a:xfrm>
              <a:off x="1588750" y="35493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3"/>
            <p:cNvSpPr/>
            <p:nvPr/>
          </p:nvSpPr>
          <p:spPr>
            <a:xfrm>
              <a:off x="1588750" y="53554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3"/>
            <p:cNvSpPr/>
            <p:nvPr/>
          </p:nvSpPr>
          <p:spPr>
            <a:xfrm>
              <a:off x="1739250" y="38862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3"/>
            <p:cNvSpPr/>
            <p:nvPr/>
          </p:nvSpPr>
          <p:spPr>
            <a:xfrm>
              <a:off x="1739250" y="6896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3"/>
            <p:cNvSpPr/>
            <p:nvPr/>
          </p:nvSpPr>
          <p:spPr>
            <a:xfrm>
              <a:off x="1739250" y="9906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3"/>
            <p:cNvSpPr/>
            <p:nvPr/>
          </p:nvSpPr>
          <p:spPr>
            <a:xfrm>
              <a:off x="1739250" y="1592700"/>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3"/>
            <p:cNvSpPr/>
            <p:nvPr/>
          </p:nvSpPr>
          <p:spPr>
            <a:xfrm>
              <a:off x="1739250" y="174322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3"/>
            <p:cNvSpPr/>
            <p:nvPr/>
          </p:nvSpPr>
          <p:spPr>
            <a:xfrm>
              <a:off x="1739250" y="20442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3"/>
            <p:cNvSpPr/>
            <p:nvPr/>
          </p:nvSpPr>
          <p:spPr>
            <a:xfrm>
              <a:off x="1739250" y="21947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3"/>
            <p:cNvSpPr/>
            <p:nvPr/>
          </p:nvSpPr>
          <p:spPr>
            <a:xfrm>
              <a:off x="1739250"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3"/>
            <p:cNvSpPr/>
            <p:nvPr/>
          </p:nvSpPr>
          <p:spPr>
            <a:xfrm>
              <a:off x="1739250" y="2947300"/>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3"/>
            <p:cNvSpPr/>
            <p:nvPr/>
          </p:nvSpPr>
          <p:spPr>
            <a:xfrm>
              <a:off x="1739250" y="30978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3"/>
            <p:cNvSpPr/>
            <p:nvPr/>
          </p:nvSpPr>
          <p:spPr>
            <a:xfrm>
              <a:off x="1739250" y="32483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3"/>
            <p:cNvSpPr/>
            <p:nvPr/>
          </p:nvSpPr>
          <p:spPr>
            <a:xfrm>
              <a:off x="1739250" y="385037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3"/>
            <p:cNvSpPr/>
            <p:nvPr/>
          </p:nvSpPr>
          <p:spPr>
            <a:xfrm>
              <a:off x="1739250" y="4000875"/>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3"/>
            <p:cNvSpPr/>
            <p:nvPr/>
          </p:nvSpPr>
          <p:spPr>
            <a:xfrm>
              <a:off x="1739250" y="44524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3"/>
            <p:cNvSpPr/>
            <p:nvPr/>
          </p:nvSpPr>
          <p:spPr>
            <a:xfrm>
              <a:off x="1739250" y="46029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3"/>
            <p:cNvSpPr/>
            <p:nvPr/>
          </p:nvSpPr>
          <p:spPr>
            <a:xfrm>
              <a:off x="1739250" y="47534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3"/>
            <p:cNvSpPr/>
            <p:nvPr/>
          </p:nvSpPr>
          <p:spPr>
            <a:xfrm>
              <a:off x="1739250" y="5054450"/>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3"/>
            <p:cNvSpPr/>
            <p:nvPr/>
          </p:nvSpPr>
          <p:spPr>
            <a:xfrm>
              <a:off x="1889750" y="539125"/>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3"/>
            <p:cNvSpPr/>
            <p:nvPr/>
          </p:nvSpPr>
          <p:spPr>
            <a:xfrm>
              <a:off x="1889750" y="689650"/>
              <a:ext cx="121425" cy="121400"/>
            </a:xfrm>
            <a:custGeom>
              <a:rect b="b" l="l" r="r" t="t"/>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3"/>
            <p:cNvSpPr/>
            <p:nvPr/>
          </p:nvSpPr>
          <p:spPr>
            <a:xfrm>
              <a:off x="1889750" y="990675"/>
              <a:ext cx="121425" cy="121400"/>
            </a:xfrm>
            <a:custGeom>
              <a:rect b="b" l="l" r="r" t="t"/>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3"/>
            <p:cNvSpPr/>
            <p:nvPr/>
          </p:nvSpPr>
          <p:spPr>
            <a:xfrm>
              <a:off x="1889750" y="1141175"/>
              <a:ext cx="121425" cy="121400"/>
            </a:xfrm>
            <a:custGeom>
              <a:rect b="b" l="l" r="r" t="t"/>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3"/>
            <p:cNvSpPr/>
            <p:nvPr/>
          </p:nvSpPr>
          <p:spPr>
            <a:xfrm>
              <a:off x="1889750" y="1291700"/>
              <a:ext cx="121425" cy="121400"/>
            </a:xfrm>
            <a:custGeom>
              <a:rect b="b" l="l" r="r" t="t"/>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3"/>
            <p:cNvSpPr/>
            <p:nvPr/>
          </p:nvSpPr>
          <p:spPr>
            <a:xfrm>
              <a:off x="1889750" y="1592700"/>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3"/>
            <p:cNvSpPr/>
            <p:nvPr/>
          </p:nvSpPr>
          <p:spPr>
            <a:xfrm>
              <a:off x="1889750" y="3248325"/>
              <a:ext cx="121425" cy="121400"/>
            </a:xfrm>
            <a:custGeom>
              <a:rect b="b" l="l" r="r" t="t"/>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3"/>
            <p:cNvSpPr/>
            <p:nvPr/>
          </p:nvSpPr>
          <p:spPr>
            <a:xfrm>
              <a:off x="1889750" y="3549350"/>
              <a:ext cx="121425" cy="121400"/>
            </a:xfrm>
            <a:custGeom>
              <a:rect b="b" l="l" r="r" t="t"/>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3"/>
            <p:cNvSpPr/>
            <p:nvPr/>
          </p:nvSpPr>
          <p:spPr>
            <a:xfrm>
              <a:off x="1889750" y="3699875"/>
              <a:ext cx="121425" cy="121400"/>
            </a:xfrm>
            <a:custGeom>
              <a:rect b="b" l="l" r="r" t="t"/>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3"/>
            <p:cNvSpPr/>
            <p:nvPr/>
          </p:nvSpPr>
          <p:spPr>
            <a:xfrm>
              <a:off x="1889750" y="5054450"/>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3"/>
            <p:cNvSpPr/>
            <p:nvPr/>
          </p:nvSpPr>
          <p:spPr>
            <a:xfrm>
              <a:off x="1889750" y="5355475"/>
              <a:ext cx="121425" cy="121400"/>
            </a:xfrm>
            <a:custGeom>
              <a:rect b="b" l="l" r="r" t="t"/>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3"/>
            <p:cNvSpPr/>
            <p:nvPr/>
          </p:nvSpPr>
          <p:spPr>
            <a:xfrm>
              <a:off x="2040275" y="238125"/>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3"/>
            <p:cNvSpPr/>
            <p:nvPr/>
          </p:nvSpPr>
          <p:spPr>
            <a:xfrm>
              <a:off x="2040275" y="539125"/>
              <a:ext cx="121400" cy="121425"/>
            </a:xfrm>
            <a:custGeom>
              <a:rect b="b" l="l" r="r" t="t"/>
              <a:pathLst>
                <a:path extrusionOk="0" h="4857"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3"/>
            <p:cNvSpPr/>
            <p:nvPr/>
          </p:nvSpPr>
          <p:spPr>
            <a:xfrm>
              <a:off x="2040275" y="840150"/>
              <a:ext cx="121400" cy="121400"/>
            </a:xfrm>
            <a:custGeom>
              <a:rect b="b" l="l" r="r" t="t"/>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3"/>
            <p:cNvSpPr/>
            <p:nvPr/>
          </p:nvSpPr>
          <p:spPr>
            <a:xfrm>
              <a:off x="2040275" y="990675"/>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3"/>
            <p:cNvSpPr/>
            <p:nvPr/>
          </p:nvSpPr>
          <p:spPr>
            <a:xfrm>
              <a:off x="2040275" y="1592700"/>
              <a:ext cx="121400" cy="121425"/>
            </a:xfrm>
            <a:custGeom>
              <a:rect b="b" l="l" r="r" t="t"/>
              <a:pathLst>
                <a:path extrusionOk="0" h="4857"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3"/>
            <p:cNvSpPr/>
            <p:nvPr/>
          </p:nvSpPr>
          <p:spPr>
            <a:xfrm>
              <a:off x="2040275" y="2194750"/>
              <a:ext cx="121400" cy="121400"/>
            </a:xfrm>
            <a:custGeom>
              <a:rect b="b" l="l" r="r" t="t"/>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3"/>
            <p:cNvSpPr/>
            <p:nvPr/>
          </p:nvSpPr>
          <p:spPr>
            <a:xfrm>
              <a:off x="2040275" y="2345275"/>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3"/>
            <p:cNvSpPr/>
            <p:nvPr/>
          </p:nvSpPr>
          <p:spPr>
            <a:xfrm>
              <a:off x="2040275" y="2495775"/>
              <a:ext cx="121400" cy="121400"/>
            </a:xfrm>
            <a:custGeom>
              <a:rect b="b" l="l" r="r" t="t"/>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3"/>
            <p:cNvSpPr/>
            <p:nvPr/>
          </p:nvSpPr>
          <p:spPr>
            <a:xfrm>
              <a:off x="2040275" y="3398850"/>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3"/>
            <p:cNvSpPr/>
            <p:nvPr/>
          </p:nvSpPr>
          <p:spPr>
            <a:xfrm>
              <a:off x="2040275" y="4151400"/>
              <a:ext cx="121400" cy="121400"/>
            </a:xfrm>
            <a:custGeom>
              <a:rect b="b" l="l" r="r" t="t"/>
              <a:pathLst>
                <a:path extrusionOk="0" h="4856" w="4856">
                  <a:moveTo>
                    <a:pt x="0" y="0"/>
                  </a:moveTo>
                  <a:lnTo>
                    <a:pt x="0"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3"/>
            <p:cNvSpPr/>
            <p:nvPr/>
          </p:nvSpPr>
          <p:spPr>
            <a:xfrm>
              <a:off x="2040275" y="4602925"/>
              <a:ext cx="121400" cy="121400"/>
            </a:xfrm>
            <a:custGeom>
              <a:rect b="b" l="l" r="r" t="t"/>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3"/>
            <p:cNvSpPr/>
            <p:nvPr/>
          </p:nvSpPr>
          <p:spPr>
            <a:xfrm>
              <a:off x="2040275" y="4753450"/>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3"/>
            <p:cNvSpPr/>
            <p:nvPr/>
          </p:nvSpPr>
          <p:spPr>
            <a:xfrm>
              <a:off x="2040275" y="5355475"/>
              <a:ext cx="121400" cy="121400"/>
            </a:xfrm>
            <a:custGeom>
              <a:rect b="b" l="l" r="r" t="t"/>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3"/>
            <p:cNvSpPr/>
            <p:nvPr/>
          </p:nvSpPr>
          <p:spPr>
            <a:xfrm>
              <a:off x="2190775" y="388625"/>
              <a:ext cx="121425" cy="121400"/>
            </a:xfrm>
            <a:custGeom>
              <a:rect b="b" l="l" r="r" t="t"/>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3"/>
            <p:cNvSpPr/>
            <p:nvPr/>
          </p:nvSpPr>
          <p:spPr>
            <a:xfrm>
              <a:off x="2190775" y="539125"/>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3"/>
            <p:cNvSpPr/>
            <p:nvPr/>
          </p:nvSpPr>
          <p:spPr>
            <a:xfrm>
              <a:off x="2190775" y="990675"/>
              <a:ext cx="121425" cy="121400"/>
            </a:xfrm>
            <a:custGeom>
              <a:rect b="b" l="l" r="r" t="t"/>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3"/>
            <p:cNvSpPr/>
            <p:nvPr/>
          </p:nvSpPr>
          <p:spPr>
            <a:xfrm>
              <a:off x="2190775" y="1442200"/>
              <a:ext cx="121425" cy="121400"/>
            </a:xfrm>
            <a:custGeom>
              <a:rect b="b" l="l" r="r" t="t"/>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3"/>
            <p:cNvSpPr/>
            <p:nvPr/>
          </p:nvSpPr>
          <p:spPr>
            <a:xfrm>
              <a:off x="2190775" y="2646275"/>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3"/>
            <p:cNvSpPr/>
            <p:nvPr/>
          </p:nvSpPr>
          <p:spPr>
            <a:xfrm>
              <a:off x="2190775" y="2947300"/>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3"/>
            <p:cNvSpPr/>
            <p:nvPr/>
          </p:nvSpPr>
          <p:spPr>
            <a:xfrm>
              <a:off x="2190775" y="3850375"/>
              <a:ext cx="121425" cy="121400"/>
            </a:xfrm>
            <a:custGeom>
              <a:rect b="b" l="l" r="r" t="t"/>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3"/>
            <p:cNvSpPr/>
            <p:nvPr/>
          </p:nvSpPr>
          <p:spPr>
            <a:xfrm>
              <a:off x="2190775" y="4301900"/>
              <a:ext cx="121425" cy="121400"/>
            </a:xfrm>
            <a:custGeom>
              <a:rect b="b" l="l" r="r" t="t"/>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3"/>
            <p:cNvSpPr/>
            <p:nvPr/>
          </p:nvSpPr>
          <p:spPr>
            <a:xfrm>
              <a:off x="2190775" y="4903950"/>
              <a:ext cx="121425" cy="121400"/>
            </a:xfrm>
            <a:custGeom>
              <a:rect b="b" l="l" r="r" t="t"/>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3"/>
            <p:cNvSpPr/>
            <p:nvPr/>
          </p:nvSpPr>
          <p:spPr>
            <a:xfrm>
              <a:off x="2341300" y="2381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3"/>
            <p:cNvSpPr/>
            <p:nvPr/>
          </p:nvSpPr>
          <p:spPr>
            <a:xfrm>
              <a:off x="2341300" y="3886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3"/>
            <p:cNvSpPr/>
            <p:nvPr/>
          </p:nvSpPr>
          <p:spPr>
            <a:xfrm>
              <a:off x="2341300" y="8401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3"/>
            <p:cNvSpPr/>
            <p:nvPr/>
          </p:nvSpPr>
          <p:spPr>
            <a:xfrm>
              <a:off x="2341300" y="11411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3"/>
            <p:cNvSpPr/>
            <p:nvPr/>
          </p:nvSpPr>
          <p:spPr>
            <a:xfrm>
              <a:off x="2341300" y="18937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3"/>
            <p:cNvSpPr/>
            <p:nvPr/>
          </p:nvSpPr>
          <p:spPr>
            <a:xfrm>
              <a:off x="2341300" y="20442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3"/>
            <p:cNvSpPr/>
            <p:nvPr/>
          </p:nvSpPr>
          <p:spPr>
            <a:xfrm>
              <a:off x="2341300" y="36998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3"/>
            <p:cNvSpPr/>
            <p:nvPr/>
          </p:nvSpPr>
          <p:spPr>
            <a:xfrm>
              <a:off x="2341300" y="400087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3"/>
            <p:cNvSpPr/>
            <p:nvPr/>
          </p:nvSpPr>
          <p:spPr>
            <a:xfrm>
              <a:off x="2491800" y="2381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3"/>
            <p:cNvSpPr/>
            <p:nvPr/>
          </p:nvSpPr>
          <p:spPr>
            <a:xfrm>
              <a:off x="2491800" y="129170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3"/>
            <p:cNvSpPr/>
            <p:nvPr/>
          </p:nvSpPr>
          <p:spPr>
            <a:xfrm>
              <a:off x="2491800" y="21947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3"/>
            <p:cNvSpPr/>
            <p:nvPr/>
          </p:nvSpPr>
          <p:spPr>
            <a:xfrm>
              <a:off x="2491800" y="36998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3"/>
            <p:cNvSpPr/>
            <p:nvPr/>
          </p:nvSpPr>
          <p:spPr>
            <a:xfrm>
              <a:off x="2491800" y="49039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3"/>
            <p:cNvSpPr/>
            <p:nvPr/>
          </p:nvSpPr>
          <p:spPr>
            <a:xfrm>
              <a:off x="2642325" y="2381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3"/>
            <p:cNvSpPr/>
            <p:nvPr/>
          </p:nvSpPr>
          <p:spPr>
            <a:xfrm>
              <a:off x="2642325" y="6896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3"/>
            <p:cNvSpPr/>
            <p:nvPr/>
          </p:nvSpPr>
          <p:spPr>
            <a:xfrm>
              <a:off x="2642325" y="23452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3"/>
            <p:cNvSpPr/>
            <p:nvPr/>
          </p:nvSpPr>
          <p:spPr>
            <a:xfrm>
              <a:off x="2642325" y="32483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3"/>
            <p:cNvSpPr/>
            <p:nvPr/>
          </p:nvSpPr>
          <p:spPr>
            <a:xfrm>
              <a:off x="2642325" y="36998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3"/>
            <p:cNvSpPr/>
            <p:nvPr/>
          </p:nvSpPr>
          <p:spPr>
            <a:xfrm>
              <a:off x="2792825" y="430190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3"/>
            <p:cNvSpPr/>
            <p:nvPr/>
          </p:nvSpPr>
          <p:spPr>
            <a:xfrm>
              <a:off x="2943325" y="1442200"/>
              <a:ext cx="121425" cy="121400"/>
            </a:xfrm>
            <a:custGeom>
              <a:rect b="b" l="l" r="r" t="t"/>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3"/>
            <p:cNvSpPr/>
            <p:nvPr/>
          </p:nvSpPr>
          <p:spPr>
            <a:xfrm>
              <a:off x="2943325" y="2646275"/>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3"/>
            <p:cNvSpPr/>
            <p:nvPr/>
          </p:nvSpPr>
          <p:spPr>
            <a:xfrm>
              <a:off x="3093850" y="5054450"/>
              <a:ext cx="121400" cy="121425"/>
            </a:xfrm>
            <a:custGeom>
              <a:rect b="b" l="l" r="r" t="t"/>
              <a:pathLst>
                <a:path extrusionOk="0" h="4857"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3"/>
            <p:cNvSpPr/>
            <p:nvPr/>
          </p:nvSpPr>
          <p:spPr>
            <a:xfrm>
              <a:off x="3394875" y="24957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3"/>
            <p:cNvSpPr/>
            <p:nvPr/>
          </p:nvSpPr>
          <p:spPr>
            <a:xfrm>
              <a:off x="3545375" y="49039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bg>
      <p:bgPr>
        <a:solidFill>
          <a:srgbClr val="0B87A1"/>
        </a:solidFill>
      </p:bgPr>
    </p:bg>
    <p:spTree>
      <p:nvGrpSpPr>
        <p:cNvPr id="1048" name="Shape 1048"/>
        <p:cNvGrpSpPr/>
        <p:nvPr/>
      </p:nvGrpSpPr>
      <p:grpSpPr>
        <a:xfrm>
          <a:off x="0" y="0"/>
          <a:ext cx="0" cy="0"/>
          <a:chOff x="0" y="0"/>
          <a:chExt cx="0" cy="0"/>
        </a:xfrm>
      </p:grpSpPr>
      <p:sp>
        <p:nvSpPr>
          <p:cNvPr id="1049" name="Google Shape;1049;p4"/>
          <p:cNvSpPr txBox="1"/>
          <p:nvPr>
            <p:ph idx="1" type="body"/>
          </p:nvPr>
        </p:nvSpPr>
        <p:spPr>
          <a:xfrm>
            <a:off x="1278575" y="986067"/>
            <a:ext cx="4281000" cy="49233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Clr>
                <a:srgbClr val="FFFFFF"/>
              </a:buClr>
              <a:buSzPts val="3000"/>
              <a:buChar char="▪"/>
              <a:defRPr i="1" sz="3000">
                <a:solidFill>
                  <a:srgbClr val="FFFFFF"/>
                </a:solidFill>
              </a:defRPr>
            </a:lvl1pPr>
            <a:lvl2pPr indent="-419100" lvl="1" marL="914400" rtl="0">
              <a:spcBef>
                <a:spcPts val="0"/>
              </a:spcBef>
              <a:spcAft>
                <a:spcPts val="0"/>
              </a:spcAft>
              <a:buClr>
                <a:srgbClr val="FFFFFF"/>
              </a:buClr>
              <a:buSzPts val="3000"/>
              <a:buChar char="▫"/>
              <a:defRPr i="1" sz="3000">
                <a:solidFill>
                  <a:srgbClr val="FFFFFF"/>
                </a:solidFill>
              </a:defRPr>
            </a:lvl2pPr>
            <a:lvl3pPr indent="-419100" lvl="2" marL="1371600" rtl="0">
              <a:spcBef>
                <a:spcPts val="0"/>
              </a:spcBef>
              <a:spcAft>
                <a:spcPts val="0"/>
              </a:spcAft>
              <a:buClr>
                <a:srgbClr val="FFFFFF"/>
              </a:buClr>
              <a:buSzPts val="3000"/>
              <a:buChar char="▫"/>
              <a:defRPr i="1" sz="3000">
                <a:solidFill>
                  <a:srgbClr val="FFFFFF"/>
                </a:solidFill>
              </a:defRPr>
            </a:lvl3pPr>
            <a:lvl4pPr indent="-419100" lvl="3" marL="1828800" rtl="0">
              <a:spcBef>
                <a:spcPts val="0"/>
              </a:spcBef>
              <a:spcAft>
                <a:spcPts val="0"/>
              </a:spcAft>
              <a:buClr>
                <a:srgbClr val="FFFFFF"/>
              </a:buClr>
              <a:buSzPts val="3000"/>
              <a:buChar char="▫"/>
              <a:defRPr i="1" sz="3000">
                <a:solidFill>
                  <a:srgbClr val="FFFFFF"/>
                </a:solidFill>
              </a:defRPr>
            </a:lvl4pPr>
            <a:lvl5pPr indent="-419100" lvl="4" marL="2286000" rtl="0">
              <a:spcBef>
                <a:spcPts val="0"/>
              </a:spcBef>
              <a:spcAft>
                <a:spcPts val="0"/>
              </a:spcAft>
              <a:buClr>
                <a:srgbClr val="FFFFFF"/>
              </a:buClr>
              <a:buSzPts val="3000"/>
              <a:buChar char="▫"/>
              <a:defRPr i="1" sz="3000">
                <a:solidFill>
                  <a:srgbClr val="FFFFFF"/>
                </a:solidFill>
              </a:defRPr>
            </a:lvl5pPr>
            <a:lvl6pPr indent="-419100" lvl="5" marL="2743200" rtl="0">
              <a:spcBef>
                <a:spcPts val="0"/>
              </a:spcBef>
              <a:spcAft>
                <a:spcPts val="0"/>
              </a:spcAft>
              <a:buClr>
                <a:srgbClr val="FFFFFF"/>
              </a:buClr>
              <a:buSzPts val="3000"/>
              <a:buChar char="▫"/>
              <a:defRPr i="1" sz="3000">
                <a:solidFill>
                  <a:srgbClr val="FFFFFF"/>
                </a:solidFill>
              </a:defRPr>
            </a:lvl6pPr>
            <a:lvl7pPr indent="-419100" lvl="6" marL="3200400" rtl="0">
              <a:spcBef>
                <a:spcPts val="0"/>
              </a:spcBef>
              <a:spcAft>
                <a:spcPts val="0"/>
              </a:spcAft>
              <a:buClr>
                <a:srgbClr val="FFFFFF"/>
              </a:buClr>
              <a:buSzPts val="3000"/>
              <a:buChar char="●"/>
              <a:defRPr i="1" sz="3000">
                <a:solidFill>
                  <a:srgbClr val="FFFFFF"/>
                </a:solidFill>
              </a:defRPr>
            </a:lvl7pPr>
            <a:lvl8pPr indent="-419100" lvl="7" marL="3657600" rtl="0">
              <a:spcBef>
                <a:spcPts val="0"/>
              </a:spcBef>
              <a:spcAft>
                <a:spcPts val="0"/>
              </a:spcAft>
              <a:buClr>
                <a:srgbClr val="FFFFFF"/>
              </a:buClr>
              <a:buSzPts val="3000"/>
              <a:buChar char="○"/>
              <a:defRPr i="1" sz="3000">
                <a:solidFill>
                  <a:srgbClr val="FFFFFF"/>
                </a:solidFill>
              </a:defRPr>
            </a:lvl8pPr>
            <a:lvl9pPr indent="-419100" lvl="8" marL="4114800">
              <a:spcBef>
                <a:spcPts val="0"/>
              </a:spcBef>
              <a:spcAft>
                <a:spcPts val="0"/>
              </a:spcAft>
              <a:buClr>
                <a:srgbClr val="FFFFFF"/>
              </a:buClr>
              <a:buSzPts val="3000"/>
              <a:buChar char="■"/>
              <a:defRPr i="1" sz="3000">
                <a:solidFill>
                  <a:srgbClr val="FFFFFF"/>
                </a:solidFill>
              </a:defRPr>
            </a:lvl9pPr>
          </a:lstStyle>
          <a:p/>
        </p:txBody>
      </p:sp>
      <p:sp>
        <p:nvSpPr>
          <p:cNvPr id="1050" name="Google Shape;1050;p4"/>
          <p:cNvSpPr txBox="1"/>
          <p:nvPr/>
        </p:nvSpPr>
        <p:spPr>
          <a:xfrm>
            <a:off x="659925" y="552100"/>
            <a:ext cx="752400" cy="87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2000">
                <a:solidFill>
                  <a:srgbClr val="D3EBD5"/>
                </a:solidFill>
                <a:latin typeface="Dosis"/>
                <a:ea typeface="Dosis"/>
                <a:cs typeface="Dosis"/>
                <a:sym typeface="Dosis"/>
              </a:rPr>
              <a:t>“</a:t>
            </a:r>
            <a:endParaRPr sz="12000">
              <a:solidFill>
                <a:srgbClr val="D3EBD5"/>
              </a:solidFill>
              <a:latin typeface="Dosis"/>
              <a:ea typeface="Dosis"/>
              <a:cs typeface="Dosis"/>
              <a:sym typeface="Dosis"/>
            </a:endParaRPr>
          </a:p>
        </p:txBody>
      </p:sp>
      <p:grpSp>
        <p:nvGrpSpPr>
          <p:cNvPr id="1051" name="Google Shape;1051;p4"/>
          <p:cNvGrpSpPr/>
          <p:nvPr/>
        </p:nvGrpSpPr>
        <p:grpSpPr>
          <a:xfrm rot="10800000">
            <a:off x="8705367" y="38446"/>
            <a:ext cx="410132" cy="6781562"/>
            <a:chOff x="836200" y="238125"/>
            <a:chExt cx="422425" cy="5238750"/>
          </a:xfrm>
        </p:grpSpPr>
        <p:sp>
          <p:nvSpPr>
            <p:cNvPr id="1052" name="Google Shape;1052;p4"/>
            <p:cNvSpPr/>
            <p:nvPr/>
          </p:nvSpPr>
          <p:spPr>
            <a:xfrm>
              <a:off x="836200" y="238125"/>
              <a:ext cx="121400" cy="121400"/>
            </a:xfrm>
            <a:custGeom>
              <a:rect b="b" l="l" r="r" t="t"/>
              <a:pathLst>
                <a:path extrusionOk="0" h="4856" w="4856">
                  <a:moveTo>
                    <a:pt x="0" y="0"/>
                  </a:moveTo>
                  <a:lnTo>
                    <a:pt x="0" y="4855"/>
                  </a:lnTo>
                  <a:lnTo>
                    <a:pt x="4855" y="4855"/>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4"/>
            <p:cNvSpPr/>
            <p:nvPr/>
          </p:nvSpPr>
          <p:spPr>
            <a:xfrm>
              <a:off x="836200" y="388625"/>
              <a:ext cx="121400" cy="121400"/>
            </a:xfrm>
            <a:custGeom>
              <a:rect b="b" l="l" r="r" t="t"/>
              <a:pathLst>
                <a:path extrusionOk="0" h="4856" w="4856">
                  <a:moveTo>
                    <a:pt x="0" y="0"/>
                  </a:moveTo>
                  <a:lnTo>
                    <a:pt x="0" y="4856"/>
                  </a:lnTo>
                  <a:lnTo>
                    <a:pt x="4855" y="4856"/>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4"/>
            <p:cNvSpPr/>
            <p:nvPr/>
          </p:nvSpPr>
          <p:spPr>
            <a:xfrm>
              <a:off x="836200" y="539125"/>
              <a:ext cx="121400" cy="121425"/>
            </a:xfrm>
            <a:custGeom>
              <a:rect b="b" l="l" r="r" t="t"/>
              <a:pathLst>
                <a:path extrusionOk="0" h="4857"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4"/>
            <p:cNvSpPr/>
            <p:nvPr/>
          </p:nvSpPr>
          <p:spPr>
            <a:xfrm>
              <a:off x="836200" y="689650"/>
              <a:ext cx="121400" cy="121400"/>
            </a:xfrm>
            <a:custGeom>
              <a:rect b="b" l="l" r="r" t="t"/>
              <a:pathLst>
                <a:path extrusionOk="0" h="4856" w="4856">
                  <a:moveTo>
                    <a:pt x="0" y="0"/>
                  </a:moveTo>
                  <a:lnTo>
                    <a:pt x="0" y="4855"/>
                  </a:lnTo>
                  <a:lnTo>
                    <a:pt x="4855" y="4855"/>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4"/>
            <p:cNvSpPr/>
            <p:nvPr/>
          </p:nvSpPr>
          <p:spPr>
            <a:xfrm>
              <a:off x="836200" y="840150"/>
              <a:ext cx="121400" cy="121400"/>
            </a:xfrm>
            <a:custGeom>
              <a:rect b="b" l="l" r="r" t="t"/>
              <a:pathLst>
                <a:path extrusionOk="0" h="4856"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4"/>
            <p:cNvSpPr/>
            <p:nvPr/>
          </p:nvSpPr>
          <p:spPr>
            <a:xfrm>
              <a:off x="836200" y="990675"/>
              <a:ext cx="121400" cy="121400"/>
            </a:xfrm>
            <a:custGeom>
              <a:rect b="b" l="l" r="r" t="t"/>
              <a:pathLst>
                <a:path extrusionOk="0" h="4856" w="4856">
                  <a:moveTo>
                    <a:pt x="0" y="0"/>
                  </a:moveTo>
                  <a:lnTo>
                    <a:pt x="0" y="4855"/>
                  </a:lnTo>
                  <a:lnTo>
                    <a:pt x="4855" y="4855"/>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4"/>
            <p:cNvSpPr/>
            <p:nvPr/>
          </p:nvSpPr>
          <p:spPr>
            <a:xfrm>
              <a:off x="836200" y="1141175"/>
              <a:ext cx="121400" cy="121400"/>
            </a:xfrm>
            <a:custGeom>
              <a:rect b="b" l="l" r="r" t="t"/>
              <a:pathLst>
                <a:path extrusionOk="0" h="4856"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4"/>
            <p:cNvSpPr/>
            <p:nvPr/>
          </p:nvSpPr>
          <p:spPr>
            <a:xfrm>
              <a:off x="836200" y="1291700"/>
              <a:ext cx="121400" cy="121400"/>
            </a:xfrm>
            <a:custGeom>
              <a:rect b="b" l="l" r="r" t="t"/>
              <a:pathLst>
                <a:path extrusionOk="0" h="4856" w="4856">
                  <a:moveTo>
                    <a:pt x="0" y="0"/>
                  </a:moveTo>
                  <a:lnTo>
                    <a:pt x="0" y="4855"/>
                  </a:lnTo>
                  <a:lnTo>
                    <a:pt x="4855" y="4855"/>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4"/>
            <p:cNvSpPr/>
            <p:nvPr/>
          </p:nvSpPr>
          <p:spPr>
            <a:xfrm>
              <a:off x="836200" y="1442200"/>
              <a:ext cx="121400" cy="121400"/>
            </a:xfrm>
            <a:custGeom>
              <a:rect b="b" l="l" r="r" t="t"/>
              <a:pathLst>
                <a:path extrusionOk="0" h="4856" w="4856">
                  <a:moveTo>
                    <a:pt x="0" y="0"/>
                  </a:moveTo>
                  <a:lnTo>
                    <a:pt x="0" y="4856"/>
                  </a:lnTo>
                  <a:lnTo>
                    <a:pt x="4855" y="4856"/>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4"/>
            <p:cNvSpPr/>
            <p:nvPr/>
          </p:nvSpPr>
          <p:spPr>
            <a:xfrm>
              <a:off x="836200" y="1592700"/>
              <a:ext cx="121400" cy="121425"/>
            </a:xfrm>
            <a:custGeom>
              <a:rect b="b" l="l" r="r" t="t"/>
              <a:pathLst>
                <a:path extrusionOk="0" h="4857"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4"/>
            <p:cNvSpPr/>
            <p:nvPr/>
          </p:nvSpPr>
          <p:spPr>
            <a:xfrm>
              <a:off x="836200" y="1743225"/>
              <a:ext cx="121400" cy="121400"/>
            </a:xfrm>
            <a:custGeom>
              <a:rect b="b" l="l" r="r" t="t"/>
              <a:pathLst>
                <a:path extrusionOk="0" h="4856" w="4856">
                  <a:moveTo>
                    <a:pt x="0" y="0"/>
                  </a:moveTo>
                  <a:lnTo>
                    <a:pt x="0" y="4856"/>
                  </a:lnTo>
                  <a:lnTo>
                    <a:pt x="4855" y="4856"/>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4"/>
            <p:cNvSpPr/>
            <p:nvPr/>
          </p:nvSpPr>
          <p:spPr>
            <a:xfrm>
              <a:off x="836200" y="1893725"/>
              <a:ext cx="121400" cy="121400"/>
            </a:xfrm>
            <a:custGeom>
              <a:rect b="b" l="l" r="r" t="t"/>
              <a:pathLst>
                <a:path extrusionOk="0" h="4856"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4"/>
            <p:cNvSpPr/>
            <p:nvPr/>
          </p:nvSpPr>
          <p:spPr>
            <a:xfrm>
              <a:off x="836200" y="2044250"/>
              <a:ext cx="121400" cy="121400"/>
            </a:xfrm>
            <a:custGeom>
              <a:rect b="b" l="l" r="r" t="t"/>
              <a:pathLst>
                <a:path extrusionOk="0" h="4856" w="4856">
                  <a:moveTo>
                    <a:pt x="0" y="0"/>
                  </a:moveTo>
                  <a:lnTo>
                    <a:pt x="0" y="4855"/>
                  </a:lnTo>
                  <a:lnTo>
                    <a:pt x="4855" y="4855"/>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4"/>
            <p:cNvSpPr/>
            <p:nvPr/>
          </p:nvSpPr>
          <p:spPr>
            <a:xfrm>
              <a:off x="836200" y="2194750"/>
              <a:ext cx="121400" cy="121400"/>
            </a:xfrm>
            <a:custGeom>
              <a:rect b="b" l="l" r="r" t="t"/>
              <a:pathLst>
                <a:path extrusionOk="0" h="4856"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4"/>
            <p:cNvSpPr/>
            <p:nvPr/>
          </p:nvSpPr>
          <p:spPr>
            <a:xfrm>
              <a:off x="836200" y="2345275"/>
              <a:ext cx="121400" cy="121400"/>
            </a:xfrm>
            <a:custGeom>
              <a:rect b="b" l="l" r="r" t="t"/>
              <a:pathLst>
                <a:path extrusionOk="0" h="4856" w="4856">
                  <a:moveTo>
                    <a:pt x="0" y="0"/>
                  </a:moveTo>
                  <a:lnTo>
                    <a:pt x="0" y="4855"/>
                  </a:lnTo>
                  <a:lnTo>
                    <a:pt x="4855" y="4855"/>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4"/>
            <p:cNvSpPr/>
            <p:nvPr/>
          </p:nvSpPr>
          <p:spPr>
            <a:xfrm>
              <a:off x="836200" y="2495775"/>
              <a:ext cx="121400" cy="121400"/>
            </a:xfrm>
            <a:custGeom>
              <a:rect b="b" l="l" r="r" t="t"/>
              <a:pathLst>
                <a:path extrusionOk="0" h="4856"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4"/>
            <p:cNvSpPr/>
            <p:nvPr/>
          </p:nvSpPr>
          <p:spPr>
            <a:xfrm>
              <a:off x="836200" y="2646275"/>
              <a:ext cx="121400" cy="121425"/>
            </a:xfrm>
            <a:custGeom>
              <a:rect b="b" l="l" r="r" t="t"/>
              <a:pathLst>
                <a:path extrusionOk="0" h="4857"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4"/>
            <p:cNvSpPr/>
            <p:nvPr/>
          </p:nvSpPr>
          <p:spPr>
            <a:xfrm>
              <a:off x="836200" y="2796800"/>
              <a:ext cx="121400" cy="121400"/>
            </a:xfrm>
            <a:custGeom>
              <a:rect b="b" l="l" r="r" t="t"/>
              <a:pathLst>
                <a:path extrusionOk="0" h="4856" w="4856">
                  <a:moveTo>
                    <a:pt x="0" y="0"/>
                  </a:moveTo>
                  <a:lnTo>
                    <a:pt x="0" y="4856"/>
                  </a:lnTo>
                  <a:lnTo>
                    <a:pt x="4855" y="4856"/>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4"/>
            <p:cNvSpPr/>
            <p:nvPr/>
          </p:nvSpPr>
          <p:spPr>
            <a:xfrm>
              <a:off x="836200" y="2947300"/>
              <a:ext cx="121400" cy="121425"/>
            </a:xfrm>
            <a:custGeom>
              <a:rect b="b" l="l" r="r" t="t"/>
              <a:pathLst>
                <a:path extrusionOk="0" h="4857"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4"/>
            <p:cNvSpPr/>
            <p:nvPr/>
          </p:nvSpPr>
          <p:spPr>
            <a:xfrm>
              <a:off x="836200" y="3097825"/>
              <a:ext cx="121400" cy="121400"/>
            </a:xfrm>
            <a:custGeom>
              <a:rect b="b" l="l" r="r" t="t"/>
              <a:pathLst>
                <a:path extrusionOk="0" h="4856" w="4856">
                  <a:moveTo>
                    <a:pt x="0" y="0"/>
                  </a:moveTo>
                  <a:lnTo>
                    <a:pt x="0" y="4855"/>
                  </a:lnTo>
                  <a:lnTo>
                    <a:pt x="4855" y="4855"/>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4"/>
            <p:cNvSpPr/>
            <p:nvPr/>
          </p:nvSpPr>
          <p:spPr>
            <a:xfrm>
              <a:off x="836200" y="3248325"/>
              <a:ext cx="121400" cy="121400"/>
            </a:xfrm>
            <a:custGeom>
              <a:rect b="b" l="l" r="r" t="t"/>
              <a:pathLst>
                <a:path extrusionOk="0" h="4856"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4"/>
            <p:cNvSpPr/>
            <p:nvPr/>
          </p:nvSpPr>
          <p:spPr>
            <a:xfrm>
              <a:off x="836200" y="3398850"/>
              <a:ext cx="121400" cy="121400"/>
            </a:xfrm>
            <a:custGeom>
              <a:rect b="b" l="l" r="r" t="t"/>
              <a:pathLst>
                <a:path extrusionOk="0" h="4856" w="4856">
                  <a:moveTo>
                    <a:pt x="0" y="0"/>
                  </a:moveTo>
                  <a:lnTo>
                    <a:pt x="0" y="4855"/>
                  </a:lnTo>
                  <a:lnTo>
                    <a:pt x="4855" y="4855"/>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4"/>
            <p:cNvSpPr/>
            <p:nvPr/>
          </p:nvSpPr>
          <p:spPr>
            <a:xfrm>
              <a:off x="836200" y="3549350"/>
              <a:ext cx="121400" cy="121400"/>
            </a:xfrm>
            <a:custGeom>
              <a:rect b="b" l="l" r="r" t="t"/>
              <a:pathLst>
                <a:path extrusionOk="0" h="4856"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4"/>
            <p:cNvSpPr/>
            <p:nvPr/>
          </p:nvSpPr>
          <p:spPr>
            <a:xfrm>
              <a:off x="836200" y="3699875"/>
              <a:ext cx="121400" cy="121400"/>
            </a:xfrm>
            <a:custGeom>
              <a:rect b="b" l="l" r="r" t="t"/>
              <a:pathLst>
                <a:path extrusionOk="0" h="4856" w="4856">
                  <a:moveTo>
                    <a:pt x="0" y="0"/>
                  </a:moveTo>
                  <a:lnTo>
                    <a:pt x="0" y="4855"/>
                  </a:lnTo>
                  <a:lnTo>
                    <a:pt x="4855" y="4855"/>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4"/>
            <p:cNvSpPr/>
            <p:nvPr/>
          </p:nvSpPr>
          <p:spPr>
            <a:xfrm>
              <a:off x="836200" y="3850375"/>
              <a:ext cx="121400" cy="121400"/>
            </a:xfrm>
            <a:custGeom>
              <a:rect b="b" l="l" r="r" t="t"/>
              <a:pathLst>
                <a:path extrusionOk="0" h="4856" w="4856">
                  <a:moveTo>
                    <a:pt x="0" y="0"/>
                  </a:moveTo>
                  <a:lnTo>
                    <a:pt x="0" y="4856"/>
                  </a:lnTo>
                  <a:lnTo>
                    <a:pt x="4855" y="4856"/>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4"/>
            <p:cNvSpPr/>
            <p:nvPr/>
          </p:nvSpPr>
          <p:spPr>
            <a:xfrm>
              <a:off x="836200" y="4000875"/>
              <a:ext cx="121400" cy="121425"/>
            </a:xfrm>
            <a:custGeom>
              <a:rect b="b" l="l" r="r" t="t"/>
              <a:pathLst>
                <a:path extrusionOk="0" h="4857"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4"/>
            <p:cNvSpPr/>
            <p:nvPr/>
          </p:nvSpPr>
          <p:spPr>
            <a:xfrm>
              <a:off x="836200" y="4151400"/>
              <a:ext cx="121400" cy="121400"/>
            </a:xfrm>
            <a:custGeom>
              <a:rect b="b" l="l" r="r" t="t"/>
              <a:pathLst>
                <a:path extrusionOk="0" h="4856" w="4856">
                  <a:moveTo>
                    <a:pt x="0" y="0"/>
                  </a:moveTo>
                  <a:lnTo>
                    <a:pt x="0" y="4856"/>
                  </a:lnTo>
                  <a:lnTo>
                    <a:pt x="4855" y="4856"/>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4"/>
            <p:cNvSpPr/>
            <p:nvPr/>
          </p:nvSpPr>
          <p:spPr>
            <a:xfrm>
              <a:off x="836200" y="4301900"/>
              <a:ext cx="121400" cy="121400"/>
            </a:xfrm>
            <a:custGeom>
              <a:rect b="b" l="l" r="r" t="t"/>
              <a:pathLst>
                <a:path extrusionOk="0" h="4856"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4"/>
            <p:cNvSpPr/>
            <p:nvPr/>
          </p:nvSpPr>
          <p:spPr>
            <a:xfrm>
              <a:off x="836200" y="4452425"/>
              <a:ext cx="121400" cy="121400"/>
            </a:xfrm>
            <a:custGeom>
              <a:rect b="b" l="l" r="r" t="t"/>
              <a:pathLst>
                <a:path extrusionOk="0" h="4856" w="4856">
                  <a:moveTo>
                    <a:pt x="0" y="0"/>
                  </a:moveTo>
                  <a:lnTo>
                    <a:pt x="0" y="4855"/>
                  </a:lnTo>
                  <a:lnTo>
                    <a:pt x="4855" y="4855"/>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4"/>
            <p:cNvSpPr/>
            <p:nvPr/>
          </p:nvSpPr>
          <p:spPr>
            <a:xfrm>
              <a:off x="836200" y="4602925"/>
              <a:ext cx="121400" cy="121400"/>
            </a:xfrm>
            <a:custGeom>
              <a:rect b="b" l="l" r="r" t="t"/>
              <a:pathLst>
                <a:path extrusionOk="0" h="4856"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4"/>
            <p:cNvSpPr/>
            <p:nvPr/>
          </p:nvSpPr>
          <p:spPr>
            <a:xfrm>
              <a:off x="836200" y="4753450"/>
              <a:ext cx="121400" cy="121400"/>
            </a:xfrm>
            <a:custGeom>
              <a:rect b="b" l="l" r="r" t="t"/>
              <a:pathLst>
                <a:path extrusionOk="0" h="4856" w="4856">
                  <a:moveTo>
                    <a:pt x="0" y="0"/>
                  </a:moveTo>
                  <a:lnTo>
                    <a:pt x="0" y="4855"/>
                  </a:lnTo>
                  <a:lnTo>
                    <a:pt x="4855" y="4855"/>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4"/>
            <p:cNvSpPr/>
            <p:nvPr/>
          </p:nvSpPr>
          <p:spPr>
            <a:xfrm>
              <a:off x="836200" y="4903950"/>
              <a:ext cx="121400" cy="121400"/>
            </a:xfrm>
            <a:custGeom>
              <a:rect b="b" l="l" r="r" t="t"/>
              <a:pathLst>
                <a:path extrusionOk="0" h="4856"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4"/>
            <p:cNvSpPr/>
            <p:nvPr/>
          </p:nvSpPr>
          <p:spPr>
            <a:xfrm>
              <a:off x="836200" y="5054450"/>
              <a:ext cx="121400" cy="121425"/>
            </a:xfrm>
            <a:custGeom>
              <a:rect b="b" l="l" r="r" t="t"/>
              <a:pathLst>
                <a:path extrusionOk="0" h="4857"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4"/>
            <p:cNvSpPr/>
            <p:nvPr/>
          </p:nvSpPr>
          <p:spPr>
            <a:xfrm>
              <a:off x="836200" y="5204975"/>
              <a:ext cx="121400" cy="121400"/>
            </a:xfrm>
            <a:custGeom>
              <a:rect b="b" l="l" r="r" t="t"/>
              <a:pathLst>
                <a:path extrusionOk="0" h="4856" w="4856">
                  <a:moveTo>
                    <a:pt x="0" y="0"/>
                  </a:moveTo>
                  <a:lnTo>
                    <a:pt x="0" y="4856"/>
                  </a:lnTo>
                  <a:lnTo>
                    <a:pt x="4855" y="4856"/>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4"/>
            <p:cNvSpPr/>
            <p:nvPr/>
          </p:nvSpPr>
          <p:spPr>
            <a:xfrm>
              <a:off x="836200" y="5355475"/>
              <a:ext cx="121400" cy="121400"/>
            </a:xfrm>
            <a:custGeom>
              <a:rect b="b" l="l" r="r" t="t"/>
              <a:pathLst>
                <a:path extrusionOk="0" h="4856"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4"/>
            <p:cNvSpPr/>
            <p:nvPr/>
          </p:nvSpPr>
          <p:spPr>
            <a:xfrm>
              <a:off x="986700" y="388625"/>
              <a:ext cx="121400" cy="121400"/>
            </a:xfrm>
            <a:custGeom>
              <a:rect b="b" l="l" r="r" t="t"/>
              <a:pathLst>
                <a:path extrusionOk="0" h="4856" w="4856">
                  <a:moveTo>
                    <a:pt x="0" y="0"/>
                  </a:moveTo>
                  <a:lnTo>
                    <a:pt x="0" y="4856"/>
                  </a:lnTo>
                  <a:lnTo>
                    <a:pt x="4856" y="4856"/>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4"/>
            <p:cNvSpPr/>
            <p:nvPr/>
          </p:nvSpPr>
          <p:spPr>
            <a:xfrm>
              <a:off x="986700" y="539125"/>
              <a:ext cx="121400" cy="121425"/>
            </a:xfrm>
            <a:custGeom>
              <a:rect b="b" l="l" r="r" t="t"/>
              <a:pathLst>
                <a:path extrusionOk="0" h="4857" w="4856">
                  <a:moveTo>
                    <a:pt x="0" y="1"/>
                  </a:moveTo>
                  <a:lnTo>
                    <a:pt x="0"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4"/>
            <p:cNvSpPr/>
            <p:nvPr/>
          </p:nvSpPr>
          <p:spPr>
            <a:xfrm>
              <a:off x="986700" y="840150"/>
              <a:ext cx="121400" cy="121400"/>
            </a:xfrm>
            <a:custGeom>
              <a:rect b="b" l="l" r="r" t="t"/>
              <a:pathLst>
                <a:path extrusionOk="0" h="4856" w="4856">
                  <a:moveTo>
                    <a:pt x="0" y="1"/>
                  </a:moveTo>
                  <a:lnTo>
                    <a:pt x="0"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4"/>
            <p:cNvSpPr/>
            <p:nvPr/>
          </p:nvSpPr>
          <p:spPr>
            <a:xfrm>
              <a:off x="986700" y="1141175"/>
              <a:ext cx="121400" cy="121400"/>
            </a:xfrm>
            <a:custGeom>
              <a:rect b="b" l="l" r="r" t="t"/>
              <a:pathLst>
                <a:path extrusionOk="0" h="4856" w="4856">
                  <a:moveTo>
                    <a:pt x="0" y="1"/>
                  </a:moveTo>
                  <a:lnTo>
                    <a:pt x="0"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4"/>
            <p:cNvSpPr/>
            <p:nvPr/>
          </p:nvSpPr>
          <p:spPr>
            <a:xfrm>
              <a:off x="986700" y="1291700"/>
              <a:ext cx="121400" cy="121400"/>
            </a:xfrm>
            <a:custGeom>
              <a:rect b="b" l="l" r="r" t="t"/>
              <a:pathLst>
                <a:path extrusionOk="0" h="4856" w="4856">
                  <a:moveTo>
                    <a:pt x="0" y="0"/>
                  </a:moveTo>
                  <a:lnTo>
                    <a:pt x="0" y="4855"/>
                  </a:lnTo>
                  <a:lnTo>
                    <a:pt x="4856" y="4855"/>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4"/>
            <p:cNvSpPr/>
            <p:nvPr/>
          </p:nvSpPr>
          <p:spPr>
            <a:xfrm>
              <a:off x="986700" y="1743225"/>
              <a:ext cx="121400" cy="121400"/>
            </a:xfrm>
            <a:custGeom>
              <a:rect b="b" l="l" r="r" t="t"/>
              <a:pathLst>
                <a:path extrusionOk="0" h="4856" w="4856">
                  <a:moveTo>
                    <a:pt x="0" y="0"/>
                  </a:moveTo>
                  <a:lnTo>
                    <a:pt x="0" y="4856"/>
                  </a:lnTo>
                  <a:lnTo>
                    <a:pt x="4856" y="4856"/>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4"/>
            <p:cNvSpPr/>
            <p:nvPr/>
          </p:nvSpPr>
          <p:spPr>
            <a:xfrm>
              <a:off x="986700" y="1893725"/>
              <a:ext cx="121400" cy="121400"/>
            </a:xfrm>
            <a:custGeom>
              <a:rect b="b" l="l" r="r" t="t"/>
              <a:pathLst>
                <a:path extrusionOk="0" h="4856" w="4856">
                  <a:moveTo>
                    <a:pt x="0" y="1"/>
                  </a:moveTo>
                  <a:lnTo>
                    <a:pt x="0"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4"/>
            <p:cNvSpPr/>
            <p:nvPr/>
          </p:nvSpPr>
          <p:spPr>
            <a:xfrm>
              <a:off x="986700" y="2194750"/>
              <a:ext cx="121400" cy="121400"/>
            </a:xfrm>
            <a:custGeom>
              <a:rect b="b" l="l" r="r" t="t"/>
              <a:pathLst>
                <a:path extrusionOk="0" h="4856" w="4856">
                  <a:moveTo>
                    <a:pt x="0" y="1"/>
                  </a:moveTo>
                  <a:lnTo>
                    <a:pt x="0"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4"/>
            <p:cNvSpPr/>
            <p:nvPr/>
          </p:nvSpPr>
          <p:spPr>
            <a:xfrm>
              <a:off x="986700" y="2345275"/>
              <a:ext cx="121400" cy="121400"/>
            </a:xfrm>
            <a:custGeom>
              <a:rect b="b" l="l" r="r" t="t"/>
              <a:pathLst>
                <a:path extrusionOk="0" h="4856" w="4856">
                  <a:moveTo>
                    <a:pt x="0" y="0"/>
                  </a:moveTo>
                  <a:lnTo>
                    <a:pt x="0" y="4855"/>
                  </a:lnTo>
                  <a:lnTo>
                    <a:pt x="4856" y="4855"/>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4"/>
            <p:cNvSpPr/>
            <p:nvPr/>
          </p:nvSpPr>
          <p:spPr>
            <a:xfrm>
              <a:off x="986700" y="2495775"/>
              <a:ext cx="121400" cy="121400"/>
            </a:xfrm>
            <a:custGeom>
              <a:rect b="b" l="l" r="r" t="t"/>
              <a:pathLst>
                <a:path extrusionOk="0" h="4856" w="4856">
                  <a:moveTo>
                    <a:pt x="0" y="1"/>
                  </a:moveTo>
                  <a:lnTo>
                    <a:pt x="0"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4"/>
            <p:cNvSpPr/>
            <p:nvPr/>
          </p:nvSpPr>
          <p:spPr>
            <a:xfrm>
              <a:off x="986700" y="2796800"/>
              <a:ext cx="121400" cy="121400"/>
            </a:xfrm>
            <a:custGeom>
              <a:rect b="b" l="l" r="r" t="t"/>
              <a:pathLst>
                <a:path extrusionOk="0" h="4856" w="4856">
                  <a:moveTo>
                    <a:pt x="0" y="0"/>
                  </a:moveTo>
                  <a:lnTo>
                    <a:pt x="0" y="4856"/>
                  </a:lnTo>
                  <a:lnTo>
                    <a:pt x="4856" y="4856"/>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4"/>
            <p:cNvSpPr/>
            <p:nvPr/>
          </p:nvSpPr>
          <p:spPr>
            <a:xfrm>
              <a:off x="986700" y="2947300"/>
              <a:ext cx="121400" cy="121425"/>
            </a:xfrm>
            <a:custGeom>
              <a:rect b="b" l="l" r="r" t="t"/>
              <a:pathLst>
                <a:path extrusionOk="0" h="4857" w="4856">
                  <a:moveTo>
                    <a:pt x="0" y="1"/>
                  </a:moveTo>
                  <a:lnTo>
                    <a:pt x="0"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4"/>
            <p:cNvSpPr/>
            <p:nvPr/>
          </p:nvSpPr>
          <p:spPr>
            <a:xfrm>
              <a:off x="986700" y="3097825"/>
              <a:ext cx="121400" cy="121400"/>
            </a:xfrm>
            <a:custGeom>
              <a:rect b="b" l="l" r="r" t="t"/>
              <a:pathLst>
                <a:path extrusionOk="0" h="4856" w="4856">
                  <a:moveTo>
                    <a:pt x="0" y="0"/>
                  </a:moveTo>
                  <a:lnTo>
                    <a:pt x="0" y="4855"/>
                  </a:lnTo>
                  <a:lnTo>
                    <a:pt x="4856" y="4855"/>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4"/>
            <p:cNvSpPr/>
            <p:nvPr/>
          </p:nvSpPr>
          <p:spPr>
            <a:xfrm>
              <a:off x="986700" y="3549350"/>
              <a:ext cx="121400" cy="121400"/>
            </a:xfrm>
            <a:custGeom>
              <a:rect b="b" l="l" r="r" t="t"/>
              <a:pathLst>
                <a:path extrusionOk="0" h="4856" w="4856">
                  <a:moveTo>
                    <a:pt x="0" y="1"/>
                  </a:moveTo>
                  <a:lnTo>
                    <a:pt x="0"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4"/>
            <p:cNvSpPr/>
            <p:nvPr/>
          </p:nvSpPr>
          <p:spPr>
            <a:xfrm>
              <a:off x="986700" y="3699875"/>
              <a:ext cx="121400" cy="121400"/>
            </a:xfrm>
            <a:custGeom>
              <a:rect b="b" l="l" r="r" t="t"/>
              <a:pathLst>
                <a:path extrusionOk="0" h="4856" w="4856">
                  <a:moveTo>
                    <a:pt x="0" y="0"/>
                  </a:moveTo>
                  <a:lnTo>
                    <a:pt x="0" y="4855"/>
                  </a:lnTo>
                  <a:lnTo>
                    <a:pt x="4856" y="4855"/>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4"/>
            <p:cNvSpPr/>
            <p:nvPr/>
          </p:nvSpPr>
          <p:spPr>
            <a:xfrm>
              <a:off x="986700" y="3850375"/>
              <a:ext cx="121400" cy="121400"/>
            </a:xfrm>
            <a:custGeom>
              <a:rect b="b" l="l" r="r" t="t"/>
              <a:pathLst>
                <a:path extrusionOk="0" h="4856" w="4856">
                  <a:moveTo>
                    <a:pt x="0" y="0"/>
                  </a:moveTo>
                  <a:lnTo>
                    <a:pt x="0" y="4856"/>
                  </a:lnTo>
                  <a:lnTo>
                    <a:pt x="4856" y="4856"/>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4"/>
            <p:cNvSpPr/>
            <p:nvPr/>
          </p:nvSpPr>
          <p:spPr>
            <a:xfrm>
              <a:off x="986700" y="4151400"/>
              <a:ext cx="121400" cy="121400"/>
            </a:xfrm>
            <a:custGeom>
              <a:rect b="b" l="l" r="r" t="t"/>
              <a:pathLst>
                <a:path extrusionOk="0" h="4856" w="4856">
                  <a:moveTo>
                    <a:pt x="0" y="0"/>
                  </a:moveTo>
                  <a:lnTo>
                    <a:pt x="0" y="4856"/>
                  </a:lnTo>
                  <a:lnTo>
                    <a:pt x="4856" y="4856"/>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4"/>
            <p:cNvSpPr/>
            <p:nvPr/>
          </p:nvSpPr>
          <p:spPr>
            <a:xfrm>
              <a:off x="986700" y="4301900"/>
              <a:ext cx="121400" cy="121400"/>
            </a:xfrm>
            <a:custGeom>
              <a:rect b="b" l="l" r="r" t="t"/>
              <a:pathLst>
                <a:path extrusionOk="0" h="4856" w="4856">
                  <a:moveTo>
                    <a:pt x="0" y="1"/>
                  </a:moveTo>
                  <a:lnTo>
                    <a:pt x="0"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4"/>
            <p:cNvSpPr/>
            <p:nvPr/>
          </p:nvSpPr>
          <p:spPr>
            <a:xfrm>
              <a:off x="986700" y="4452425"/>
              <a:ext cx="121400" cy="121400"/>
            </a:xfrm>
            <a:custGeom>
              <a:rect b="b" l="l" r="r" t="t"/>
              <a:pathLst>
                <a:path extrusionOk="0" h="4856" w="4856">
                  <a:moveTo>
                    <a:pt x="0" y="0"/>
                  </a:moveTo>
                  <a:lnTo>
                    <a:pt x="0" y="4855"/>
                  </a:lnTo>
                  <a:lnTo>
                    <a:pt x="4856" y="4855"/>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4"/>
            <p:cNvSpPr/>
            <p:nvPr/>
          </p:nvSpPr>
          <p:spPr>
            <a:xfrm>
              <a:off x="986700" y="4602925"/>
              <a:ext cx="121400" cy="121400"/>
            </a:xfrm>
            <a:custGeom>
              <a:rect b="b" l="l" r="r" t="t"/>
              <a:pathLst>
                <a:path extrusionOk="0" h="4856" w="4856">
                  <a:moveTo>
                    <a:pt x="0" y="1"/>
                  </a:moveTo>
                  <a:lnTo>
                    <a:pt x="0"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4"/>
            <p:cNvSpPr/>
            <p:nvPr/>
          </p:nvSpPr>
          <p:spPr>
            <a:xfrm>
              <a:off x="986700" y="4903950"/>
              <a:ext cx="121400" cy="121400"/>
            </a:xfrm>
            <a:custGeom>
              <a:rect b="b" l="l" r="r" t="t"/>
              <a:pathLst>
                <a:path extrusionOk="0" h="4856" w="4856">
                  <a:moveTo>
                    <a:pt x="0" y="1"/>
                  </a:moveTo>
                  <a:lnTo>
                    <a:pt x="0"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4"/>
            <p:cNvSpPr/>
            <p:nvPr/>
          </p:nvSpPr>
          <p:spPr>
            <a:xfrm>
              <a:off x="986700" y="5054450"/>
              <a:ext cx="121400" cy="121425"/>
            </a:xfrm>
            <a:custGeom>
              <a:rect b="b" l="l" r="r" t="t"/>
              <a:pathLst>
                <a:path extrusionOk="0" h="4857" w="4856">
                  <a:moveTo>
                    <a:pt x="0" y="1"/>
                  </a:moveTo>
                  <a:lnTo>
                    <a:pt x="0"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4"/>
            <p:cNvSpPr/>
            <p:nvPr/>
          </p:nvSpPr>
          <p:spPr>
            <a:xfrm>
              <a:off x="986700" y="5355475"/>
              <a:ext cx="121400" cy="121400"/>
            </a:xfrm>
            <a:custGeom>
              <a:rect b="b" l="l" r="r" t="t"/>
              <a:pathLst>
                <a:path extrusionOk="0" h="4856" w="4856">
                  <a:moveTo>
                    <a:pt x="0" y="1"/>
                  </a:moveTo>
                  <a:lnTo>
                    <a:pt x="0"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4"/>
            <p:cNvSpPr/>
            <p:nvPr/>
          </p:nvSpPr>
          <p:spPr>
            <a:xfrm>
              <a:off x="1137200" y="238125"/>
              <a:ext cx="121425" cy="121400"/>
            </a:xfrm>
            <a:custGeom>
              <a:rect b="b" l="l" r="r" t="t"/>
              <a:pathLst>
                <a:path extrusionOk="0" h="4856" w="4857">
                  <a:moveTo>
                    <a:pt x="1" y="0"/>
                  </a:moveTo>
                  <a:lnTo>
                    <a:pt x="1" y="4855"/>
                  </a:lnTo>
                  <a:lnTo>
                    <a:pt x="4856" y="4855"/>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4"/>
            <p:cNvSpPr/>
            <p:nvPr/>
          </p:nvSpPr>
          <p:spPr>
            <a:xfrm>
              <a:off x="1137200" y="539125"/>
              <a:ext cx="121425" cy="121425"/>
            </a:xfrm>
            <a:custGeom>
              <a:rect b="b" l="l" r="r" t="t"/>
              <a:pathLst>
                <a:path extrusionOk="0" h="4857" w="4857">
                  <a:moveTo>
                    <a:pt x="1" y="1"/>
                  </a:moveTo>
                  <a:lnTo>
                    <a:pt x="1"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4"/>
            <p:cNvSpPr/>
            <p:nvPr/>
          </p:nvSpPr>
          <p:spPr>
            <a:xfrm>
              <a:off x="1137200" y="990675"/>
              <a:ext cx="121425" cy="121400"/>
            </a:xfrm>
            <a:custGeom>
              <a:rect b="b" l="l" r="r" t="t"/>
              <a:pathLst>
                <a:path extrusionOk="0" h="4856" w="4857">
                  <a:moveTo>
                    <a:pt x="1" y="0"/>
                  </a:moveTo>
                  <a:lnTo>
                    <a:pt x="1" y="4855"/>
                  </a:lnTo>
                  <a:lnTo>
                    <a:pt x="4856" y="4855"/>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4"/>
            <p:cNvSpPr/>
            <p:nvPr/>
          </p:nvSpPr>
          <p:spPr>
            <a:xfrm>
              <a:off x="1137200" y="1141175"/>
              <a:ext cx="121425" cy="121400"/>
            </a:xfrm>
            <a:custGeom>
              <a:rect b="b" l="l" r="r" t="t"/>
              <a:pathLst>
                <a:path extrusionOk="0" h="4856" w="4857">
                  <a:moveTo>
                    <a:pt x="1" y="1"/>
                  </a:moveTo>
                  <a:lnTo>
                    <a:pt x="1"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4"/>
            <p:cNvSpPr/>
            <p:nvPr/>
          </p:nvSpPr>
          <p:spPr>
            <a:xfrm>
              <a:off x="1137200" y="1442200"/>
              <a:ext cx="121425" cy="121400"/>
            </a:xfrm>
            <a:custGeom>
              <a:rect b="b" l="l" r="r" t="t"/>
              <a:pathLst>
                <a:path extrusionOk="0" h="4856" w="4857">
                  <a:moveTo>
                    <a:pt x="1" y="0"/>
                  </a:moveTo>
                  <a:lnTo>
                    <a:pt x="1" y="4856"/>
                  </a:lnTo>
                  <a:lnTo>
                    <a:pt x="4856" y="4856"/>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4"/>
            <p:cNvSpPr/>
            <p:nvPr/>
          </p:nvSpPr>
          <p:spPr>
            <a:xfrm>
              <a:off x="1137200" y="1592700"/>
              <a:ext cx="121425" cy="121425"/>
            </a:xfrm>
            <a:custGeom>
              <a:rect b="b" l="l" r="r" t="t"/>
              <a:pathLst>
                <a:path extrusionOk="0" h="4857" w="4857">
                  <a:moveTo>
                    <a:pt x="1" y="1"/>
                  </a:moveTo>
                  <a:lnTo>
                    <a:pt x="1"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4"/>
            <p:cNvSpPr/>
            <p:nvPr/>
          </p:nvSpPr>
          <p:spPr>
            <a:xfrm>
              <a:off x="1137200" y="2194750"/>
              <a:ext cx="121425" cy="121400"/>
            </a:xfrm>
            <a:custGeom>
              <a:rect b="b" l="l" r="r" t="t"/>
              <a:pathLst>
                <a:path extrusionOk="0" h="4856" w="4857">
                  <a:moveTo>
                    <a:pt x="1" y="1"/>
                  </a:moveTo>
                  <a:lnTo>
                    <a:pt x="1"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4"/>
            <p:cNvSpPr/>
            <p:nvPr/>
          </p:nvSpPr>
          <p:spPr>
            <a:xfrm>
              <a:off x="1137200" y="2345275"/>
              <a:ext cx="121425" cy="121400"/>
            </a:xfrm>
            <a:custGeom>
              <a:rect b="b" l="l" r="r" t="t"/>
              <a:pathLst>
                <a:path extrusionOk="0" h="4856" w="4857">
                  <a:moveTo>
                    <a:pt x="1" y="0"/>
                  </a:moveTo>
                  <a:lnTo>
                    <a:pt x="1" y="4855"/>
                  </a:lnTo>
                  <a:lnTo>
                    <a:pt x="4856" y="4855"/>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4"/>
            <p:cNvSpPr/>
            <p:nvPr/>
          </p:nvSpPr>
          <p:spPr>
            <a:xfrm>
              <a:off x="1137200" y="2495775"/>
              <a:ext cx="121425" cy="121400"/>
            </a:xfrm>
            <a:custGeom>
              <a:rect b="b" l="l" r="r" t="t"/>
              <a:pathLst>
                <a:path extrusionOk="0" h="4856" w="4857">
                  <a:moveTo>
                    <a:pt x="1" y="1"/>
                  </a:moveTo>
                  <a:lnTo>
                    <a:pt x="1"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4"/>
            <p:cNvSpPr/>
            <p:nvPr/>
          </p:nvSpPr>
          <p:spPr>
            <a:xfrm>
              <a:off x="1137200" y="2646275"/>
              <a:ext cx="121425" cy="121425"/>
            </a:xfrm>
            <a:custGeom>
              <a:rect b="b" l="l" r="r" t="t"/>
              <a:pathLst>
                <a:path extrusionOk="0" h="4857" w="4857">
                  <a:moveTo>
                    <a:pt x="1" y="1"/>
                  </a:moveTo>
                  <a:lnTo>
                    <a:pt x="1"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4"/>
            <p:cNvSpPr/>
            <p:nvPr/>
          </p:nvSpPr>
          <p:spPr>
            <a:xfrm>
              <a:off x="1137200" y="2947300"/>
              <a:ext cx="121425" cy="121425"/>
            </a:xfrm>
            <a:custGeom>
              <a:rect b="b" l="l" r="r" t="t"/>
              <a:pathLst>
                <a:path extrusionOk="0" h="4857" w="4857">
                  <a:moveTo>
                    <a:pt x="1" y="1"/>
                  </a:moveTo>
                  <a:lnTo>
                    <a:pt x="1"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4"/>
            <p:cNvSpPr/>
            <p:nvPr/>
          </p:nvSpPr>
          <p:spPr>
            <a:xfrm>
              <a:off x="1137200" y="3248325"/>
              <a:ext cx="121425" cy="121400"/>
            </a:xfrm>
            <a:custGeom>
              <a:rect b="b" l="l" r="r" t="t"/>
              <a:pathLst>
                <a:path extrusionOk="0" h="4856" w="4857">
                  <a:moveTo>
                    <a:pt x="1" y="1"/>
                  </a:moveTo>
                  <a:lnTo>
                    <a:pt x="1"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4"/>
            <p:cNvSpPr/>
            <p:nvPr/>
          </p:nvSpPr>
          <p:spPr>
            <a:xfrm>
              <a:off x="1137200" y="3398850"/>
              <a:ext cx="121425" cy="121400"/>
            </a:xfrm>
            <a:custGeom>
              <a:rect b="b" l="l" r="r" t="t"/>
              <a:pathLst>
                <a:path extrusionOk="0" h="4856" w="4857">
                  <a:moveTo>
                    <a:pt x="1" y="0"/>
                  </a:moveTo>
                  <a:lnTo>
                    <a:pt x="1" y="4855"/>
                  </a:lnTo>
                  <a:lnTo>
                    <a:pt x="4856" y="4855"/>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4"/>
            <p:cNvSpPr/>
            <p:nvPr/>
          </p:nvSpPr>
          <p:spPr>
            <a:xfrm>
              <a:off x="1137200" y="3699875"/>
              <a:ext cx="121425" cy="121400"/>
            </a:xfrm>
            <a:custGeom>
              <a:rect b="b" l="l" r="r" t="t"/>
              <a:pathLst>
                <a:path extrusionOk="0" h="4856" w="4857">
                  <a:moveTo>
                    <a:pt x="1" y="0"/>
                  </a:moveTo>
                  <a:lnTo>
                    <a:pt x="1" y="4855"/>
                  </a:lnTo>
                  <a:lnTo>
                    <a:pt x="4856" y="4855"/>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4"/>
            <p:cNvSpPr/>
            <p:nvPr/>
          </p:nvSpPr>
          <p:spPr>
            <a:xfrm>
              <a:off x="1137200" y="3850375"/>
              <a:ext cx="121425" cy="121400"/>
            </a:xfrm>
            <a:custGeom>
              <a:rect b="b" l="l" r="r" t="t"/>
              <a:pathLst>
                <a:path extrusionOk="0" h="4856" w="4857">
                  <a:moveTo>
                    <a:pt x="1" y="0"/>
                  </a:moveTo>
                  <a:lnTo>
                    <a:pt x="1" y="4856"/>
                  </a:lnTo>
                  <a:lnTo>
                    <a:pt x="4856" y="4856"/>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4"/>
            <p:cNvSpPr/>
            <p:nvPr/>
          </p:nvSpPr>
          <p:spPr>
            <a:xfrm>
              <a:off x="1137200" y="4000875"/>
              <a:ext cx="121425" cy="121425"/>
            </a:xfrm>
            <a:custGeom>
              <a:rect b="b" l="l" r="r" t="t"/>
              <a:pathLst>
                <a:path extrusionOk="0" h="4857" w="4857">
                  <a:moveTo>
                    <a:pt x="1" y="1"/>
                  </a:moveTo>
                  <a:lnTo>
                    <a:pt x="1"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4"/>
            <p:cNvSpPr/>
            <p:nvPr/>
          </p:nvSpPr>
          <p:spPr>
            <a:xfrm>
              <a:off x="1137200" y="4151400"/>
              <a:ext cx="121425" cy="121400"/>
            </a:xfrm>
            <a:custGeom>
              <a:rect b="b" l="l" r="r" t="t"/>
              <a:pathLst>
                <a:path extrusionOk="0" h="4856" w="4857">
                  <a:moveTo>
                    <a:pt x="1" y="0"/>
                  </a:moveTo>
                  <a:lnTo>
                    <a:pt x="1" y="4856"/>
                  </a:lnTo>
                  <a:lnTo>
                    <a:pt x="4856" y="4856"/>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4"/>
            <p:cNvSpPr/>
            <p:nvPr/>
          </p:nvSpPr>
          <p:spPr>
            <a:xfrm>
              <a:off x="1137200" y="4602925"/>
              <a:ext cx="121425" cy="121400"/>
            </a:xfrm>
            <a:custGeom>
              <a:rect b="b" l="l" r="r" t="t"/>
              <a:pathLst>
                <a:path extrusionOk="0" h="4856" w="4857">
                  <a:moveTo>
                    <a:pt x="1" y="1"/>
                  </a:moveTo>
                  <a:lnTo>
                    <a:pt x="1"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4"/>
            <p:cNvSpPr/>
            <p:nvPr/>
          </p:nvSpPr>
          <p:spPr>
            <a:xfrm>
              <a:off x="1137200" y="4753450"/>
              <a:ext cx="121425" cy="121400"/>
            </a:xfrm>
            <a:custGeom>
              <a:rect b="b" l="l" r="r" t="t"/>
              <a:pathLst>
                <a:path extrusionOk="0" h="4856" w="4857">
                  <a:moveTo>
                    <a:pt x="1" y="0"/>
                  </a:moveTo>
                  <a:lnTo>
                    <a:pt x="1" y="4855"/>
                  </a:lnTo>
                  <a:lnTo>
                    <a:pt x="4856" y="4855"/>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4"/>
            <p:cNvSpPr/>
            <p:nvPr/>
          </p:nvSpPr>
          <p:spPr>
            <a:xfrm>
              <a:off x="1137200" y="5054450"/>
              <a:ext cx="121425" cy="121425"/>
            </a:xfrm>
            <a:custGeom>
              <a:rect b="b" l="l" r="r" t="t"/>
              <a:pathLst>
                <a:path extrusionOk="0" h="4857" w="4857">
                  <a:moveTo>
                    <a:pt x="1" y="1"/>
                  </a:moveTo>
                  <a:lnTo>
                    <a:pt x="1"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4"/>
            <p:cNvSpPr/>
            <p:nvPr/>
          </p:nvSpPr>
          <p:spPr>
            <a:xfrm>
              <a:off x="1137200" y="5204975"/>
              <a:ext cx="121425" cy="121400"/>
            </a:xfrm>
            <a:custGeom>
              <a:rect b="b" l="l" r="r" t="t"/>
              <a:pathLst>
                <a:path extrusionOk="0" h="4856" w="4857">
                  <a:moveTo>
                    <a:pt x="1" y="0"/>
                  </a:moveTo>
                  <a:lnTo>
                    <a:pt x="1" y="4856"/>
                  </a:lnTo>
                  <a:lnTo>
                    <a:pt x="4856" y="4856"/>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4"/>
            <p:cNvSpPr/>
            <p:nvPr/>
          </p:nvSpPr>
          <p:spPr>
            <a:xfrm>
              <a:off x="1137200" y="5355475"/>
              <a:ext cx="121425" cy="121400"/>
            </a:xfrm>
            <a:custGeom>
              <a:rect b="b" l="l" r="r" t="t"/>
              <a:pathLst>
                <a:path extrusionOk="0" h="4856" w="4857">
                  <a:moveTo>
                    <a:pt x="1" y="1"/>
                  </a:moveTo>
                  <a:lnTo>
                    <a:pt x="1"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2" name="Google Shape;1132;p4"/>
          <p:cNvGrpSpPr/>
          <p:nvPr/>
        </p:nvGrpSpPr>
        <p:grpSpPr>
          <a:xfrm rot="10800000">
            <a:off x="6659535" y="38446"/>
            <a:ext cx="2309844" cy="6781562"/>
            <a:chOff x="986700" y="238125"/>
            <a:chExt cx="2379075" cy="5238750"/>
          </a:xfrm>
        </p:grpSpPr>
        <p:sp>
          <p:nvSpPr>
            <p:cNvPr id="1133" name="Google Shape;1133;p4"/>
            <p:cNvSpPr/>
            <p:nvPr/>
          </p:nvSpPr>
          <p:spPr>
            <a:xfrm>
              <a:off x="986700" y="23812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4"/>
            <p:cNvSpPr/>
            <p:nvPr/>
          </p:nvSpPr>
          <p:spPr>
            <a:xfrm>
              <a:off x="986700" y="6896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4"/>
            <p:cNvSpPr/>
            <p:nvPr/>
          </p:nvSpPr>
          <p:spPr>
            <a:xfrm>
              <a:off x="986700" y="9906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4"/>
            <p:cNvSpPr/>
            <p:nvPr/>
          </p:nvSpPr>
          <p:spPr>
            <a:xfrm>
              <a:off x="986700" y="1442200"/>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4"/>
            <p:cNvSpPr/>
            <p:nvPr/>
          </p:nvSpPr>
          <p:spPr>
            <a:xfrm>
              <a:off x="986700" y="159270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4"/>
            <p:cNvSpPr/>
            <p:nvPr/>
          </p:nvSpPr>
          <p:spPr>
            <a:xfrm>
              <a:off x="986700" y="20442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4"/>
            <p:cNvSpPr/>
            <p:nvPr/>
          </p:nvSpPr>
          <p:spPr>
            <a:xfrm>
              <a:off x="986700" y="264627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4"/>
            <p:cNvSpPr/>
            <p:nvPr/>
          </p:nvSpPr>
          <p:spPr>
            <a:xfrm>
              <a:off x="986700" y="324832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4"/>
            <p:cNvSpPr/>
            <p:nvPr/>
          </p:nvSpPr>
          <p:spPr>
            <a:xfrm>
              <a:off x="986700" y="33988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4"/>
            <p:cNvSpPr/>
            <p:nvPr/>
          </p:nvSpPr>
          <p:spPr>
            <a:xfrm>
              <a:off x="986700" y="400087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4"/>
            <p:cNvSpPr/>
            <p:nvPr/>
          </p:nvSpPr>
          <p:spPr>
            <a:xfrm>
              <a:off x="986700" y="47534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4"/>
            <p:cNvSpPr/>
            <p:nvPr/>
          </p:nvSpPr>
          <p:spPr>
            <a:xfrm>
              <a:off x="986700" y="520497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4"/>
            <p:cNvSpPr/>
            <p:nvPr/>
          </p:nvSpPr>
          <p:spPr>
            <a:xfrm>
              <a:off x="1137200" y="3886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4"/>
            <p:cNvSpPr/>
            <p:nvPr/>
          </p:nvSpPr>
          <p:spPr>
            <a:xfrm>
              <a:off x="1137200" y="6896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4"/>
            <p:cNvSpPr/>
            <p:nvPr/>
          </p:nvSpPr>
          <p:spPr>
            <a:xfrm>
              <a:off x="1137200" y="8401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4"/>
            <p:cNvSpPr/>
            <p:nvPr/>
          </p:nvSpPr>
          <p:spPr>
            <a:xfrm>
              <a:off x="1137200" y="129170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4"/>
            <p:cNvSpPr/>
            <p:nvPr/>
          </p:nvSpPr>
          <p:spPr>
            <a:xfrm>
              <a:off x="1137200" y="17432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4"/>
            <p:cNvSpPr/>
            <p:nvPr/>
          </p:nvSpPr>
          <p:spPr>
            <a:xfrm>
              <a:off x="1137200" y="18937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4"/>
            <p:cNvSpPr/>
            <p:nvPr/>
          </p:nvSpPr>
          <p:spPr>
            <a:xfrm>
              <a:off x="1137200" y="20442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4"/>
            <p:cNvSpPr/>
            <p:nvPr/>
          </p:nvSpPr>
          <p:spPr>
            <a:xfrm>
              <a:off x="1137200" y="27968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4"/>
            <p:cNvSpPr/>
            <p:nvPr/>
          </p:nvSpPr>
          <p:spPr>
            <a:xfrm>
              <a:off x="1137200" y="30978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4"/>
            <p:cNvSpPr/>
            <p:nvPr/>
          </p:nvSpPr>
          <p:spPr>
            <a:xfrm>
              <a:off x="1137200" y="35493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4"/>
            <p:cNvSpPr/>
            <p:nvPr/>
          </p:nvSpPr>
          <p:spPr>
            <a:xfrm>
              <a:off x="1137200" y="430190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4"/>
            <p:cNvSpPr/>
            <p:nvPr/>
          </p:nvSpPr>
          <p:spPr>
            <a:xfrm>
              <a:off x="1137200" y="44524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4"/>
            <p:cNvSpPr/>
            <p:nvPr/>
          </p:nvSpPr>
          <p:spPr>
            <a:xfrm>
              <a:off x="1137200" y="49039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4"/>
            <p:cNvSpPr/>
            <p:nvPr/>
          </p:nvSpPr>
          <p:spPr>
            <a:xfrm>
              <a:off x="1287725" y="23812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4"/>
            <p:cNvSpPr/>
            <p:nvPr/>
          </p:nvSpPr>
          <p:spPr>
            <a:xfrm>
              <a:off x="1287725" y="539125"/>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4"/>
            <p:cNvSpPr/>
            <p:nvPr/>
          </p:nvSpPr>
          <p:spPr>
            <a:xfrm>
              <a:off x="1287725" y="99067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4"/>
            <p:cNvSpPr/>
            <p:nvPr/>
          </p:nvSpPr>
          <p:spPr>
            <a:xfrm>
              <a:off x="1287725" y="114117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4"/>
            <p:cNvSpPr/>
            <p:nvPr/>
          </p:nvSpPr>
          <p:spPr>
            <a:xfrm>
              <a:off x="1287725" y="1442200"/>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4"/>
            <p:cNvSpPr/>
            <p:nvPr/>
          </p:nvSpPr>
          <p:spPr>
            <a:xfrm>
              <a:off x="1287725" y="1592700"/>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4"/>
            <p:cNvSpPr/>
            <p:nvPr/>
          </p:nvSpPr>
          <p:spPr>
            <a:xfrm>
              <a:off x="1287725" y="21947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4"/>
            <p:cNvSpPr/>
            <p:nvPr/>
          </p:nvSpPr>
          <p:spPr>
            <a:xfrm>
              <a:off x="1287725" y="234527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4"/>
            <p:cNvSpPr/>
            <p:nvPr/>
          </p:nvSpPr>
          <p:spPr>
            <a:xfrm>
              <a:off x="1287725" y="2646275"/>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4"/>
            <p:cNvSpPr/>
            <p:nvPr/>
          </p:nvSpPr>
          <p:spPr>
            <a:xfrm>
              <a:off x="1287725" y="2796800"/>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4"/>
            <p:cNvSpPr/>
            <p:nvPr/>
          </p:nvSpPr>
          <p:spPr>
            <a:xfrm>
              <a:off x="1287725" y="309782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4"/>
            <p:cNvSpPr/>
            <p:nvPr/>
          </p:nvSpPr>
          <p:spPr>
            <a:xfrm>
              <a:off x="1287725" y="324832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4"/>
            <p:cNvSpPr/>
            <p:nvPr/>
          </p:nvSpPr>
          <p:spPr>
            <a:xfrm>
              <a:off x="1287725" y="339885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4"/>
            <p:cNvSpPr/>
            <p:nvPr/>
          </p:nvSpPr>
          <p:spPr>
            <a:xfrm>
              <a:off x="1287725" y="35493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4"/>
            <p:cNvSpPr/>
            <p:nvPr/>
          </p:nvSpPr>
          <p:spPr>
            <a:xfrm>
              <a:off x="1287725" y="4000875"/>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4"/>
            <p:cNvSpPr/>
            <p:nvPr/>
          </p:nvSpPr>
          <p:spPr>
            <a:xfrm>
              <a:off x="1287725" y="4151400"/>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4"/>
            <p:cNvSpPr/>
            <p:nvPr/>
          </p:nvSpPr>
          <p:spPr>
            <a:xfrm>
              <a:off x="1287725" y="430190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4"/>
            <p:cNvSpPr/>
            <p:nvPr/>
          </p:nvSpPr>
          <p:spPr>
            <a:xfrm>
              <a:off x="1287725" y="460292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4"/>
            <p:cNvSpPr/>
            <p:nvPr/>
          </p:nvSpPr>
          <p:spPr>
            <a:xfrm>
              <a:off x="1287725" y="49039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4"/>
            <p:cNvSpPr/>
            <p:nvPr/>
          </p:nvSpPr>
          <p:spPr>
            <a:xfrm>
              <a:off x="1287725" y="535547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4"/>
            <p:cNvSpPr/>
            <p:nvPr/>
          </p:nvSpPr>
          <p:spPr>
            <a:xfrm>
              <a:off x="1438225" y="23812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4"/>
            <p:cNvSpPr/>
            <p:nvPr/>
          </p:nvSpPr>
          <p:spPr>
            <a:xfrm>
              <a:off x="1438225" y="539125"/>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4"/>
            <p:cNvSpPr/>
            <p:nvPr/>
          </p:nvSpPr>
          <p:spPr>
            <a:xfrm>
              <a:off x="1438225" y="689650"/>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4"/>
            <p:cNvSpPr/>
            <p:nvPr/>
          </p:nvSpPr>
          <p:spPr>
            <a:xfrm>
              <a:off x="1438225" y="84015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4"/>
            <p:cNvSpPr/>
            <p:nvPr/>
          </p:nvSpPr>
          <p:spPr>
            <a:xfrm>
              <a:off x="1438225" y="99067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4"/>
            <p:cNvSpPr/>
            <p:nvPr/>
          </p:nvSpPr>
          <p:spPr>
            <a:xfrm>
              <a:off x="1438225" y="114117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4"/>
            <p:cNvSpPr/>
            <p:nvPr/>
          </p:nvSpPr>
          <p:spPr>
            <a:xfrm>
              <a:off x="1438225" y="1291700"/>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4"/>
            <p:cNvSpPr/>
            <p:nvPr/>
          </p:nvSpPr>
          <p:spPr>
            <a:xfrm>
              <a:off x="1438225" y="1442200"/>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4"/>
            <p:cNvSpPr/>
            <p:nvPr/>
          </p:nvSpPr>
          <p:spPr>
            <a:xfrm>
              <a:off x="1438225" y="1592700"/>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4"/>
            <p:cNvSpPr/>
            <p:nvPr/>
          </p:nvSpPr>
          <p:spPr>
            <a:xfrm>
              <a:off x="1438225" y="1743225"/>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4"/>
            <p:cNvSpPr/>
            <p:nvPr/>
          </p:nvSpPr>
          <p:spPr>
            <a:xfrm>
              <a:off x="1438225" y="189372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4"/>
            <p:cNvSpPr/>
            <p:nvPr/>
          </p:nvSpPr>
          <p:spPr>
            <a:xfrm>
              <a:off x="1438225" y="2044250"/>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4"/>
            <p:cNvSpPr/>
            <p:nvPr/>
          </p:nvSpPr>
          <p:spPr>
            <a:xfrm>
              <a:off x="1438225" y="219475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4"/>
            <p:cNvSpPr/>
            <p:nvPr/>
          </p:nvSpPr>
          <p:spPr>
            <a:xfrm>
              <a:off x="1438225" y="249577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4"/>
            <p:cNvSpPr/>
            <p:nvPr/>
          </p:nvSpPr>
          <p:spPr>
            <a:xfrm>
              <a:off x="1438225" y="2646275"/>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4"/>
            <p:cNvSpPr/>
            <p:nvPr/>
          </p:nvSpPr>
          <p:spPr>
            <a:xfrm>
              <a:off x="1438225" y="2947300"/>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4"/>
            <p:cNvSpPr/>
            <p:nvPr/>
          </p:nvSpPr>
          <p:spPr>
            <a:xfrm>
              <a:off x="1438225" y="309782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4"/>
            <p:cNvSpPr/>
            <p:nvPr/>
          </p:nvSpPr>
          <p:spPr>
            <a:xfrm>
              <a:off x="1438225" y="324832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4"/>
            <p:cNvSpPr/>
            <p:nvPr/>
          </p:nvSpPr>
          <p:spPr>
            <a:xfrm>
              <a:off x="1438225" y="3398850"/>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4"/>
            <p:cNvSpPr/>
            <p:nvPr/>
          </p:nvSpPr>
          <p:spPr>
            <a:xfrm>
              <a:off x="1438225" y="354935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4"/>
            <p:cNvSpPr/>
            <p:nvPr/>
          </p:nvSpPr>
          <p:spPr>
            <a:xfrm>
              <a:off x="1438225" y="369987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4"/>
            <p:cNvSpPr/>
            <p:nvPr/>
          </p:nvSpPr>
          <p:spPr>
            <a:xfrm>
              <a:off x="1438225" y="3850375"/>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4"/>
            <p:cNvSpPr/>
            <p:nvPr/>
          </p:nvSpPr>
          <p:spPr>
            <a:xfrm>
              <a:off x="1438225" y="4000875"/>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4"/>
            <p:cNvSpPr/>
            <p:nvPr/>
          </p:nvSpPr>
          <p:spPr>
            <a:xfrm>
              <a:off x="1438225" y="430190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4"/>
            <p:cNvSpPr/>
            <p:nvPr/>
          </p:nvSpPr>
          <p:spPr>
            <a:xfrm>
              <a:off x="1438225" y="445242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4"/>
            <p:cNvSpPr/>
            <p:nvPr/>
          </p:nvSpPr>
          <p:spPr>
            <a:xfrm>
              <a:off x="1438225" y="460292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4"/>
            <p:cNvSpPr/>
            <p:nvPr/>
          </p:nvSpPr>
          <p:spPr>
            <a:xfrm>
              <a:off x="1438225" y="4753450"/>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4"/>
            <p:cNvSpPr/>
            <p:nvPr/>
          </p:nvSpPr>
          <p:spPr>
            <a:xfrm>
              <a:off x="1438225" y="490395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4"/>
            <p:cNvSpPr/>
            <p:nvPr/>
          </p:nvSpPr>
          <p:spPr>
            <a:xfrm>
              <a:off x="1438225" y="5054450"/>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4"/>
            <p:cNvSpPr/>
            <p:nvPr/>
          </p:nvSpPr>
          <p:spPr>
            <a:xfrm>
              <a:off x="1438225" y="5204975"/>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4"/>
            <p:cNvSpPr/>
            <p:nvPr/>
          </p:nvSpPr>
          <p:spPr>
            <a:xfrm>
              <a:off x="1438225" y="535547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4"/>
            <p:cNvSpPr/>
            <p:nvPr/>
          </p:nvSpPr>
          <p:spPr>
            <a:xfrm>
              <a:off x="1588750" y="23812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4"/>
            <p:cNvSpPr/>
            <p:nvPr/>
          </p:nvSpPr>
          <p:spPr>
            <a:xfrm>
              <a:off x="1588750" y="8401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4"/>
            <p:cNvSpPr/>
            <p:nvPr/>
          </p:nvSpPr>
          <p:spPr>
            <a:xfrm>
              <a:off x="1588750" y="99067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4"/>
            <p:cNvSpPr/>
            <p:nvPr/>
          </p:nvSpPr>
          <p:spPr>
            <a:xfrm>
              <a:off x="1588750" y="1442200"/>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4"/>
            <p:cNvSpPr/>
            <p:nvPr/>
          </p:nvSpPr>
          <p:spPr>
            <a:xfrm>
              <a:off x="1588750" y="1743225"/>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4"/>
            <p:cNvSpPr/>
            <p:nvPr/>
          </p:nvSpPr>
          <p:spPr>
            <a:xfrm>
              <a:off x="1588750" y="21947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4"/>
            <p:cNvSpPr/>
            <p:nvPr/>
          </p:nvSpPr>
          <p:spPr>
            <a:xfrm>
              <a:off x="1588750" y="249577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4"/>
            <p:cNvSpPr/>
            <p:nvPr/>
          </p:nvSpPr>
          <p:spPr>
            <a:xfrm>
              <a:off x="1588750" y="2796800"/>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4"/>
            <p:cNvSpPr/>
            <p:nvPr/>
          </p:nvSpPr>
          <p:spPr>
            <a:xfrm>
              <a:off x="1588750" y="2947300"/>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4"/>
            <p:cNvSpPr/>
            <p:nvPr/>
          </p:nvSpPr>
          <p:spPr>
            <a:xfrm>
              <a:off x="1588750" y="324832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4"/>
            <p:cNvSpPr/>
            <p:nvPr/>
          </p:nvSpPr>
          <p:spPr>
            <a:xfrm>
              <a:off x="1588750" y="339885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4"/>
            <p:cNvSpPr/>
            <p:nvPr/>
          </p:nvSpPr>
          <p:spPr>
            <a:xfrm>
              <a:off x="1588750" y="369987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4"/>
            <p:cNvSpPr/>
            <p:nvPr/>
          </p:nvSpPr>
          <p:spPr>
            <a:xfrm>
              <a:off x="1588750" y="3850375"/>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4"/>
            <p:cNvSpPr/>
            <p:nvPr/>
          </p:nvSpPr>
          <p:spPr>
            <a:xfrm>
              <a:off x="1588750" y="4151400"/>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4"/>
            <p:cNvSpPr/>
            <p:nvPr/>
          </p:nvSpPr>
          <p:spPr>
            <a:xfrm>
              <a:off x="1588750" y="430190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4"/>
            <p:cNvSpPr/>
            <p:nvPr/>
          </p:nvSpPr>
          <p:spPr>
            <a:xfrm>
              <a:off x="1588750" y="445242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4"/>
            <p:cNvSpPr/>
            <p:nvPr/>
          </p:nvSpPr>
          <p:spPr>
            <a:xfrm>
              <a:off x="1588750" y="460292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4"/>
            <p:cNvSpPr/>
            <p:nvPr/>
          </p:nvSpPr>
          <p:spPr>
            <a:xfrm>
              <a:off x="1588750" y="49039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4"/>
            <p:cNvSpPr/>
            <p:nvPr/>
          </p:nvSpPr>
          <p:spPr>
            <a:xfrm>
              <a:off x="1588750" y="5204975"/>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4"/>
            <p:cNvSpPr/>
            <p:nvPr/>
          </p:nvSpPr>
          <p:spPr>
            <a:xfrm>
              <a:off x="1739250" y="23812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4"/>
            <p:cNvSpPr/>
            <p:nvPr/>
          </p:nvSpPr>
          <p:spPr>
            <a:xfrm>
              <a:off x="1739250" y="84015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4"/>
            <p:cNvSpPr/>
            <p:nvPr/>
          </p:nvSpPr>
          <p:spPr>
            <a:xfrm>
              <a:off x="1739250" y="114117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4"/>
            <p:cNvSpPr/>
            <p:nvPr/>
          </p:nvSpPr>
          <p:spPr>
            <a:xfrm>
              <a:off x="1739250" y="1442200"/>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4"/>
            <p:cNvSpPr/>
            <p:nvPr/>
          </p:nvSpPr>
          <p:spPr>
            <a:xfrm>
              <a:off x="1739250" y="189372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4"/>
            <p:cNvSpPr/>
            <p:nvPr/>
          </p:nvSpPr>
          <p:spPr>
            <a:xfrm>
              <a:off x="1739250" y="249577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4"/>
            <p:cNvSpPr/>
            <p:nvPr/>
          </p:nvSpPr>
          <p:spPr>
            <a:xfrm>
              <a:off x="1739250" y="2646275"/>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4"/>
            <p:cNvSpPr/>
            <p:nvPr/>
          </p:nvSpPr>
          <p:spPr>
            <a:xfrm>
              <a:off x="1739250" y="369987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4"/>
            <p:cNvSpPr/>
            <p:nvPr/>
          </p:nvSpPr>
          <p:spPr>
            <a:xfrm>
              <a:off x="1739250" y="4151400"/>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4"/>
            <p:cNvSpPr/>
            <p:nvPr/>
          </p:nvSpPr>
          <p:spPr>
            <a:xfrm>
              <a:off x="1739250" y="490395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4"/>
            <p:cNvSpPr/>
            <p:nvPr/>
          </p:nvSpPr>
          <p:spPr>
            <a:xfrm>
              <a:off x="1739250" y="535547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4"/>
            <p:cNvSpPr/>
            <p:nvPr/>
          </p:nvSpPr>
          <p:spPr>
            <a:xfrm>
              <a:off x="1889750" y="3886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4"/>
            <p:cNvSpPr/>
            <p:nvPr/>
          </p:nvSpPr>
          <p:spPr>
            <a:xfrm>
              <a:off x="1889750" y="8401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4"/>
            <p:cNvSpPr/>
            <p:nvPr/>
          </p:nvSpPr>
          <p:spPr>
            <a:xfrm>
              <a:off x="1889750" y="33988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4"/>
            <p:cNvSpPr/>
            <p:nvPr/>
          </p:nvSpPr>
          <p:spPr>
            <a:xfrm>
              <a:off x="1889750" y="46029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4"/>
            <p:cNvSpPr/>
            <p:nvPr/>
          </p:nvSpPr>
          <p:spPr>
            <a:xfrm>
              <a:off x="1889750" y="52049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4"/>
            <p:cNvSpPr/>
            <p:nvPr/>
          </p:nvSpPr>
          <p:spPr>
            <a:xfrm>
              <a:off x="2040275" y="6896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4"/>
            <p:cNvSpPr/>
            <p:nvPr/>
          </p:nvSpPr>
          <p:spPr>
            <a:xfrm>
              <a:off x="2040275" y="189372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4"/>
            <p:cNvSpPr/>
            <p:nvPr/>
          </p:nvSpPr>
          <p:spPr>
            <a:xfrm>
              <a:off x="2040275" y="2796800"/>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4"/>
            <p:cNvSpPr/>
            <p:nvPr/>
          </p:nvSpPr>
          <p:spPr>
            <a:xfrm>
              <a:off x="2190775" y="505445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4"/>
            <p:cNvSpPr/>
            <p:nvPr/>
          </p:nvSpPr>
          <p:spPr>
            <a:xfrm>
              <a:off x="2341300" y="475345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4"/>
            <p:cNvSpPr/>
            <p:nvPr/>
          </p:nvSpPr>
          <p:spPr>
            <a:xfrm>
              <a:off x="2642325" y="2646275"/>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4"/>
            <p:cNvSpPr/>
            <p:nvPr/>
          </p:nvSpPr>
          <p:spPr>
            <a:xfrm>
              <a:off x="2642325" y="5204975"/>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4"/>
            <p:cNvSpPr/>
            <p:nvPr/>
          </p:nvSpPr>
          <p:spPr>
            <a:xfrm>
              <a:off x="3244350" y="9906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2" name="Google Shape;1252;p4"/>
          <p:cNvGrpSpPr/>
          <p:nvPr/>
        </p:nvGrpSpPr>
        <p:grpSpPr>
          <a:xfrm rot="10800000">
            <a:off x="6367294" y="38446"/>
            <a:ext cx="2017554" cy="6781562"/>
            <a:chOff x="1588750" y="238125"/>
            <a:chExt cx="2078025" cy="5238750"/>
          </a:xfrm>
        </p:grpSpPr>
        <p:sp>
          <p:nvSpPr>
            <p:cNvPr id="1253" name="Google Shape;1253;p4"/>
            <p:cNvSpPr/>
            <p:nvPr/>
          </p:nvSpPr>
          <p:spPr>
            <a:xfrm>
              <a:off x="1588750"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4"/>
            <p:cNvSpPr/>
            <p:nvPr/>
          </p:nvSpPr>
          <p:spPr>
            <a:xfrm>
              <a:off x="1588750" y="15927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4"/>
            <p:cNvSpPr/>
            <p:nvPr/>
          </p:nvSpPr>
          <p:spPr>
            <a:xfrm>
              <a:off x="1588750" y="264627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4"/>
            <p:cNvSpPr/>
            <p:nvPr/>
          </p:nvSpPr>
          <p:spPr>
            <a:xfrm>
              <a:off x="1588750" y="400087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4"/>
            <p:cNvSpPr/>
            <p:nvPr/>
          </p:nvSpPr>
          <p:spPr>
            <a:xfrm>
              <a:off x="1588750" y="47534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4"/>
            <p:cNvSpPr/>
            <p:nvPr/>
          </p:nvSpPr>
          <p:spPr>
            <a:xfrm>
              <a:off x="1588750" y="505445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4"/>
            <p:cNvSpPr/>
            <p:nvPr/>
          </p:nvSpPr>
          <p:spPr>
            <a:xfrm>
              <a:off x="1739250" y="53912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4"/>
            <p:cNvSpPr/>
            <p:nvPr/>
          </p:nvSpPr>
          <p:spPr>
            <a:xfrm>
              <a:off x="1739250" y="129170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4"/>
            <p:cNvSpPr/>
            <p:nvPr/>
          </p:nvSpPr>
          <p:spPr>
            <a:xfrm>
              <a:off x="1739250" y="27968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4"/>
            <p:cNvSpPr/>
            <p:nvPr/>
          </p:nvSpPr>
          <p:spPr>
            <a:xfrm>
              <a:off x="1739250" y="33988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4"/>
            <p:cNvSpPr/>
            <p:nvPr/>
          </p:nvSpPr>
          <p:spPr>
            <a:xfrm>
              <a:off x="1739250" y="35493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4"/>
            <p:cNvSpPr/>
            <p:nvPr/>
          </p:nvSpPr>
          <p:spPr>
            <a:xfrm>
              <a:off x="1739250" y="430190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4"/>
            <p:cNvSpPr/>
            <p:nvPr/>
          </p:nvSpPr>
          <p:spPr>
            <a:xfrm>
              <a:off x="1739250" y="520497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4"/>
            <p:cNvSpPr/>
            <p:nvPr/>
          </p:nvSpPr>
          <p:spPr>
            <a:xfrm>
              <a:off x="1889750" y="2381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4"/>
            <p:cNvSpPr/>
            <p:nvPr/>
          </p:nvSpPr>
          <p:spPr>
            <a:xfrm>
              <a:off x="1889750" y="14422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4"/>
            <p:cNvSpPr/>
            <p:nvPr/>
          </p:nvSpPr>
          <p:spPr>
            <a:xfrm>
              <a:off x="1889750" y="174322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4"/>
            <p:cNvSpPr/>
            <p:nvPr/>
          </p:nvSpPr>
          <p:spPr>
            <a:xfrm>
              <a:off x="1889750" y="18937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4"/>
            <p:cNvSpPr/>
            <p:nvPr/>
          </p:nvSpPr>
          <p:spPr>
            <a:xfrm>
              <a:off x="1889750" y="20442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4"/>
            <p:cNvSpPr/>
            <p:nvPr/>
          </p:nvSpPr>
          <p:spPr>
            <a:xfrm>
              <a:off x="1889750" y="21947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4"/>
            <p:cNvSpPr/>
            <p:nvPr/>
          </p:nvSpPr>
          <p:spPr>
            <a:xfrm>
              <a:off x="1889750" y="23452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4"/>
            <p:cNvSpPr/>
            <p:nvPr/>
          </p:nvSpPr>
          <p:spPr>
            <a:xfrm>
              <a:off x="1889750" y="249577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4"/>
            <p:cNvSpPr/>
            <p:nvPr/>
          </p:nvSpPr>
          <p:spPr>
            <a:xfrm>
              <a:off x="1889750" y="264627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4"/>
            <p:cNvSpPr/>
            <p:nvPr/>
          </p:nvSpPr>
          <p:spPr>
            <a:xfrm>
              <a:off x="1889750" y="27968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4"/>
            <p:cNvSpPr/>
            <p:nvPr/>
          </p:nvSpPr>
          <p:spPr>
            <a:xfrm>
              <a:off x="1889750" y="294730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4"/>
            <p:cNvSpPr/>
            <p:nvPr/>
          </p:nvSpPr>
          <p:spPr>
            <a:xfrm>
              <a:off x="1889750" y="30978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4"/>
            <p:cNvSpPr/>
            <p:nvPr/>
          </p:nvSpPr>
          <p:spPr>
            <a:xfrm>
              <a:off x="1889750" y="38503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4"/>
            <p:cNvSpPr/>
            <p:nvPr/>
          </p:nvSpPr>
          <p:spPr>
            <a:xfrm>
              <a:off x="1889750" y="400087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4"/>
            <p:cNvSpPr/>
            <p:nvPr/>
          </p:nvSpPr>
          <p:spPr>
            <a:xfrm>
              <a:off x="1889750" y="41514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4"/>
            <p:cNvSpPr/>
            <p:nvPr/>
          </p:nvSpPr>
          <p:spPr>
            <a:xfrm>
              <a:off x="1889750" y="430190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4"/>
            <p:cNvSpPr/>
            <p:nvPr/>
          </p:nvSpPr>
          <p:spPr>
            <a:xfrm>
              <a:off x="1889750" y="44524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4"/>
            <p:cNvSpPr/>
            <p:nvPr/>
          </p:nvSpPr>
          <p:spPr>
            <a:xfrm>
              <a:off x="1889750" y="47534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4"/>
            <p:cNvSpPr/>
            <p:nvPr/>
          </p:nvSpPr>
          <p:spPr>
            <a:xfrm>
              <a:off x="1889750" y="49039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4"/>
            <p:cNvSpPr/>
            <p:nvPr/>
          </p:nvSpPr>
          <p:spPr>
            <a:xfrm>
              <a:off x="2040275" y="38862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4"/>
            <p:cNvSpPr/>
            <p:nvPr/>
          </p:nvSpPr>
          <p:spPr>
            <a:xfrm>
              <a:off x="2040275" y="114117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4"/>
            <p:cNvSpPr/>
            <p:nvPr/>
          </p:nvSpPr>
          <p:spPr>
            <a:xfrm>
              <a:off x="2040275" y="129170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4"/>
            <p:cNvSpPr/>
            <p:nvPr/>
          </p:nvSpPr>
          <p:spPr>
            <a:xfrm>
              <a:off x="2040275" y="1442200"/>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4"/>
            <p:cNvSpPr/>
            <p:nvPr/>
          </p:nvSpPr>
          <p:spPr>
            <a:xfrm>
              <a:off x="2040275" y="174322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4"/>
            <p:cNvSpPr/>
            <p:nvPr/>
          </p:nvSpPr>
          <p:spPr>
            <a:xfrm>
              <a:off x="2040275" y="204425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4"/>
            <p:cNvSpPr/>
            <p:nvPr/>
          </p:nvSpPr>
          <p:spPr>
            <a:xfrm>
              <a:off x="2040275" y="2646275"/>
              <a:ext cx="121400" cy="121425"/>
            </a:xfrm>
            <a:custGeom>
              <a:rect b="b" l="l" r="r" t="t"/>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4"/>
            <p:cNvSpPr/>
            <p:nvPr/>
          </p:nvSpPr>
          <p:spPr>
            <a:xfrm>
              <a:off x="2040275" y="2947300"/>
              <a:ext cx="121400" cy="121425"/>
            </a:xfrm>
            <a:custGeom>
              <a:rect b="b" l="l" r="r" t="t"/>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4"/>
            <p:cNvSpPr/>
            <p:nvPr/>
          </p:nvSpPr>
          <p:spPr>
            <a:xfrm>
              <a:off x="2040275" y="309782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4"/>
            <p:cNvSpPr/>
            <p:nvPr/>
          </p:nvSpPr>
          <p:spPr>
            <a:xfrm>
              <a:off x="2040275" y="324832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4"/>
            <p:cNvSpPr/>
            <p:nvPr/>
          </p:nvSpPr>
          <p:spPr>
            <a:xfrm>
              <a:off x="2040275" y="3549350"/>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4"/>
            <p:cNvSpPr/>
            <p:nvPr/>
          </p:nvSpPr>
          <p:spPr>
            <a:xfrm>
              <a:off x="2040275" y="369987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4"/>
            <p:cNvSpPr/>
            <p:nvPr/>
          </p:nvSpPr>
          <p:spPr>
            <a:xfrm>
              <a:off x="2040275" y="385037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4"/>
            <p:cNvSpPr/>
            <p:nvPr/>
          </p:nvSpPr>
          <p:spPr>
            <a:xfrm>
              <a:off x="2040275" y="4000875"/>
              <a:ext cx="121400" cy="121425"/>
            </a:xfrm>
            <a:custGeom>
              <a:rect b="b" l="l" r="r" t="t"/>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4"/>
            <p:cNvSpPr/>
            <p:nvPr/>
          </p:nvSpPr>
          <p:spPr>
            <a:xfrm>
              <a:off x="2040275" y="4301900"/>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4"/>
            <p:cNvSpPr/>
            <p:nvPr/>
          </p:nvSpPr>
          <p:spPr>
            <a:xfrm>
              <a:off x="2040275" y="445242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4"/>
            <p:cNvSpPr/>
            <p:nvPr/>
          </p:nvSpPr>
          <p:spPr>
            <a:xfrm>
              <a:off x="2040275" y="4903950"/>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4"/>
            <p:cNvSpPr/>
            <p:nvPr/>
          </p:nvSpPr>
          <p:spPr>
            <a:xfrm>
              <a:off x="2040275" y="5054450"/>
              <a:ext cx="121400" cy="121425"/>
            </a:xfrm>
            <a:custGeom>
              <a:rect b="b" l="l" r="r" t="t"/>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4"/>
            <p:cNvSpPr/>
            <p:nvPr/>
          </p:nvSpPr>
          <p:spPr>
            <a:xfrm>
              <a:off x="2040275" y="520497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4"/>
            <p:cNvSpPr/>
            <p:nvPr/>
          </p:nvSpPr>
          <p:spPr>
            <a:xfrm>
              <a:off x="2190775" y="2381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4"/>
            <p:cNvSpPr/>
            <p:nvPr/>
          </p:nvSpPr>
          <p:spPr>
            <a:xfrm>
              <a:off x="2190775" y="6896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4"/>
            <p:cNvSpPr/>
            <p:nvPr/>
          </p:nvSpPr>
          <p:spPr>
            <a:xfrm>
              <a:off x="2190775" y="8401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4"/>
            <p:cNvSpPr/>
            <p:nvPr/>
          </p:nvSpPr>
          <p:spPr>
            <a:xfrm>
              <a:off x="2190775" y="114117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4"/>
            <p:cNvSpPr/>
            <p:nvPr/>
          </p:nvSpPr>
          <p:spPr>
            <a:xfrm>
              <a:off x="2190775" y="129170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4"/>
            <p:cNvSpPr/>
            <p:nvPr/>
          </p:nvSpPr>
          <p:spPr>
            <a:xfrm>
              <a:off x="2190775" y="159270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4"/>
            <p:cNvSpPr/>
            <p:nvPr/>
          </p:nvSpPr>
          <p:spPr>
            <a:xfrm>
              <a:off x="2190775" y="174322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4"/>
            <p:cNvSpPr/>
            <p:nvPr/>
          </p:nvSpPr>
          <p:spPr>
            <a:xfrm>
              <a:off x="2190775" y="18937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4"/>
            <p:cNvSpPr/>
            <p:nvPr/>
          </p:nvSpPr>
          <p:spPr>
            <a:xfrm>
              <a:off x="2190775" y="20442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4"/>
            <p:cNvSpPr/>
            <p:nvPr/>
          </p:nvSpPr>
          <p:spPr>
            <a:xfrm>
              <a:off x="2190775" y="21947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4"/>
            <p:cNvSpPr/>
            <p:nvPr/>
          </p:nvSpPr>
          <p:spPr>
            <a:xfrm>
              <a:off x="2190775" y="23452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4"/>
            <p:cNvSpPr/>
            <p:nvPr/>
          </p:nvSpPr>
          <p:spPr>
            <a:xfrm>
              <a:off x="2190775" y="249577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4"/>
            <p:cNvSpPr/>
            <p:nvPr/>
          </p:nvSpPr>
          <p:spPr>
            <a:xfrm>
              <a:off x="2190775" y="27968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4"/>
            <p:cNvSpPr/>
            <p:nvPr/>
          </p:nvSpPr>
          <p:spPr>
            <a:xfrm>
              <a:off x="2190775" y="30978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4"/>
            <p:cNvSpPr/>
            <p:nvPr/>
          </p:nvSpPr>
          <p:spPr>
            <a:xfrm>
              <a:off x="2190775" y="32483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4"/>
            <p:cNvSpPr/>
            <p:nvPr/>
          </p:nvSpPr>
          <p:spPr>
            <a:xfrm>
              <a:off x="2190775" y="33988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4"/>
            <p:cNvSpPr/>
            <p:nvPr/>
          </p:nvSpPr>
          <p:spPr>
            <a:xfrm>
              <a:off x="2190775" y="35493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4"/>
            <p:cNvSpPr/>
            <p:nvPr/>
          </p:nvSpPr>
          <p:spPr>
            <a:xfrm>
              <a:off x="2190775" y="36998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4"/>
            <p:cNvSpPr/>
            <p:nvPr/>
          </p:nvSpPr>
          <p:spPr>
            <a:xfrm>
              <a:off x="2190775" y="400087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4"/>
            <p:cNvSpPr/>
            <p:nvPr/>
          </p:nvSpPr>
          <p:spPr>
            <a:xfrm>
              <a:off x="2190775" y="41514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4"/>
            <p:cNvSpPr/>
            <p:nvPr/>
          </p:nvSpPr>
          <p:spPr>
            <a:xfrm>
              <a:off x="2190775" y="44524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4"/>
            <p:cNvSpPr/>
            <p:nvPr/>
          </p:nvSpPr>
          <p:spPr>
            <a:xfrm>
              <a:off x="2190775" y="46029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4"/>
            <p:cNvSpPr/>
            <p:nvPr/>
          </p:nvSpPr>
          <p:spPr>
            <a:xfrm>
              <a:off x="2190775" y="47534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4"/>
            <p:cNvSpPr/>
            <p:nvPr/>
          </p:nvSpPr>
          <p:spPr>
            <a:xfrm>
              <a:off x="2190775" y="52049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4"/>
            <p:cNvSpPr/>
            <p:nvPr/>
          </p:nvSpPr>
          <p:spPr>
            <a:xfrm>
              <a:off x="2190775" y="535547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4"/>
            <p:cNvSpPr/>
            <p:nvPr/>
          </p:nvSpPr>
          <p:spPr>
            <a:xfrm>
              <a:off x="2341300" y="53912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4"/>
            <p:cNvSpPr/>
            <p:nvPr/>
          </p:nvSpPr>
          <p:spPr>
            <a:xfrm>
              <a:off x="2341300" y="6896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4"/>
            <p:cNvSpPr/>
            <p:nvPr/>
          </p:nvSpPr>
          <p:spPr>
            <a:xfrm>
              <a:off x="2341300" y="9906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4"/>
            <p:cNvSpPr/>
            <p:nvPr/>
          </p:nvSpPr>
          <p:spPr>
            <a:xfrm>
              <a:off x="2341300"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4"/>
            <p:cNvSpPr/>
            <p:nvPr/>
          </p:nvSpPr>
          <p:spPr>
            <a:xfrm>
              <a:off x="2341300" y="14422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4"/>
            <p:cNvSpPr/>
            <p:nvPr/>
          </p:nvSpPr>
          <p:spPr>
            <a:xfrm>
              <a:off x="2341300" y="15927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4"/>
            <p:cNvSpPr/>
            <p:nvPr/>
          </p:nvSpPr>
          <p:spPr>
            <a:xfrm>
              <a:off x="2341300" y="174322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4"/>
            <p:cNvSpPr/>
            <p:nvPr/>
          </p:nvSpPr>
          <p:spPr>
            <a:xfrm>
              <a:off x="2341300" y="21947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4"/>
            <p:cNvSpPr/>
            <p:nvPr/>
          </p:nvSpPr>
          <p:spPr>
            <a:xfrm>
              <a:off x="2341300" y="23452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4"/>
            <p:cNvSpPr/>
            <p:nvPr/>
          </p:nvSpPr>
          <p:spPr>
            <a:xfrm>
              <a:off x="2341300" y="24957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4"/>
            <p:cNvSpPr/>
            <p:nvPr/>
          </p:nvSpPr>
          <p:spPr>
            <a:xfrm>
              <a:off x="2341300" y="264627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4"/>
            <p:cNvSpPr/>
            <p:nvPr/>
          </p:nvSpPr>
          <p:spPr>
            <a:xfrm>
              <a:off x="2341300" y="27968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4"/>
            <p:cNvSpPr/>
            <p:nvPr/>
          </p:nvSpPr>
          <p:spPr>
            <a:xfrm>
              <a:off x="2341300" y="29473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4"/>
            <p:cNvSpPr/>
            <p:nvPr/>
          </p:nvSpPr>
          <p:spPr>
            <a:xfrm>
              <a:off x="2341300" y="30978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4"/>
            <p:cNvSpPr/>
            <p:nvPr/>
          </p:nvSpPr>
          <p:spPr>
            <a:xfrm>
              <a:off x="2341300" y="32483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4"/>
            <p:cNvSpPr/>
            <p:nvPr/>
          </p:nvSpPr>
          <p:spPr>
            <a:xfrm>
              <a:off x="2341300" y="33988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4"/>
            <p:cNvSpPr/>
            <p:nvPr/>
          </p:nvSpPr>
          <p:spPr>
            <a:xfrm>
              <a:off x="2341300" y="35493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4"/>
            <p:cNvSpPr/>
            <p:nvPr/>
          </p:nvSpPr>
          <p:spPr>
            <a:xfrm>
              <a:off x="2341300" y="38503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4"/>
            <p:cNvSpPr/>
            <p:nvPr/>
          </p:nvSpPr>
          <p:spPr>
            <a:xfrm>
              <a:off x="2341300" y="41514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4"/>
            <p:cNvSpPr/>
            <p:nvPr/>
          </p:nvSpPr>
          <p:spPr>
            <a:xfrm>
              <a:off x="2341300" y="430190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4"/>
            <p:cNvSpPr/>
            <p:nvPr/>
          </p:nvSpPr>
          <p:spPr>
            <a:xfrm>
              <a:off x="2341300" y="44524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4"/>
            <p:cNvSpPr/>
            <p:nvPr/>
          </p:nvSpPr>
          <p:spPr>
            <a:xfrm>
              <a:off x="2341300" y="46029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4"/>
            <p:cNvSpPr/>
            <p:nvPr/>
          </p:nvSpPr>
          <p:spPr>
            <a:xfrm>
              <a:off x="2341300" y="49039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4"/>
            <p:cNvSpPr/>
            <p:nvPr/>
          </p:nvSpPr>
          <p:spPr>
            <a:xfrm>
              <a:off x="2341300" y="505445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4"/>
            <p:cNvSpPr/>
            <p:nvPr/>
          </p:nvSpPr>
          <p:spPr>
            <a:xfrm>
              <a:off x="2341300" y="52049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4"/>
            <p:cNvSpPr/>
            <p:nvPr/>
          </p:nvSpPr>
          <p:spPr>
            <a:xfrm>
              <a:off x="2341300" y="53554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4"/>
            <p:cNvSpPr/>
            <p:nvPr/>
          </p:nvSpPr>
          <p:spPr>
            <a:xfrm>
              <a:off x="2491800" y="38862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4"/>
            <p:cNvSpPr/>
            <p:nvPr/>
          </p:nvSpPr>
          <p:spPr>
            <a:xfrm>
              <a:off x="2491800" y="6896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4"/>
            <p:cNvSpPr/>
            <p:nvPr/>
          </p:nvSpPr>
          <p:spPr>
            <a:xfrm>
              <a:off x="2491800" y="8401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4"/>
            <p:cNvSpPr/>
            <p:nvPr/>
          </p:nvSpPr>
          <p:spPr>
            <a:xfrm>
              <a:off x="2491800" y="9906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4"/>
            <p:cNvSpPr/>
            <p:nvPr/>
          </p:nvSpPr>
          <p:spPr>
            <a:xfrm>
              <a:off x="2491800" y="11411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4"/>
            <p:cNvSpPr/>
            <p:nvPr/>
          </p:nvSpPr>
          <p:spPr>
            <a:xfrm>
              <a:off x="2491800" y="14422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4"/>
            <p:cNvSpPr/>
            <p:nvPr/>
          </p:nvSpPr>
          <p:spPr>
            <a:xfrm>
              <a:off x="2491800" y="174322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4"/>
            <p:cNvSpPr/>
            <p:nvPr/>
          </p:nvSpPr>
          <p:spPr>
            <a:xfrm>
              <a:off x="2491800" y="18937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4"/>
            <p:cNvSpPr/>
            <p:nvPr/>
          </p:nvSpPr>
          <p:spPr>
            <a:xfrm>
              <a:off x="2491800" y="20442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4"/>
            <p:cNvSpPr/>
            <p:nvPr/>
          </p:nvSpPr>
          <p:spPr>
            <a:xfrm>
              <a:off x="2491800" y="23452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4"/>
            <p:cNvSpPr/>
            <p:nvPr/>
          </p:nvSpPr>
          <p:spPr>
            <a:xfrm>
              <a:off x="2491800" y="24957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4"/>
            <p:cNvSpPr/>
            <p:nvPr/>
          </p:nvSpPr>
          <p:spPr>
            <a:xfrm>
              <a:off x="2491800" y="26462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4"/>
            <p:cNvSpPr/>
            <p:nvPr/>
          </p:nvSpPr>
          <p:spPr>
            <a:xfrm>
              <a:off x="2491800" y="27968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4"/>
            <p:cNvSpPr/>
            <p:nvPr/>
          </p:nvSpPr>
          <p:spPr>
            <a:xfrm>
              <a:off x="2491800" y="29473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4"/>
            <p:cNvSpPr/>
            <p:nvPr/>
          </p:nvSpPr>
          <p:spPr>
            <a:xfrm>
              <a:off x="2491800" y="30978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4"/>
            <p:cNvSpPr/>
            <p:nvPr/>
          </p:nvSpPr>
          <p:spPr>
            <a:xfrm>
              <a:off x="2491800" y="32483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4"/>
            <p:cNvSpPr/>
            <p:nvPr/>
          </p:nvSpPr>
          <p:spPr>
            <a:xfrm>
              <a:off x="2491800" y="35493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4"/>
            <p:cNvSpPr/>
            <p:nvPr/>
          </p:nvSpPr>
          <p:spPr>
            <a:xfrm>
              <a:off x="2491800" y="385037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4"/>
            <p:cNvSpPr/>
            <p:nvPr/>
          </p:nvSpPr>
          <p:spPr>
            <a:xfrm>
              <a:off x="2491800" y="40008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4"/>
            <p:cNvSpPr/>
            <p:nvPr/>
          </p:nvSpPr>
          <p:spPr>
            <a:xfrm>
              <a:off x="2491800" y="41514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4"/>
            <p:cNvSpPr/>
            <p:nvPr/>
          </p:nvSpPr>
          <p:spPr>
            <a:xfrm>
              <a:off x="2491800" y="430190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4"/>
            <p:cNvSpPr/>
            <p:nvPr/>
          </p:nvSpPr>
          <p:spPr>
            <a:xfrm>
              <a:off x="2491800" y="46029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4"/>
            <p:cNvSpPr/>
            <p:nvPr/>
          </p:nvSpPr>
          <p:spPr>
            <a:xfrm>
              <a:off x="2491800" y="47534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4"/>
            <p:cNvSpPr/>
            <p:nvPr/>
          </p:nvSpPr>
          <p:spPr>
            <a:xfrm>
              <a:off x="2491800" y="505445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4"/>
            <p:cNvSpPr/>
            <p:nvPr/>
          </p:nvSpPr>
          <p:spPr>
            <a:xfrm>
              <a:off x="2491800" y="53554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4"/>
            <p:cNvSpPr/>
            <p:nvPr/>
          </p:nvSpPr>
          <p:spPr>
            <a:xfrm>
              <a:off x="2642325" y="53912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4"/>
            <p:cNvSpPr/>
            <p:nvPr/>
          </p:nvSpPr>
          <p:spPr>
            <a:xfrm>
              <a:off x="2642325" y="9906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4"/>
            <p:cNvSpPr/>
            <p:nvPr/>
          </p:nvSpPr>
          <p:spPr>
            <a:xfrm>
              <a:off x="2642325" y="11411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4"/>
            <p:cNvSpPr/>
            <p:nvPr/>
          </p:nvSpPr>
          <p:spPr>
            <a:xfrm>
              <a:off x="2642325"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4"/>
            <p:cNvSpPr/>
            <p:nvPr/>
          </p:nvSpPr>
          <p:spPr>
            <a:xfrm>
              <a:off x="2642325" y="15927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4"/>
            <p:cNvSpPr/>
            <p:nvPr/>
          </p:nvSpPr>
          <p:spPr>
            <a:xfrm>
              <a:off x="2642325" y="18937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4"/>
            <p:cNvSpPr/>
            <p:nvPr/>
          </p:nvSpPr>
          <p:spPr>
            <a:xfrm>
              <a:off x="2642325" y="20442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4"/>
            <p:cNvSpPr/>
            <p:nvPr/>
          </p:nvSpPr>
          <p:spPr>
            <a:xfrm>
              <a:off x="2642325" y="21947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4"/>
            <p:cNvSpPr/>
            <p:nvPr/>
          </p:nvSpPr>
          <p:spPr>
            <a:xfrm>
              <a:off x="2642325" y="24957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4"/>
            <p:cNvSpPr/>
            <p:nvPr/>
          </p:nvSpPr>
          <p:spPr>
            <a:xfrm>
              <a:off x="2642325" y="27968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4"/>
            <p:cNvSpPr/>
            <p:nvPr/>
          </p:nvSpPr>
          <p:spPr>
            <a:xfrm>
              <a:off x="2642325" y="30978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4"/>
            <p:cNvSpPr/>
            <p:nvPr/>
          </p:nvSpPr>
          <p:spPr>
            <a:xfrm>
              <a:off x="2642325" y="33988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4"/>
            <p:cNvSpPr/>
            <p:nvPr/>
          </p:nvSpPr>
          <p:spPr>
            <a:xfrm>
              <a:off x="2642325" y="35493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4"/>
            <p:cNvSpPr/>
            <p:nvPr/>
          </p:nvSpPr>
          <p:spPr>
            <a:xfrm>
              <a:off x="2642325" y="400087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4"/>
            <p:cNvSpPr/>
            <p:nvPr/>
          </p:nvSpPr>
          <p:spPr>
            <a:xfrm>
              <a:off x="2642325" y="41514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4"/>
            <p:cNvSpPr/>
            <p:nvPr/>
          </p:nvSpPr>
          <p:spPr>
            <a:xfrm>
              <a:off x="2642325" y="430190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4"/>
            <p:cNvSpPr/>
            <p:nvPr/>
          </p:nvSpPr>
          <p:spPr>
            <a:xfrm>
              <a:off x="2642325" y="44524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4"/>
            <p:cNvSpPr/>
            <p:nvPr/>
          </p:nvSpPr>
          <p:spPr>
            <a:xfrm>
              <a:off x="2642325" y="46029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4"/>
            <p:cNvSpPr/>
            <p:nvPr/>
          </p:nvSpPr>
          <p:spPr>
            <a:xfrm>
              <a:off x="2642325" y="49039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4"/>
            <p:cNvSpPr/>
            <p:nvPr/>
          </p:nvSpPr>
          <p:spPr>
            <a:xfrm>
              <a:off x="2642325" y="505445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4"/>
            <p:cNvSpPr/>
            <p:nvPr/>
          </p:nvSpPr>
          <p:spPr>
            <a:xfrm>
              <a:off x="2792825" y="2381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4"/>
            <p:cNvSpPr/>
            <p:nvPr/>
          </p:nvSpPr>
          <p:spPr>
            <a:xfrm>
              <a:off x="2792825" y="6896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4"/>
            <p:cNvSpPr/>
            <p:nvPr/>
          </p:nvSpPr>
          <p:spPr>
            <a:xfrm>
              <a:off x="2792825" y="9906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4"/>
            <p:cNvSpPr/>
            <p:nvPr/>
          </p:nvSpPr>
          <p:spPr>
            <a:xfrm>
              <a:off x="2792825" y="14422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4"/>
            <p:cNvSpPr/>
            <p:nvPr/>
          </p:nvSpPr>
          <p:spPr>
            <a:xfrm>
              <a:off x="2792825" y="15927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4"/>
            <p:cNvSpPr/>
            <p:nvPr/>
          </p:nvSpPr>
          <p:spPr>
            <a:xfrm>
              <a:off x="2792825" y="21947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4"/>
            <p:cNvSpPr/>
            <p:nvPr/>
          </p:nvSpPr>
          <p:spPr>
            <a:xfrm>
              <a:off x="2792825" y="23452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4"/>
            <p:cNvSpPr/>
            <p:nvPr/>
          </p:nvSpPr>
          <p:spPr>
            <a:xfrm>
              <a:off x="2792825" y="26462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4"/>
            <p:cNvSpPr/>
            <p:nvPr/>
          </p:nvSpPr>
          <p:spPr>
            <a:xfrm>
              <a:off x="2792825" y="27968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4"/>
            <p:cNvSpPr/>
            <p:nvPr/>
          </p:nvSpPr>
          <p:spPr>
            <a:xfrm>
              <a:off x="2792825" y="29473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4"/>
            <p:cNvSpPr/>
            <p:nvPr/>
          </p:nvSpPr>
          <p:spPr>
            <a:xfrm>
              <a:off x="2792825" y="30978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4"/>
            <p:cNvSpPr/>
            <p:nvPr/>
          </p:nvSpPr>
          <p:spPr>
            <a:xfrm>
              <a:off x="2792825" y="35493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4"/>
            <p:cNvSpPr/>
            <p:nvPr/>
          </p:nvSpPr>
          <p:spPr>
            <a:xfrm>
              <a:off x="2792825" y="36998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4"/>
            <p:cNvSpPr/>
            <p:nvPr/>
          </p:nvSpPr>
          <p:spPr>
            <a:xfrm>
              <a:off x="2792825" y="385037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4"/>
            <p:cNvSpPr/>
            <p:nvPr/>
          </p:nvSpPr>
          <p:spPr>
            <a:xfrm>
              <a:off x="2792825" y="41514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4"/>
            <p:cNvSpPr/>
            <p:nvPr/>
          </p:nvSpPr>
          <p:spPr>
            <a:xfrm>
              <a:off x="2792825" y="49039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4"/>
            <p:cNvSpPr/>
            <p:nvPr/>
          </p:nvSpPr>
          <p:spPr>
            <a:xfrm>
              <a:off x="2792825" y="520497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4"/>
            <p:cNvSpPr/>
            <p:nvPr/>
          </p:nvSpPr>
          <p:spPr>
            <a:xfrm>
              <a:off x="2792825" y="53554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4"/>
            <p:cNvSpPr/>
            <p:nvPr/>
          </p:nvSpPr>
          <p:spPr>
            <a:xfrm>
              <a:off x="2943325" y="38862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4"/>
            <p:cNvSpPr/>
            <p:nvPr/>
          </p:nvSpPr>
          <p:spPr>
            <a:xfrm>
              <a:off x="2943325" y="53912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4"/>
            <p:cNvSpPr/>
            <p:nvPr/>
          </p:nvSpPr>
          <p:spPr>
            <a:xfrm>
              <a:off x="2943325" y="9906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4"/>
            <p:cNvSpPr/>
            <p:nvPr/>
          </p:nvSpPr>
          <p:spPr>
            <a:xfrm>
              <a:off x="2943325" y="129170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4"/>
            <p:cNvSpPr/>
            <p:nvPr/>
          </p:nvSpPr>
          <p:spPr>
            <a:xfrm>
              <a:off x="2943325" y="159270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4"/>
            <p:cNvSpPr/>
            <p:nvPr/>
          </p:nvSpPr>
          <p:spPr>
            <a:xfrm>
              <a:off x="2943325" y="20442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4"/>
            <p:cNvSpPr/>
            <p:nvPr/>
          </p:nvSpPr>
          <p:spPr>
            <a:xfrm>
              <a:off x="2943325" y="23452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4"/>
            <p:cNvSpPr/>
            <p:nvPr/>
          </p:nvSpPr>
          <p:spPr>
            <a:xfrm>
              <a:off x="2943325" y="27968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4"/>
            <p:cNvSpPr/>
            <p:nvPr/>
          </p:nvSpPr>
          <p:spPr>
            <a:xfrm>
              <a:off x="2943325" y="30978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4"/>
            <p:cNvSpPr/>
            <p:nvPr/>
          </p:nvSpPr>
          <p:spPr>
            <a:xfrm>
              <a:off x="2943325" y="32483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4"/>
            <p:cNvSpPr/>
            <p:nvPr/>
          </p:nvSpPr>
          <p:spPr>
            <a:xfrm>
              <a:off x="2943325" y="35493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4"/>
            <p:cNvSpPr/>
            <p:nvPr/>
          </p:nvSpPr>
          <p:spPr>
            <a:xfrm>
              <a:off x="2943325" y="36998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4"/>
            <p:cNvSpPr/>
            <p:nvPr/>
          </p:nvSpPr>
          <p:spPr>
            <a:xfrm>
              <a:off x="2943325" y="38503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4"/>
            <p:cNvSpPr/>
            <p:nvPr/>
          </p:nvSpPr>
          <p:spPr>
            <a:xfrm>
              <a:off x="2943325" y="41514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4"/>
            <p:cNvSpPr/>
            <p:nvPr/>
          </p:nvSpPr>
          <p:spPr>
            <a:xfrm>
              <a:off x="2943325" y="430190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4"/>
            <p:cNvSpPr/>
            <p:nvPr/>
          </p:nvSpPr>
          <p:spPr>
            <a:xfrm>
              <a:off x="2943325" y="47534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4"/>
            <p:cNvSpPr/>
            <p:nvPr/>
          </p:nvSpPr>
          <p:spPr>
            <a:xfrm>
              <a:off x="2943325" y="505445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4"/>
            <p:cNvSpPr/>
            <p:nvPr/>
          </p:nvSpPr>
          <p:spPr>
            <a:xfrm>
              <a:off x="2943325" y="52049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4"/>
            <p:cNvSpPr/>
            <p:nvPr/>
          </p:nvSpPr>
          <p:spPr>
            <a:xfrm>
              <a:off x="3093850" y="23812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4"/>
            <p:cNvSpPr/>
            <p:nvPr/>
          </p:nvSpPr>
          <p:spPr>
            <a:xfrm>
              <a:off x="3093850" y="68965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4"/>
            <p:cNvSpPr/>
            <p:nvPr/>
          </p:nvSpPr>
          <p:spPr>
            <a:xfrm>
              <a:off x="3093850" y="114117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4"/>
            <p:cNvSpPr/>
            <p:nvPr/>
          </p:nvSpPr>
          <p:spPr>
            <a:xfrm>
              <a:off x="3093850" y="174322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4"/>
            <p:cNvSpPr/>
            <p:nvPr/>
          </p:nvSpPr>
          <p:spPr>
            <a:xfrm>
              <a:off x="3093850" y="234527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4"/>
            <p:cNvSpPr/>
            <p:nvPr/>
          </p:nvSpPr>
          <p:spPr>
            <a:xfrm>
              <a:off x="3093850" y="309782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4"/>
            <p:cNvSpPr/>
            <p:nvPr/>
          </p:nvSpPr>
          <p:spPr>
            <a:xfrm>
              <a:off x="3093850" y="4301900"/>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4"/>
            <p:cNvSpPr/>
            <p:nvPr/>
          </p:nvSpPr>
          <p:spPr>
            <a:xfrm>
              <a:off x="3093850" y="445242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4"/>
            <p:cNvSpPr/>
            <p:nvPr/>
          </p:nvSpPr>
          <p:spPr>
            <a:xfrm>
              <a:off x="3093850" y="535547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4"/>
            <p:cNvSpPr/>
            <p:nvPr/>
          </p:nvSpPr>
          <p:spPr>
            <a:xfrm>
              <a:off x="3244350" y="38862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4"/>
            <p:cNvSpPr/>
            <p:nvPr/>
          </p:nvSpPr>
          <p:spPr>
            <a:xfrm>
              <a:off x="3244350" y="129170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4"/>
            <p:cNvSpPr/>
            <p:nvPr/>
          </p:nvSpPr>
          <p:spPr>
            <a:xfrm>
              <a:off x="3244350" y="20442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4"/>
            <p:cNvSpPr/>
            <p:nvPr/>
          </p:nvSpPr>
          <p:spPr>
            <a:xfrm>
              <a:off x="3244350" y="27968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4"/>
            <p:cNvSpPr/>
            <p:nvPr/>
          </p:nvSpPr>
          <p:spPr>
            <a:xfrm>
              <a:off x="3244350" y="36998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4"/>
            <p:cNvSpPr/>
            <p:nvPr/>
          </p:nvSpPr>
          <p:spPr>
            <a:xfrm>
              <a:off x="3244350" y="44524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4"/>
            <p:cNvSpPr/>
            <p:nvPr/>
          </p:nvSpPr>
          <p:spPr>
            <a:xfrm>
              <a:off x="3244350" y="46029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4"/>
            <p:cNvSpPr/>
            <p:nvPr/>
          </p:nvSpPr>
          <p:spPr>
            <a:xfrm>
              <a:off x="3244350" y="52049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4"/>
            <p:cNvSpPr/>
            <p:nvPr/>
          </p:nvSpPr>
          <p:spPr>
            <a:xfrm>
              <a:off x="3394875" y="2381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4"/>
            <p:cNvSpPr/>
            <p:nvPr/>
          </p:nvSpPr>
          <p:spPr>
            <a:xfrm>
              <a:off x="3394875"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4"/>
            <p:cNvSpPr/>
            <p:nvPr/>
          </p:nvSpPr>
          <p:spPr>
            <a:xfrm>
              <a:off x="3394875" y="32483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4"/>
            <p:cNvSpPr/>
            <p:nvPr/>
          </p:nvSpPr>
          <p:spPr>
            <a:xfrm>
              <a:off x="3394875" y="38503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4"/>
            <p:cNvSpPr/>
            <p:nvPr/>
          </p:nvSpPr>
          <p:spPr>
            <a:xfrm>
              <a:off x="3394875" y="44524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4"/>
            <p:cNvSpPr/>
            <p:nvPr/>
          </p:nvSpPr>
          <p:spPr>
            <a:xfrm>
              <a:off x="3394875" y="52049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4"/>
            <p:cNvSpPr/>
            <p:nvPr/>
          </p:nvSpPr>
          <p:spPr>
            <a:xfrm>
              <a:off x="3545375" y="6896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4"/>
            <p:cNvSpPr/>
            <p:nvPr/>
          </p:nvSpPr>
          <p:spPr>
            <a:xfrm>
              <a:off x="3545375" y="15927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4"/>
            <p:cNvSpPr/>
            <p:nvPr/>
          </p:nvSpPr>
          <p:spPr>
            <a:xfrm>
              <a:off x="3545375" y="26462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2" name="Google Shape;1462;p4"/>
          <p:cNvGrpSpPr/>
          <p:nvPr/>
        </p:nvGrpSpPr>
        <p:grpSpPr>
          <a:xfrm rot="10800000">
            <a:off x="6367294" y="38446"/>
            <a:ext cx="2309820" cy="6781562"/>
            <a:chOff x="1287725" y="238125"/>
            <a:chExt cx="2379050" cy="5238750"/>
          </a:xfrm>
        </p:grpSpPr>
        <p:sp>
          <p:nvSpPr>
            <p:cNvPr id="1463" name="Google Shape;1463;p4"/>
            <p:cNvSpPr/>
            <p:nvPr/>
          </p:nvSpPr>
          <p:spPr>
            <a:xfrm>
              <a:off x="1287725" y="3886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4"/>
            <p:cNvSpPr/>
            <p:nvPr/>
          </p:nvSpPr>
          <p:spPr>
            <a:xfrm>
              <a:off x="1287725" y="6896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4"/>
            <p:cNvSpPr/>
            <p:nvPr/>
          </p:nvSpPr>
          <p:spPr>
            <a:xfrm>
              <a:off x="1287725" y="8401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4"/>
            <p:cNvSpPr/>
            <p:nvPr/>
          </p:nvSpPr>
          <p:spPr>
            <a:xfrm>
              <a:off x="1287725" y="129170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4"/>
            <p:cNvSpPr/>
            <p:nvPr/>
          </p:nvSpPr>
          <p:spPr>
            <a:xfrm>
              <a:off x="1287725" y="17432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4"/>
            <p:cNvSpPr/>
            <p:nvPr/>
          </p:nvSpPr>
          <p:spPr>
            <a:xfrm>
              <a:off x="1287725" y="18937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4"/>
            <p:cNvSpPr/>
            <p:nvPr/>
          </p:nvSpPr>
          <p:spPr>
            <a:xfrm>
              <a:off x="1287725" y="20442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4"/>
            <p:cNvSpPr/>
            <p:nvPr/>
          </p:nvSpPr>
          <p:spPr>
            <a:xfrm>
              <a:off x="1287725" y="24957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4"/>
            <p:cNvSpPr/>
            <p:nvPr/>
          </p:nvSpPr>
          <p:spPr>
            <a:xfrm>
              <a:off x="1287725" y="294730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4"/>
            <p:cNvSpPr/>
            <p:nvPr/>
          </p:nvSpPr>
          <p:spPr>
            <a:xfrm>
              <a:off x="1287725" y="36998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4"/>
            <p:cNvSpPr/>
            <p:nvPr/>
          </p:nvSpPr>
          <p:spPr>
            <a:xfrm>
              <a:off x="1287725" y="385037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4"/>
            <p:cNvSpPr/>
            <p:nvPr/>
          </p:nvSpPr>
          <p:spPr>
            <a:xfrm>
              <a:off x="1287725" y="44524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4"/>
            <p:cNvSpPr/>
            <p:nvPr/>
          </p:nvSpPr>
          <p:spPr>
            <a:xfrm>
              <a:off x="1287725" y="47534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4"/>
            <p:cNvSpPr/>
            <p:nvPr/>
          </p:nvSpPr>
          <p:spPr>
            <a:xfrm>
              <a:off x="1287725" y="505445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4"/>
            <p:cNvSpPr/>
            <p:nvPr/>
          </p:nvSpPr>
          <p:spPr>
            <a:xfrm>
              <a:off x="1287725" y="520497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4"/>
            <p:cNvSpPr/>
            <p:nvPr/>
          </p:nvSpPr>
          <p:spPr>
            <a:xfrm>
              <a:off x="1438225" y="38862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4"/>
            <p:cNvSpPr/>
            <p:nvPr/>
          </p:nvSpPr>
          <p:spPr>
            <a:xfrm>
              <a:off x="1438225"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4"/>
            <p:cNvSpPr/>
            <p:nvPr/>
          </p:nvSpPr>
          <p:spPr>
            <a:xfrm>
              <a:off x="1438225" y="27968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4"/>
            <p:cNvSpPr/>
            <p:nvPr/>
          </p:nvSpPr>
          <p:spPr>
            <a:xfrm>
              <a:off x="1438225" y="41514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4"/>
            <p:cNvSpPr/>
            <p:nvPr/>
          </p:nvSpPr>
          <p:spPr>
            <a:xfrm>
              <a:off x="1588750" y="3886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4"/>
            <p:cNvSpPr/>
            <p:nvPr/>
          </p:nvSpPr>
          <p:spPr>
            <a:xfrm>
              <a:off x="1588750" y="53912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4"/>
            <p:cNvSpPr/>
            <p:nvPr/>
          </p:nvSpPr>
          <p:spPr>
            <a:xfrm>
              <a:off x="1588750" y="6896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4"/>
            <p:cNvSpPr/>
            <p:nvPr/>
          </p:nvSpPr>
          <p:spPr>
            <a:xfrm>
              <a:off x="1588750" y="11411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4"/>
            <p:cNvSpPr/>
            <p:nvPr/>
          </p:nvSpPr>
          <p:spPr>
            <a:xfrm>
              <a:off x="1588750" y="18937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4"/>
            <p:cNvSpPr/>
            <p:nvPr/>
          </p:nvSpPr>
          <p:spPr>
            <a:xfrm>
              <a:off x="1588750" y="20442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4"/>
            <p:cNvSpPr/>
            <p:nvPr/>
          </p:nvSpPr>
          <p:spPr>
            <a:xfrm>
              <a:off x="1588750" y="23452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4"/>
            <p:cNvSpPr/>
            <p:nvPr/>
          </p:nvSpPr>
          <p:spPr>
            <a:xfrm>
              <a:off x="1588750" y="30978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4"/>
            <p:cNvSpPr/>
            <p:nvPr/>
          </p:nvSpPr>
          <p:spPr>
            <a:xfrm>
              <a:off x="1588750" y="35493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4"/>
            <p:cNvSpPr/>
            <p:nvPr/>
          </p:nvSpPr>
          <p:spPr>
            <a:xfrm>
              <a:off x="1588750" y="53554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4"/>
            <p:cNvSpPr/>
            <p:nvPr/>
          </p:nvSpPr>
          <p:spPr>
            <a:xfrm>
              <a:off x="1739250" y="38862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4"/>
            <p:cNvSpPr/>
            <p:nvPr/>
          </p:nvSpPr>
          <p:spPr>
            <a:xfrm>
              <a:off x="1739250" y="6896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4"/>
            <p:cNvSpPr/>
            <p:nvPr/>
          </p:nvSpPr>
          <p:spPr>
            <a:xfrm>
              <a:off x="1739250" y="9906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4"/>
            <p:cNvSpPr/>
            <p:nvPr/>
          </p:nvSpPr>
          <p:spPr>
            <a:xfrm>
              <a:off x="1739250" y="1592700"/>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4"/>
            <p:cNvSpPr/>
            <p:nvPr/>
          </p:nvSpPr>
          <p:spPr>
            <a:xfrm>
              <a:off x="1739250" y="174322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4"/>
            <p:cNvSpPr/>
            <p:nvPr/>
          </p:nvSpPr>
          <p:spPr>
            <a:xfrm>
              <a:off x="1739250" y="20442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4"/>
            <p:cNvSpPr/>
            <p:nvPr/>
          </p:nvSpPr>
          <p:spPr>
            <a:xfrm>
              <a:off x="1739250" y="21947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4"/>
            <p:cNvSpPr/>
            <p:nvPr/>
          </p:nvSpPr>
          <p:spPr>
            <a:xfrm>
              <a:off x="1739250"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4"/>
            <p:cNvSpPr/>
            <p:nvPr/>
          </p:nvSpPr>
          <p:spPr>
            <a:xfrm>
              <a:off x="1739250" y="2947300"/>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4"/>
            <p:cNvSpPr/>
            <p:nvPr/>
          </p:nvSpPr>
          <p:spPr>
            <a:xfrm>
              <a:off x="1739250" y="30978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4"/>
            <p:cNvSpPr/>
            <p:nvPr/>
          </p:nvSpPr>
          <p:spPr>
            <a:xfrm>
              <a:off x="1739250" y="32483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4"/>
            <p:cNvSpPr/>
            <p:nvPr/>
          </p:nvSpPr>
          <p:spPr>
            <a:xfrm>
              <a:off x="1739250" y="385037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4"/>
            <p:cNvSpPr/>
            <p:nvPr/>
          </p:nvSpPr>
          <p:spPr>
            <a:xfrm>
              <a:off x="1739250" y="4000875"/>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4"/>
            <p:cNvSpPr/>
            <p:nvPr/>
          </p:nvSpPr>
          <p:spPr>
            <a:xfrm>
              <a:off x="1739250" y="44524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4"/>
            <p:cNvSpPr/>
            <p:nvPr/>
          </p:nvSpPr>
          <p:spPr>
            <a:xfrm>
              <a:off x="1739250" y="46029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4"/>
            <p:cNvSpPr/>
            <p:nvPr/>
          </p:nvSpPr>
          <p:spPr>
            <a:xfrm>
              <a:off x="1739250" y="47534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4"/>
            <p:cNvSpPr/>
            <p:nvPr/>
          </p:nvSpPr>
          <p:spPr>
            <a:xfrm>
              <a:off x="1739250" y="5054450"/>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4"/>
            <p:cNvSpPr/>
            <p:nvPr/>
          </p:nvSpPr>
          <p:spPr>
            <a:xfrm>
              <a:off x="1889750" y="539125"/>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4"/>
            <p:cNvSpPr/>
            <p:nvPr/>
          </p:nvSpPr>
          <p:spPr>
            <a:xfrm>
              <a:off x="1889750" y="689650"/>
              <a:ext cx="121425" cy="121400"/>
            </a:xfrm>
            <a:custGeom>
              <a:rect b="b" l="l" r="r" t="t"/>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4"/>
            <p:cNvSpPr/>
            <p:nvPr/>
          </p:nvSpPr>
          <p:spPr>
            <a:xfrm>
              <a:off x="1889750" y="990675"/>
              <a:ext cx="121425" cy="121400"/>
            </a:xfrm>
            <a:custGeom>
              <a:rect b="b" l="l" r="r" t="t"/>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4"/>
            <p:cNvSpPr/>
            <p:nvPr/>
          </p:nvSpPr>
          <p:spPr>
            <a:xfrm>
              <a:off x="1889750" y="1141175"/>
              <a:ext cx="121425" cy="121400"/>
            </a:xfrm>
            <a:custGeom>
              <a:rect b="b" l="l" r="r" t="t"/>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4"/>
            <p:cNvSpPr/>
            <p:nvPr/>
          </p:nvSpPr>
          <p:spPr>
            <a:xfrm>
              <a:off x="1889750" y="1291700"/>
              <a:ext cx="121425" cy="121400"/>
            </a:xfrm>
            <a:custGeom>
              <a:rect b="b" l="l" r="r" t="t"/>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4"/>
            <p:cNvSpPr/>
            <p:nvPr/>
          </p:nvSpPr>
          <p:spPr>
            <a:xfrm>
              <a:off x="1889750" y="1592700"/>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4"/>
            <p:cNvSpPr/>
            <p:nvPr/>
          </p:nvSpPr>
          <p:spPr>
            <a:xfrm>
              <a:off x="1889750" y="3248325"/>
              <a:ext cx="121425" cy="121400"/>
            </a:xfrm>
            <a:custGeom>
              <a:rect b="b" l="l" r="r" t="t"/>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4"/>
            <p:cNvSpPr/>
            <p:nvPr/>
          </p:nvSpPr>
          <p:spPr>
            <a:xfrm>
              <a:off x="1889750" y="3549350"/>
              <a:ext cx="121425" cy="121400"/>
            </a:xfrm>
            <a:custGeom>
              <a:rect b="b" l="l" r="r" t="t"/>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4"/>
            <p:cNvSpPr/>
            <p:nvPr/>
          </p:nvSpPr>
          <p:spPr>
            <a:xfrm>
              <a:off x="1889750" y="3699875"/>
              <a:ext cx="121425" cy="121400"/>
            </a:xfrm>
            <a:custGeom>
              <a:rect b="b" l="l" r="r" t="t"/>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4"/>
            <p:cNvSpPr/>
            <p:nvPr/>
          </p:nvSpPr>
          <p:spPr>
            <a:xfrm>
              <a:off x="1889750" y="5054450"/>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4"/>
            <p:cNvSpPr/>
            <p:nvPr/>
          </p:nvSpPr>
          <p:spPr>
            <a:xfrm>
              <a:off x="1889750" y="5355475"/>
              <a:ext cx="121425" cy="121400"/>
            </a:xfrm>
            <a:custGeom>
              <a:rect b="b" l="l" r="r" t="t"/>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4"/>
            <p:cNvSpPr/>
            <p:nvPr/>
          </p:nvSpPr>
          <p:spPr>
            <a:xfrm>
              <a:off x="2040275" y="238125"/>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4"/>
            <p:cNvSpPr/>
            <p:nvPr/>
          </p:nvSpPr>
          <p:spPr>
            <a:xfrm>
              <a:off x="2040275" y="539125"/>
              <a:ext cx="121400" cy="121425"/>
            </a:xfrm>
            <a:custGeom>
              <a:rect b="b" l="l" r="r" t="t"/>
              <a:pathLst>
                <a:path extrusionOk="0" h="4857"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4"/>
            <p:cNvSpPr/>
            <p:nvPr/>
          </p:nvSpPr>
          <p:spPr>
            <a:xfrm>
              <a:off x="2040275" y="840150"/>
              <a:ext cx="121400" cy="121400"/>
            </a:xfrm>
            <a:custGeom>
              <a:rect b="b" l="l" r="r" t="t"/>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4"/>
            <p:cNvSpPr/>
            <p:nvPr/>
          </p:nvSpPr>
          <p:spPr>
            <a:xfrm>
              <a:off x="2040275" y="990675"/>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4"/>
            <p:cNvSpPr/>
            <p:nvPr/>
          </p:nvSpPr>
          <p:spPr>
            <a:xfrm>
              <a:off x="2040275" y="1592700"/>
              <a:ext cx="121400" cy="121425"/>
            </a:xfrm>
            <a:custGeom>
              <a:rect b="b" l="l" r="r" t="t"/>
              <a:pathLst>
                <a:path extrusionOk="0" h="4857"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4"/>
            <p:cNvSpPr/>
            <p:nvPr/>
          </p:nvSpPr>
          <p:spPr>
            <a:xfrm>
              <a:off x="2040275" y="2194750"/>
              <a:ext cx="121400" cy="121400"/>
            </a:xfrm>
            <a:custGeom>
              <a:rect b="b" l="l" r="r" t="t"/>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4"/>
            <p:cNvSpPr/>
            <p:nvPr/>
          </p:nvSpPr>
          <p:spPr>
            <a:xfrm>
              <a:off x="2040275" y="2345275"/>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4"/>
            <p:cNvSpPr/>
            <p:nvPr/>
          </p:nvSpPr>
          <p:spPr>
            <a:xfrm>
              <a:off x="2040275" y="2495775"/>
              <a:ext cx="121400" cy="121400"/>
            </a:xfrm>
            <a:custGeom>
              <a:rect b="b" l="l" r="r" t="t"/>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4"/>
            <p:cNvSpPr/>
            <p:nvPr/>
          </p:nvSpPr>
          <p:spPr>
            <a:xfrm>
              <a:off x="2040275" y="3398850"/>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4"/>
            <p:cNvSpPr/>
            <p:nvPr/>
          </p:nvSpPr>
          <p:spPr>
            <a:xfrm>
              <a:off x="2040275" y="4151400"/>
              <a:ext cx="121400" cy="121400"/>
            </a:xfrm>
            <a:custGeom>
              <a:rect b="b" l="l" r="r" t="t"/>
              <a:pathLst>
                <a:path extrusionOk="0" h="4856" w="4856">
                  <a:moveTo>
                    <a:pt x="0" y="0"/>
                  </a:moveTo>
                  <a:lnTo>
                    <a:pt x="0"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4"/>
            <p:cNvSpPr/>
            <p:nvPr/>
          </p:nvSpPr>
          <p:spPr>
            <a:xfrm>
              <a:off x="2040275" y="4602925"/>
              <a:ext cx="121400" cy="121400"/>
            </a:xfrm>
            <a:custGeom>
              <a:rect b="b" l="l" r="r" t="t"/>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4"/>
            <p:cNvSpPr/>
            <p:nvPr/>
          </p:nvSpPr>
          <p:spPr>
            <a:xfrm>
              <a:off x="2040275" y="4753450"/>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4"/>
            <p:cNvSpPr/>
            <p:nvPr/>
          </p:nvSpPr>
          <p:spPr>
            <a:xfrm>
              <a:off x="2040275" y="5355475"/>
              <a:ext cx="121400" cy="121400"/>
            </a:xfrm>
            <a:custGeom>
              <a:rect b="b" l="l" r="r" t="t"/>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4"/>
            <p:cNvSpPr/>
            <p:nvPr/>
          </p:nvSpPr>
          <p:spPr>
            <a:xfrm>
              <a:off x="2190775" y="388625"/>
              <a:ext cx="121425" cy="121400"/>
            </a:xfrm>
            <a:custGeom>
              <a:rect b="b" l="l" r="r" t="t"/>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4"/>
            <p:cNvSpPr/>
            <p:nvPr/>
          </p:nvSpPr>
          <p:spPr>
            <a:xfrm>
              <a:off x="2190775" y="539125"/>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4"/>
            <p:cNvSpPr/>
            <p:nvPr/>
          </p:nvSpPr>
          <p:spPr>
            <a:xfrm>
              <a:off x="2190775" y="990675"/>
              <a:ext cx="121425" cy="121400"/>
            </a:xfrm>
            <a:custGeom>
              <a:rect b="b" l="l" r="r" t="t"/>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4"/>
            <p:cNvSpPr/>
            <p:nvPr/>
          </p:nvSpPr>
          <p:spPr>
            <a:xfrm>
              <a:off x="2190775" y="1442200"/>
              <a:ext cx="121425" cy="121400"/>
            </a:xfrm>
            <a:custGeom>
              <a:rect b="b" l="l" r="r" t="t"/>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4"/>
            <p:cNvSpPr/>
            <p:nvPr/>
          </p:nvSpPr>
          <p:spPr>
            <a:xfrm>
              <a:off x="2190775" y="2646275"/>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4"/>
            <p:cNvSpPr/>
            <p:nvPr/>
          </p:nvSpPr>
          <p:spPr>
            <a:xfrm>
              <a:off x="2190775" y="2947300"/>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4"/>
            <p:cNvSpPr/>
            <p:nvPr/>
          </p:nvSpPr>
          <p:spPr>
            <a:xfrm>
              <a:off x="2190775" y="3850375"/>
              <a:ext cx="121425" cy="121400"/>
            </a:xfrm>
            <a:custGeom>
              <a:rect b="b" l="l" r="r" t="t"/>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4"/>
            <p:cNvSpPr/>
            <p:nvPr/>
          </p:nvSpPr>
          <p:spPr>
            <a:xfrm>
              <a:off x="2190775" y="4301900"/>
              <a:ext cx="121425" cy="121400"/>
            </a:xfrm>
            <a:custGeom>
              <a:rect b="b" l="l" r="r" t="t"/>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4"/>
            <p:cNvSpPr/>
            <p:nvPr/>
          </p:nvSpPr>
          <p:spPr>
            <a:xfrm>
              <a:off x="2190775" y="4903950"/>
              <a:ext cx="121425" cy="121400"/>
            </a:xfrm>
            <a:custGeom>
              <a:rect b="b" l="l" r="r" t="t"/>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4"/>
            <p:cNvSpPr/>
            <p:nvPr/>
          </p:nvSpPr>
          <p:spPr>
            <a:xfrm>
              <a:off x="2341300" y="2381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4"/>
            <p:cNvSpPr/>
            <p:nvPr/>
          </p:nvSpPr>
          <p:spPr>
            <a:xfrm>
              <a:off x="2341300" y="3886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4"/>
            <p:cNvSpPr/>
            <p:nvPr/>
          </p:nvSpPr>
          <p:spPr>
            <a:xfrm>
              <a:off x="2341300" y="8401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4"/>
            <p:cNvSpPr/>
            <p:nvPr/>
          </p:nvSpPr>
          <p:spPr>
            <a:xfrm>
              <a:off x="2341300" y="11411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4"/>
            <p:cNvSpPr/>
            <p:nvPr/>
          </p:nvSpPr>
          <p:spPr>
            <a:xfrm>
              <a:off x="2341300" y="18937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4"/>
            <p:cNvSpPr/>
            <p:nvPr/>
          </p:nvSpPr>
          <p:spPr>
            <a:xfrm>
              <a:off x="2341300" y="20442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4"/>
            <p:cNvSpPr/>
            <p:nvPr/>
          </p:nvSpPr>
          <p:spPr>
            <a:xfrm>
              <a:off x="2341300" y="36998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4"/>
            <p:cNvSpPr/>
            <p:nvPr/>
          </p:nvSpPr>
          <p:spPr>
            <a:xfrm>
              <a:off x="2341300" y="400087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4"/>
            <p:cNvSpPr/>
            <p:nvPr/>
          </p:nvSpPr>
          <p:spPr>
            <a:xfrm>
              <a:off x="2491800" y="2381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4"/>
            <p:cNvSpPr/>
            <p:nvPr/>
          </p:nvSpPr>
          <p:spPr>
            <a:xfrm>
              <a:off x="2491800" y="129170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4"/>
            <p:cNvSpPr/>
            <p:nvPr/>
          </p:nvSpPr>
          <p:spPr>
            <a:xfrm>
              <a:off x="2491800" y="21947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4"/>
            <p:cNvSpPr/>
            <p:nvPr/>
          </p:nvSpPr>
          <p:spPr>
            <a:xfrm>
              <a:off x="2491800" y="36998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4"/>
            <p:cNvSpPr/>
            <p:nvPr/>
          </p:nvSpPr>
          <p:spPr>
            <a:xfrm>
              <a:off x="2491800" y="49039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4"/>
            <p:cNvSpPr/>
            <p:nvPr/>
          </p:nvSpPr>
          <p:spPr>
            <a:xfrm>
              <a:off x="2642325" y="2381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4"/>
            <p:cNvSpPr/>
            <p:nvPr/>
          </p:nvSpPr>
          <p:spPr>
            <a:xfrm>
              <a:off x="2642325" y="6896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4"/>
            <p:cNvSpPr/>
            <p:nvPr/>
          </p:nvSpPr>
          <p:spPr>
            <a:xfrm>
              <a:off x="2642325" y="23452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4"/>
            <p:cNvSpPr/>
            <p:nvPr/>
          </p:nvSpPr>
          <p:spPr>
            <a:xfrm>
              <a:off x="2642325" y="32483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4"/>
            <p:cNvSpPr/>
            <p:nvPr/>
          </p:nvSpPr>
          <p:spPr>
            <a:xfrm>
              <a:off x="2642325" y="36998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4"/>
            <p:cNvSpPr/>
            <p:nvPr/>
          </p:nvSpPr>
          <p:spPr>
            <a:xfrm>
              <a:off x="2792825" y="430190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4"/>
            <p:cNvSpPr/>
            <p:nvPr/>
          </p:nvSpPr>
          <p:spPr>
            <a:xfrm>
              <a:off x="2943325" y="1442200"/>
              <a:ext cx="121425" cy="121400"/>
            </a:xfrm>
            <a:custGeom>
              <a:rect b="b" l="l" r="r" t="t"/>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4"/>
            <p:cNvSpPr/>
            <p:nvPr/>
          </p:nvSpPr>
          <p:spPr>
            <a:xfrm>
              <a:off x="2943325" y="2646275"/>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4"/>
            <p:cNvSpPr/>
            <p:nvPr/>
          </p:nvSpPr>
          <p:spPr>
            <a:xfrm>
              <a:off x="3093850" y="5054450"/>
              <a:ext cx="121400" cy="121425"/>
            </a:xfrm>
            <a:custGeom>
              <a:rect b="b" l="l" r="r" t="t"/>
              <a:pathLst>
                <a:path extrusionOk="0" h="4857"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4"/>
            <p:cNvSpPr/>
            <p:nvPr/>
          </p:nvSpPr>
          <p:spPr>
            <a:xfrm>
              <a:off x="3394875" y="24957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4"/>
            <p:cNvSpPr/>
            <p:nvPr/>
          </p:nvSpPr>
          <p:spPr>
            <a:xfrm>
              <a:off x="3545375" y="49039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66" name="Google Shape;1566;p4"/>
          <p:cNvSpPr txBox="1"/>
          <p:nvPr>
            <p:ph idx="12" type="sldNum"/>
          </p:nvPr>
        </p:nvSpPr>
        <p:spPr>
          <a:xfrm>
            <a:off x="91531" y="6293601"/>
            <a:ext cx="548700" cy="524700"/>
          </a:xfrm>
          <a:prstGeom prst="rect">
            <a:avLst/>
          </a:prstGeom>
        </p:spPr>
        <p:txBody>
          <a:bodyPr anchorCtr="0" anchor="ctr" bIns="91425" lIns="91425" spcFirstLastPara="1" rIns="91425" wrap="square" tIns="91425">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1567" name="Shape 1567"/>
        <p:cNvGrpSpPr/>
        <p:nvPr/>
      </p:nvGrpSpPr>
      <p:grpSpPr>
        <a:xfrm>
          <a:off x="0" y="0"/>
          <a:ext cx="0" cy="0"/>
          <a:chOff x="0" y="0"/>
          <a:chExt cx="0" cy="0"/>
        </a:xfrm>
      </p:grpSpPr>
      <p:sp>
        <p:nvSpPr>
          <p:cNvPr id="1568" name="Google Shape;1568;p5"/>
          <p:cNvSpPr txBox="1"/>
          <p:nvPr>
            <p:ph type="title"/>
          </p:nvPr>
        </p:nvSpPr>
        <p:spPr>
          <a:xfrm>
            <a:off x="718300" y="985833"/>
            <a:ext cx="6761100" cy="11433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569" name="Google Shape;1569;p5"/>
          <p:cNvSpPr txBox="1"/>
          <p:nvPr>
            <p:ph idx="1" type="body"/>
          </p:nvPr>
        </p:nvSpPr>
        <p:spPr>
          <a:xfrm>
            <a:off x="718300" y="2311399"/>
            <a:ext cx="6761100" cy="3974100"/>
          </a:xfrm>
          <a:prstGeom prst="rect">
            <a:avLst/>
          </a:prstGeom>
        </p:spPr>
        <p:txBody>
          <a:bodyPr anchorCtr="0" anchor="t" bIns="91425" lIns="91425" spcFirstLastPara="1" rIns="91425" wrap="square" tIns="91425">
            <a:noAutofit/>
          </a:bodyPr>
          <a:lstStyle>
            <a:lvl1pPr indent="-381000" lvl="0" marL="457200">
              <a:spcBef>
                <a:spcPts val="600"/>
              </a:spcBef>
              <a:spcAft>
                <a:spcPts val="0"/>
              </a:spcAft>
              <a:buSzPts val="24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a:lvl4pPr>
            <a:lvl5pPr indent="-381000" lvl="4" marL="2286000">
              <a:spcBef>
                <a:spcPts val="0"/>
              </a:spcBef>
              <a:spcAft>
                <a:spcPts val="0"/>
              </a:spcAft>
              <a:buSzPts val="2400"/>
              <a:buChar char="▫"/>
              <a:defRPr/>
            </a:lvl5pPr>
            <a:lvl6pPr indent="-381000" lvl="5" marL="2743200">
              <a:spcBef>
                <a:spcPts val="0"/>
              </a:spcBef>
              <a:spcAft>
                <a:spcPts val="0"/>
              </a:spcAft>
              <a:buSzPts val="2400"/>
              <a:buChar char="▫"/>
              <a:defRPr/>
            </a:lvl6pPr>
            <a:lvl7pPr indent="-381000" lvl="6" marL="3200400">
              <a:spcBef>
                <a:spcPts val="0"/>
              </a:spcBef>
              <a:spcAft>
                <a:spcPts val="0"/>
              </a:spcAft>
              <a:buSzPts val="2400"/>
              <a:buChar char="●"/>
              <a:defRPr/>
            </a:lvl7pPr>
            <a:lvl8pPr indent="-381000" lvl="7" marL="3657600">
              <a:spcBef>
                <a:spcPts val="0"/>
              </a:spcBef>
              <a:spcAft>
                <a:spcPts val="0"/>
              </a:spcAft>
              <a:buSzPts val="2400"/>
              <a:buChar char="○"/>
              <a:defRPr/>
            </a:lvl8pPr>
            <a:lvl9pPr indent="-381000" lvl="8" marL="4114800">
              <a:spcBef>
                <a:spcPts val="0"/>
              </a:spcBef>
              <a:spcAft>
                <a:spcPts val="0"/>
              </a:spcAft>
              <a:buSzPts val="2400"/>
              <a:buChar char="■"/>
              <a:defRPr/>
            </a:lvl9pPr>
          </a:lstStyle>
          <a:p/>
        </p:txBody>
      </p:sp>
      <p:grpSp>
        <p:nvGrpSpPr>
          <p:cNvPr id="1570" name="Google Shape;1570;p5"/>
          <p:cNvGrpSpPr/>
          <p:nvPr/>
        </p:nvGrpSpPr>
        <p:grpSpPr>
          <a:xfrm rot="10800000">
            <a:off x="8851487" y="38458"/>
            <a:ext cx="264012" cy="6781562"/>
            <a:chOff x="5307800" y="238125"/>
            <a:chExt cx="271925" cy="5238750"/>
          </a:xfrm>
        </p:grpSpPr>
        <p:sp>
          <p:nvSpPr>
            <p:cNvPr id="1571" name="Google Shape;1571;p5"/>
            <p:cNvSpPr/>
            <p:nvPr/>
          </p:nvSpPr>
          <p:spPr>
            <a:xfrm>
              <a:off x="5307800" y="2381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5"/>
            <p:cNvSpPr/>
            <p:nvPr/>
          </p:nvSpPr>
          <p:spPr>
            <a:xfrm>
              <a:off x="5307800" y="3886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5"/>
            <p:cNvSpPr/>
            <p:nvPr/>
          </p:nvSpPr>
          <p:spPr>
            <a:xfrm>
              <a:off x="5307800" y="53912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5"/>
            <p:cNvSpPr/>
            <p:nvPr/>
          </p:nvSpPr>
          <p:spPr>
            <a:xfrm>
              <a:off x="5307800" y="6896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5"/>
            <p:cNvSpPr/>
            <p:nvPr/>
          </p:nvSpPr>
          <p:spPr>
            <a:xfrm>
              <a:off x="5307800" y="8401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5"/>
            <p:cNvSpPr/>
            <p:nvPr/>
          </p:nvSpPr>
          <p:spPr>
            <a:xfrm>
              <a:off x="5307800" y="9906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5"/>
            <p:cNvSpPr/>
            <p:nvPr/>
          </p:nvSpPr>
          <p:spPr>
            <a:xfrm>
              <a:off x="5307800" y="11411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5"/>
            <p:cNvSpPr/>
            <p:nvPr/>
          </p:nvSpPr>
          <p:spPr>
            <a:xfrm>
              <a:off x="5307800" y="129170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5"/>
            <p:cNvSpPr/>
            <p:nvPr/>
          </p:nvSpPr>
          <p:spPr>
            <a:xfrm>
              <a:off x="5307800" y="14422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5"/>
            <p:cNvSpPr/>
            <p:nvPr/>
          </p:nvSpPr>
          <p:spPr>
            <a:xfrm>
              <a:off x="5307800" y="159270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5"/>
            <p:cNvSpPr/>
            <p:nvPr/>
          </p:nvSpPr>
          <p:spPr>
            <a:xfrm>
              <a:off x="5307800" y="17432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5"/>
            <p:cNvSpPr/>
            <p:nvPr/>
          </p:nvSpPr>
          <p:spPr>
            <a:xfrm>
              <a:off x="5307800" y="18937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5"/>
            <p:cNvSpPr/>
            <p:nvPr/>
          </p:nvSpPr>
          <p:spPr>
            <a:xfrm>
              <a:off x="5307800" y="20442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5"/>
            <p:cNvSpPr/>
            <p:nvPr/>
          </p:nvSpPr>
          <p:spPr>
            <a:xfrm>
              <a:off x="5307800" y="21947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5"/>
            <p:cNvSpPr/>
            <p:nvPr/>
          </p:nvSpPr>
          <p:spPr>
            <a:xfrm>
              <a:off x="5307800" y="23452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5"/>
            <p:cNvSpPr/>
            <p:nvPr/>
          </p:nvSpPr>
          <p:spPr>
            <a:xfrm>
              <a:off x="5307800" y="24957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5"/>
            <p:cNvSpPr/>
            <p:nvPr/>
          </p:nvSpPr>
          <p:spPr>
            <a:xfrm>
              <a:off x="5307800" y="264627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5"/>
            <p:cNvSpPr/>
            <p:nvPr/>
          </p:nvSpPr>
          <p:spPr>
            <a:xfrm>
              <a:off x="5307800" y="27968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5"/>
            <p:cNvSpPr/>
            <p:nvPr/>
          </p:nvSpPr>
          <p:spPr>
            <a:xfrm>
              <a:off x="5307800" y="294730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5"/>
            <p:cNvSpPr/>
            <p:nvPr/>
          </p:nvSpPr>
          <p:spPr>
            <a:xfrm>
              <a:off x="5307800" y="30978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5"/>
            <p:cNvSpPr/>
            <p:nvPr/>
          </p:nvSpPr>
          <p:spPr>
            <a:xfrm>
              <a:off x="5307800" y="32483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5"/>
            <p:cNvSpPr/>
            <p:nvPr/>
          </p:nvSpPr>
          <p:spPr>
            <a:xfrm>
              <a:off x="5307800" y="33988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5"/>
            <p:cNvSpPr/>
            <p:nvPr/>
          </p:nvSpPr>
          <p:spPr>
            <a:xfrm>
              <a:off x="5307800" y="35493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5"/>
            <p:cNvSpPr/>
            <p:nvPr/>
          </p:nvSpPr>
          <p:spPr>
            <a:xfrm>
              <a:off x="5307800" y="36998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5"/>
            <p:cNvSpPr/>
            <p:nvPr/>
          </p:nvSpPr>
          <p:spPr>
            <a:xfrm>
              <a:off x="5307800" y="38503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5"/>
            <p:cNvSpPr/>
            <p:nvPr/>
          </p:nvSpPr>
          <p:spPr>
            <a:xfrm>
              <a:off x="5307800" y="400087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5"/>
            <p:cNvSpPr/>
            <p:nvPr/>
          </p:nvSpPr>
          <p:spPr>
            <a:xfrm>
              <a:off x="5307800" y="41514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5"/>
            <p:cNvSpPr/>
            <p:nvPr/>
          </p:nvSpPr>
          <p:spPr>
            <a:xfrm>
              <a:off x="5307800" y="430190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5"/>
            <p:cNvSpPr/>
            <p:nvPr/>
          </p:nvSpPr>
          <p:spPr>
            <a:xfrm>
              <a:off x="5307800" y="44524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5"/>
            <p:cNvSpPr/>
            <p:nvPr/>
          </p:nvSpPr>
          <p:spPr>
            <a:xfrm>
              <a:off x="5307800" y="46029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5"/>
            <p:cNvSpPr/>
            <p:nvPr/>
          </p:nvSpPr>
          <p:spPr>
            <a:xfrm>
              <a:off x="5307800" y="47534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5"/>
            <p:cNvSpPr/>
            <p:nvPr/>
          </p:nvSpPr>
          <p:spPr>
            <a:xfrm>
              <a:off x="5307800" y="49039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5"/>
            <p:cNvSpPr/>
            <p:nvPr/>
          </p:nvSpPr>
          <p:spPr>
            <a:xfrm>
              <a:off x="5307800" y="505445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5"/>
            <p:cNvSpPr/>
            <p:nvPr/>
          </p:nvSpPr>
          <p:spPr>
            <a:xfrm>
              <a:off x="5307800" y="52049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5"/>
            <p:cNvSpPr/>
            <p:nvPr/>
          </p:nvSpPr>
          <p:spPr>
            <a:xfrm>
              <a:off x="5307800" y="53554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5"/>
            <p:cNvSpPr/>
            <p:nvPr/>
          </p:nvSpPr>
          <p:spPr>
            <a:xfrm>
              <a:off x="5458325" y="23812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5"/>
            <p:cNvSpPr/>
            <p:nvPr/>
          </p:nvSpPr>
          <p:spPr>
            <a:xfrm>
              <a:off x="5458325" y="53912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5"/>
            <p:cNvSpPr/>
            <p:nvPr/>
          </p:nvSpPr>
          <p:spPr>
            <a:xfrm>
              <a:off x="5458325" y="9906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5"/>
            <p:cNvSpPr/>
            <p:nvPr/>
          </p:nvSpPr>
          <p:spPr>
            <a:xfrm>
              <a:off x="5458325" y="11411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5"/>
            <p:cNvSpPr/>
            <p:nvPr/>
          </p:nvSpPr>
          <p:spPr>
            <a:xfrm>
              <a:off x="5458325" y="1442200"/>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5"/>
            <p:cNvSpPr/>
            <p:nvPr/>
          </p:nvSpPr>
          <p:spPr>
            <a:xfrm>
              <a:off x="5458325" y="159270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5"/>
            <p:cNvSpPr/>
            <p:nvPr/>
          </p:nvSpPr>
          <p:spPr>
            <a:xfrm>
              <a:off x="5458325" y="2194750"/>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5"/>
            <p:cNvSpPr/>
            <p:nvPr/>
          </p:nvSpPr>
          <p:spPr>
            <a:xfrm>
              <a:off x="5458325" y="23452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5"/>
            <p:cNvSpPr/>
            <p:nvPr/>
          </p:nvSpPr>
          <p:spPr>
            <a:xfrm>
              <a:off x="5458325" y="24957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5"/>
            <p:cNvSpPr/>
            <p:nvPr/>
          </p:nvSpPr>
          <p:spPr>
            <a:xfrm>
              <a:off x="5458325" y="264627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5"/>
            <p:cNvSpPr/>
            <p:nvPr/>
          </p:nvSpPr>
          <p:spPr>
            <a:xfrm>
              <a:off x="5458325" y="294730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5"/>
            <p:cNvSpPr/>
            <p:nvPr/>
          </p:nvSpPr>
          <p:spPr>
            <a:xfrm>
              <a:off x="5458325" y="324832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5"/>
            <p:cNvSpPr/>
            <p:nvPr/>
          </p:nvSpPr>
          <p:spPr>
            <a:xfrm>
              <a:off x="5458325" y="33988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5"/>
            <p:cNvSpPr/>
            <p:nvPr/>
          </p:nvSpPr>
          <p:spPr>
            <a:xfrm>
              <a:off x="5458325" y="36998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5"/>
            <p:cNvSpPr/>
            <p:nvPr/>
          </p:nvSpPr>
          <p:spPr>
            <a:xfrm>
              <a:off x="5458325" y="385037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5"/>
            <p:cNvSpPr/>
            <p:nvPr/>
          </p:nvSpPr>
          <p:spPr>
            <a:xfrm>
              <a:off x="5458325" y="400087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5"/>
            <p:cNvSpPr/>
            <p:nvPr/>
          </p:nvSpPr>
          <p:spPr>
            <a:xfrm>
              <a:off x="5458325" y="4151400"/>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5"/>
            <p:cNvSpPr/>
            <p:nvPr/>
          </p:nvSpPr>
          <p:spPr>
            <a:xfrm>
              <a:off x="5458325" y="460292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5"/>
            <p:cNvSpPr/>
            <p:nvPr/>
          </p:nvSpPr>
          <p:spPr>
            <a:xfrm>
              <a:off x="5458325" y="47534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5"/>
            <p:cNvSpPr/>
            <p:nvPr/>
          </p:nvSpPr>
          <p:spPr>
            <a:xfrm>
              <a:off x="5458325" y="505445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5"/>
            <p:cNvSpPr/>
            <p:nvPr/>
          </p:nvSpPr>
          <p:spPr>
            <a:xfrm>
              <a:off x="5458325" y="520497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5"/>
            <p:cNvSpPr/>
            <p:nvPr/>
          </p:nvSpPr>
          <p:spPr>
            <a:xfrm>
              <a:off x="5458325" y="53554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28" name="Google Shape;1628;p5"/>
          <p:cNvGrpSpPr/>
          <p:nvPr/>
        </p:nvGrpSpPr>
        <p:grpSpPr>
          <a:xfrm rot="10800000">
            <a:off x="7828571" y="38458"/>
            <a:ext cx="1140783" cy="6781562"/>
            <a:chOff x="5458325" y="238125"/>
            <a:chExt cx="1174975" cy="5238750"/>
          </a:xfrm>
        </p:grpSpPr>
        <p:sp>
          <p:nvSpPr>
            <p:cNvPr id="1629" name="Google Shape;1629;p5"/>
            <p:cNvSpPr/>
            <p:nvPr/>
          </p:nvSpPr>
          <p:spPr>
            <a:xfrm>
              <a:off x="5458325" y="388625"/>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5"/>
            <p:cNvSpPr/>
            <p:nvPr/>
          </p:nvSpPr>
          <p:spPr>
            <a:xfrm>
              <a:off x="5458325" y="68965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5"/>
            <p:cNvSpPr/>
            <p:nvPr/>
          </p:nvSpPr>
          <p:spPr>
            <a:xfrm>
              <a:off x="5458325" y="8401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5"/>
            <p:cNvSpPr/>
            <p:nvPr/>
          </p:nvSpPr>
          <p:spPr>
            <a:xfrm>
              <a:off x="5458325" y="129170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5"/>
            <p:cNvSpPr/>
            <p:nvPr/>
          </p:nvSpPr>
          <p:spPr>
            <a:xfrm>
              <a:off x="5458325" y="1743225"/>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5"/>
            <p:cNvSpPr/>
            <p:nvPr/>
          </p:nvSpPr>
          <p:spPr>
            <a:xfrm>
              <a:off x="5458325" y="1893725"/>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5"/>
            <p:cNvSpPr/>
            <p:nvPr/>
          </p:nvSpPr>
          <p:spPr>
            <a:xfrm>
              <a:off x="5458325" y="204425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5"/>
            <p:cNvSpPr/>
            <p:nvPr/>
          </p:nvSpPr>
          <p:spPr>
            <a:xfrm>
              <a:off x="5458325" y="2796800"/>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5"/>
            <p:cNvSpPr/>
            <p:nvPr/>
          </p:nvSpPr>
          <p:spPr>
            <a:xfrm>
              <a:off x="5458325" y="309782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5"/>
            <p:cNvSpPr/>
            <p:nvPr/>
          </p:nvSpPr>
          <p:spPr>
            <a:xfrm>
              <a:off x="5458325" y="35493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5"/>
            <p:cNvSpPr/>
            <p:nvPr/>
          </p:nvSpPr>
          <p:spPr>
            <a:xfrm>
              <a:off x="5458325" y="430190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5"/>
            <p:cNvSpPr/>
            <p:nvPr/>
          </p:nvSpPr>
          <p:spPr>
            <a:xfrm>
              <a:off x="5458325" y="445242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5"/>
            <p:cNvSpPr/>
            <p:nvPr/>
          </p:nvSpPr>
          <p:spPr>
            <a:xfrm>
              <a:off x="5458325" y="49039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5"/>
            <p:cNvSpPr/>
            <p:nvPr/>
          </p:nvSpPr>
          <p:spPr>
            <a:xfrm>
              <a:off x="5608825" y="2381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5"/>
            <p:cNvSpPr/>
            <p:nvPr/>
          </p:nvSpPr>
          <p:spPr>
            <a:xfrm>
              <a:off x="5608825" y="53912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5"/>
            <p:cNvSpPr/>
            <p:nvPr/>
          </p:nvSpPr>
          <p:spPr>
            <a:xfrm>
              <a:off x="5608825" y="6896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5"/>
            <p:cNvSpPr/>
            <p:nvPr/>
          </p:nvSpPr>
          <p:spPr>
            <a:xfrm>
              <a:off x="5608825" y="8401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5"/>
            <p:cNvSpPr/>
            <p:nvPr/>
          </p:nvSpPr>
          <p:spPr>
            <a:xfrm>
              <a:off x="5608825" y="9906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5"/>
            <p:cNvSpPr/>
            <p:nvPr/>
          </p:nvSpPr>
          <p:spPr>
            <a:xfrm>
              <a:off x="5608825" y="11411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5"/>
            <p:cNvSpPr/>
            <p:nvPr/>
          </p:nvSpPr>
          <p:spPr>
            <a:xfrm>
              <a:off x="5608825" y="129170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5"/>
            <p:cNvSpPr/>
            <p:nvPr/>
          </p:nvSpPr>
          <p:spPr>
            <a:xfrm>
              <a:off x="5608825" y="14422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5"/>
            <p:cNvSpPr/>
            <p:nvPr/>
          </p:nvSpPr>
          <p:spPr>
            <a:xfrm>
              <a:off x="5608825" y="159270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5"/>
            <p:cNvSpPr/>
            <p:nvPr/>
          </p:nvSpPr>
          <p:spPr>
            <a:xfrm>
              <a:off x="5608825" y="174322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5"/>
            <p:cNvSpPr/>
            <p:nvPr/>
          </p:nvSpPr>
          <p:spPr>
            <a:xfrm>
              <a:off x="5608825" y="18937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5"/>
            <p:cNvSpPr/>
            <p:nvPr/>
          </p:nvSpPr>
          <p:spPr>
            <a:xfrm>
              <a:off x="5608825" y="20442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5"/>
            <p:cNvSpPr/>
            <p:nvPr/>
          </p:nvSpPr>
          <p:spPr>
            <a:xfrm>
              <a:off x="5608825" y="21947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5"/>
            <p:cNvSpPr/>
            <p:nvPr/>
          </p:nvSpPr>
          <p:spPr>
            <a:xfrm>
              <a:off x="5608825" y="24957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5"/>
            <p:cNvSpPr/>
            <p:nvPr/>
          </p:nvSpPr>
          <p:spPr>
            <a:xfrm>
              <a:off x="5608825" y="26462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5"/>
            <p:cNvSpPr/>
            <p:nvPr/>
          </p:nvSpPr>
          <p:spPr>
            <a:xfrm>
              <a:off x="5608825" y="294730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5"/>
            <p:cNvSpPr/>
            <p:nvPr/>
          </p:nvSpPr>
          <p:spPr>
            <a:xfrm>
              <a:off x="5608825" y="30978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5"/>
            <p:cNvSpPr/>
            <p:nvPr/>
          </p:nvSpPr>
          <p:spPr>
            <a:xfrm>
              <a:off x="5608825" y="32483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5"/>
            <p:cNvSpPr/>
            <p:nvPr/>
          </p:nvSpPr>
          <p:spPr>
            <a:xfrm>
              <a:off x="5608825" y="33988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5"/>
            <p:cNvSpPr/>
            <p:nvPr/>
          </p:nvSpPr>
          <p:spPr>
            <a:xfrm>
              <a:off x="5608825" y="35493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5"/>
            <p:cNvSpPr/>
            <p:nvPr/>
          </p:nvSpPr>
          <p:spPr>
            <a:xfrm>
              <a:off x="5608825" y="36998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5"/>
            <p:cNvSpPr/>
            <p:nvPr/>
          </p:nvSpPr>
          <p:spPr>
            <a:xfrm>
              <a:off x="5608825" y="38503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5"/>
            <p:cNvSpPr/>
            <p:nvPr/>
          </p:nvSpPr>
          <p:spPr>
            <a:xfrm>
              <a:off x="5608825" y="40008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5"/>
            <p:cNvSpPr/>
            <p:nvPr/>
          </p:nvSpPr>
          <p:spPr>
            <a:xfrm>
              <a:off x="5608825" y="430190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5"/>
            <p:cNvSpPr/>
            <p:nvPr/>
          </p:nvSpPr>
          <p:spPr>
            <a:xfrm>
              <a:off x="5608825" y="44524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5"/>
            <p:cNvSpPr/>
            <p:nvPr/>
          </p:nvSpPr>
          <p:spPr>
            <a:xfrm>
              <a:off x="5608825" y="46029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5"/>
            <p:cNvSpPr/>
            <p:nvPr/>
          </p:nvSpPr>
          <p:spPr>
            <a:xfrm>
              <a:off x="5608825" y="47534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5"/>
            <p:cNvSpPr/>
            <p:nvPr/>
          </p:nvSpPr>
          <p:spPr>
            <a:xfrm>
              <a:off x="5608825" y="49039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5"/>
            <p:cNvSpPr/>
            <p:nvPr/>
          </p:nvSpPr>
          <p:spPr>
            <a:xfrm>
              <a:off x="5608825" y="505445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5"/>
            <p:cNvSpPr/>
            <p:nvPr/>
          </p:nvSpPr>
          <p:spPr>
            <a:xfrm>
              <a:off x="5608825" y="52049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5"/>
            <p:cNvSpPr/>
            <p:nvPr/>
          </p:nvSpPr>
          <p:spPr>
            <a:xfrm>
              <a:off x="5608825" y="53554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5"/>
            <p:cNvSpPr/>
            <p:nvPr/>
          </p:nvSpPr>
          <p:spPr>
            <a:xfrm>
              <a:off x="5759350" y="23812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5"/>
            <p:cNvSpPr/>
            <p:nvPr/>
          </p:nvSpPr>
          <p:spPr>
            <a:xfrm>
              <a:off x="5759350" y="8401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5"/>
            <p:cNvSpPr/>
            <p:nvPr/>
          </p:nvSpPr>
          <p:spPr>
            <a:xfrm>
              <a:off x="5759350" y="11411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5"/>
            <p:cNvSpPr/>
            <p:nvPr/>
          </p:nvSpPr>
          <p:spPr>
            <a:xfrm>
              <a:off x="5759350" y="1442200"/>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5"/>
            <p:cNvSpPr/>
            <p:nvPr/>
          </p:nvSpPr>
          <p:spPr>
            <a:xfrm>
              <a:off x="5759350" y="189372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5"/>
            <p:cNvSpPr/>
            <p:nvPr/>
          </p:nvSpPr>
          <p:spPr>
            <a:xfrm>
              <a:off x="5759350" y="24957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5"/>
            <p:cNvSpPr/>
            <p:nvPr/>
          </p:nvSpPr>
          <p:spPr>
            <a:xfrm>
              <a:off x="5759350" y="2646275"/>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5"/>
            <p:cNvSpPr/>
            <p:nvPr/>
          </p:nvSpPr>
          <p:spPr>
            <a:xfrm>
              <a:off x="5759350" y="369987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5"/>
            <p:cNvSpPr/>
            <p:nvPr/>
          </p:nvSpPr>
          <p:spPr>
            <a:xfrm>
              <a:off x="5759350" y="4151400"/>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5"/>
            <p:cNvSpPr/>
            <p:nvPr/>
          </p:nvSpPr>
          <p:spPr>
            <a:xfrm>
              <a:off x="5759350" y="49039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5"/>
            <p:cNvSpPr/>
            <p:nvPr/>
          </p:nvSpPr>
          <p:spPr>
            <a:xfrm>
              <a:off x="5759350" y="53554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5"/>
            <p:cNvSpPr/>
            <p:nvPr/>
          </p:nvSpPr>
          <p:spPr>
            <a:xfrm>
              <a:off x="5909850" y="6896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5"/>
            <p:cNvSpPr/>
            <p:nvPr/>
          </p:nvSpPr>
          <p:spPr>
            <a:xfrm>
              <a:off x="5909850" y="18937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5"/>
            <p:cNvSpPr/>
            <p:nvPr/>
          </p:nvSpPr>
          <p:spPr>
            <a:xfrm>
              <a:off x="5909850" y="27968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5"/>
            <p:cNvSpPr/>
            <p:nvPr/>
          </p:nvSpPr>
          <p:spPr>
            <a:xfrm>
              <a:off x="6060375" y="47534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5"/>
            <p:cNvSpPr/>
            <p:nvPr/>
          </p:nvSpPr>
          <p:spPr>
            <a:xfrm>
              <a:off x="6210875" y="26462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5"/>
            <p:cNvSpPr/>
            <p:nvPr/>
          </p:nvSpPr>
          <p:spPr>
            <a:xfrm>
              <a:off x="6210875" y="52049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5"/>
            <p:cNvSpPr/>
            <p:nvPr/>
          </p:nvSpPr>
          <p:spPr>
            <a:xfrm>
              <a:off x="6511900" y="99067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1" name="Google Shape;1691;p5"/>
          <p:cNvGrpSpPr/>
          <p:nvPr/>
        </p:nvGrpSpPr>
        <p:grpSpPr>
          <a:xfrm rot="10800000">
            <a:off x="7682451" y="38458"/>
            <a:ext cx="994639" cy="6586740"/>
            <a:chOff x="5759350" y="388625"/>
            <a:chExt cx="1024450" cy="5088250"/>
          </a:xfrm>
        </p:grpSpPr>
        <p:sp>
          <p:nvSpPr>
            <p:cNvPr id="1692" name="Google Shape;1692;p5"/>
            <p:cNvSpPr/>
            <p:nvPr/>
          </p:nvSpPr>
          <p:spPr>
            <a:xfrm>
              <a:off x="5759350" y="53912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5"/>
            <p:cNvSpPr/>
            <p:nvPr/>
          </p:nvSpPr>
          <p:spPr>
            <a:xfrm>
              <a:off x="5759350"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5"/>
            <p:cNvSpPr/>
            <p:nvPr/>
          </p:nvSpPr>
          <p:spPr>
            <a:xfrm>
              <a:off x="5759350" y="27968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5"/>
            <p:cNvSpPr/>
            <p:nvPr/>
          </p:nvSpPr>
          <p:spPr>
            <a:xfrm>
              <a:off x="5759350" y="33988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5"/>
            <p:cNvSpPr/>
            <p:nvPr/>
          </p:nvSpPr>
          <p:spPr>
            <a:xfrm>
              <a:off x="5759350" y="35493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5"/>
            <p:cNvSpPr/>
            <p:nvPr/>
          </p:nvSpPr>
          <p:spPr>
            <a:xfrm>
              <a:off x="5759350" y="430190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5"/>
            <p:cNvSpPr/>
            <p:nvPr/>
          </p:nvSpPr>
          <p:spPr>
            <a:xfrm>
              <a:off x="5759350" y="52049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5"/>
            <p:cNvSpPr/>
            <p:nvPr/>
          </p:nvSpPr>
          <p:spPr>
            <a:xfrm>
              <a:off x="5909850" y="38862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5"/>
            <p:cNvSpPr/>
            <p:nvPr/>
          </p:nvSpPr>
          <p:spPr>
            <a:xfrm>
              <a:off x="5909850" y="11411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5"/>
            <p:cNvSpPr/>
            <p:nvPr/>
          </p:nvSpPr>
          <p:spPr>
            <a:xfrm>
              <a:off x="5909850" y="129170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5"/>
            <p:cNvSpPr/>
            <p:nvPr/>
          </p:nvSpPr>
          <p:spPr>
            <a:xfrm>
              <a:off x="5909850" y="14422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5"/>
            <p:cNvSpPr/>
            <p:nvPr/>
          </p:nvSpPr>
          <p:spPr>
            <a:xfrm>
              <a:off x="5909850" y="174322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5"/>
            <p:cNvSpPr/>
            <p:nvPr/>
          </p:nvSpPr>
          <p:spPr>
            <a:xfrm>
              <a:off x="5909850" y="20442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5"/>
            <p:cNvSpPr/>
            <p:nvPr/>
          </p:nvSpPr>
          <p:spPr>
            <a:xfrm>
              <a:off x="5909850" y="26462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5"/>
            <p:cNvSpPr/>
            <p:nvPr/>
          </p:nvSpPr>
          <p:spPr>
            <a:xfrm>
              <a:off x="5909850" y="29473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5"/>
            <p:cNvSpPr/>
            <p:nvPr/>
          </p:nvSpPr>
          <p:spPr>
            <a:xfrm>
              <a:off x="5909850" y="30978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5"/>
            <p:cNvSpPr/>
            <p:nvPr/>
          </p:nvSpPr>
          <p:spPr>
            <a:xfrm>
              <a:off x="5909850" y="32483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5"/>
            <p:cNvSpPr/>
            <p:nvPr/>
          </p:nvSpPr>
          <p:spPr>
            <a:xfrm>
              <a:off x="5909850" y="35493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5"/>
            <p:cNvSpPr/>
            <p:nvPr/>
          </p:nvSpPr>
          <p:spPr>
            <a:xfrm>
              <a:off x="5909850" y="36998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5"/>
            <p:cNvSpPr/>
            <p:nvPr/>
          </p:nvSpPr>
          <p:spPr>
            <a:xfrm>
              <a:off x="5909850" y="385037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5"/>
            <p:cNvSpPr/>
            <p:nvPr/>
          </p:nvSpPr>
          <p:spPr>
            <a:xfrm>
              <a:off x="5909850" y="40008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5"/>
            <p:cNvSpPr/>
            <p:nvPr/>
          </p:nvSpPr>
          <p:spPr>
            <a:xfrm>
              <a:off x="5909850" y="430190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5"/>
            <p:cNvSpPr/>
            <p:nvPr/>
          </p:nvSpPr>
          <p:spPr>
            <a:xfrm>
              <a:off x="5909850" y="44524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5"/>
            <p:cNvSpPr/>
            <p:nvPr/>
          </p:nvSpPr>
          <p:spPr>
            <a:xfrm>
              <a:off x="5909850" y="49039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5"/>
            <p:cNvSpPr/>
            <p:nvPr/>
          </p:nvSpPr>
          <p:spPr>
            <a:xfrm>
              <a:off x="5909850" y="505445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5"/>
            <p:cNvSpPr/>
            <p:nvPr/>
          </p:nvSpPr>
          <p:spPr>
            <a:xfrm>
              <a:off x="5909850" y="520497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5"/>
            <p:cNvSpPr/>
            <p:nvPr/>
          </p:nvSpPr>
          <p:spPr>
            <a:xfrm>
              <a:off x="6060375" y="53912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5"/>
            <p:cNvSpPr/>
            <p:nvPr/>
          </p:nvSpPr>
          <p:spPr>
            <a:xfrm>
              <a:off x="6060375" y="6896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5"/>
            <p:cNvSpPr/>
            <p:nvPr/>
          </p:nvSpPr>
          <p:spPr>
            <a:xfrm>
              <a:off x="6060375" y="9906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5"/>
            <p:cNvSpPr/>
            <p:nvPr/>
          </p:nvSpPr>
          <p:spPr>
            <a:xfrm>
              <a:off x="6060375"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5"/>
            <p:cNvSpPr/>
            <p:nvPr/>
          </p:nvSpPr>
          <p:spPr>
            <a:xfrm>
              <a:off x="6060375" y="14422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5"/>
            <p:cNvSpPr/>
            <p:nvPr/>
          </p:nvSpPr>
          <p:spPr>
            <a:xfrm>
              <a:off x="6060375" y="15927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5"/>
            <p:cNvSpPr/>
            <p:nvPr/>
          </p:nvSpPr>
          <p:spPr>
            <a:xfrm>
              <a:off x="6060375" y="174322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5"/>
            <p:cNvSpPr/>
            <p:nvPr/>
          </p:nvSpPr>
          <p:spPr>
            <a:xfrm>
              <a:off x="6060375" y="21947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5"/>
            <p:cNvSpPr/>
            <p:nvPr/>
          </p:nvSpPr>
          <p:spPr>
            <a:xfrm>
              <a:off x="6060375" y="23452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5"/>
            <p:cNvSpPr/>
            <p:nvPr/>
          </p:nvSpPr>
          <p:spPr>
            <a:xfrm>
              <a:off x="6060375" y="24957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5"/>
            <p:cNvSpPr/>
            <p:nvPr/>
          </p:nvSpPr>
          <p:spPr>
            <a:xfrm>
              <a:off x="6060375" y="264627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5"/>
            <p:cNvSpPr/>
            <p:nvPr/>
          </p:nvSpPr>
          <p:spPr>
            <a:xfrm>
              <a:off x="6060375" y="27968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5"/>
            <p:cNvSpPr/>
            <p:nvPr/>
          </p:nvSpPr>
          <p:spPr>
            <a:xfrm>
              <a:off x="6060375" y="29473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5"/>
            <p:cNvSpPr/>
            <p:nvPr/>
          </p:nvSpPr>
          <p:spPr>
            <a:xfrm>
              <a:off x="6060375" y="30978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5"/>
            <p:cNvSpPr/>
            <p:nvPr/>
          </p:nvSpPr>
          <p:spPr>
            <a:xfrm>
              <a:off x="6060375" y="32483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5"/>
            <p:cNvSpPr/>
            <p:nvPr/>
          </p:nvSpPr>
          <p:spPr>
            <a:xfrm>
              <a:off x="6060375" y="33988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5"/>
            <p:cNvSpPr/>
            <p:nvPr/>
          </p:nvSpPr>
          <p:spPr>
            <a:xfrm>
              <a:off x="6060375" y="35493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5"/>
            <p:cNvSpPr/>
            <p:nvPr/>
          </p:nvSpPr>
          <p:spPr>
            <a:xfrm>
              <a:off x="6060375" y="38503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5"/>
            <p:cNvSpPr/>
            <p:nvPr/>
          </p:nvSpPr>
          <p:spPr>
            <a:xfrm>
              <a:off x="6060375" y="41514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5"/>
            <p:cNvSpPr/>
            <p:nvPr/>
          </p:nvSpPr>
          <p:spPr>
            <a:xfrm>
              <a:off x="6060375" y="430190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5"/>
            <p:cNvSpPr/>
            <p:nvPr/>
          </p:nvSpPr>
          <p:spPr>
            <a:xfrm>
              <a:off x="6060375" y="44524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5"/>
            <p:cNvSpPr/>
            <p:nvPr/>
          </p:nvSpPr>
          <p:spPr>
            <a:xfrm>
              <a:off x="6060375" y="46029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5"/>
            <p:cNvSpPr/>
            <p:nvPr/>
          </p:nvSpPr>
          <p:spPr>
            <a:xfrm>
              <a:off x="6060375" y="49039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5"/>
            <p:cNvSpPr/>
            <p:nvPr/>
          </p:nvSpPr>
          <p:spPr>
            <a:xfrm>
              <a:off x="6060375" y="505445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5"/>
            <p:cNvSpPr/>
            <p:nvPr/>
          </p:nvSpPr>
          <p:spPr>
            <a:xfrm>
              <a:off x="6060375" y="52049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5"/>
            <p:cNvSpPr/>
            <p:nvPr/>
          </p:nvSpPr>
          <p:spPr>
            <a:xfrm>
              <a:off x="6060375" y="53554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5"/>
            <p:cNvSpPr/>
            <p:nvPr/>
          </p:nvSpPr>
          <p:spPr>
            <a:xfrm>
              <a:off x="6210875" y="53912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5"/>
            <p:cNvSpPr/>
            <p:nvPr/>
          </p:nvSpPr>
          <p:spPr>
            <a:xfrm>
              <a:off x="6210875" y="9906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5"/>
            <p:cNvSpPr/>
            <p:nvPr/>
          </p:nvSpPr>
          <p:spPr>
            <a:xfrm>
              <a:off x="6210875" y="11411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5"/>
            <p:cNvSpPr/>
            <p:nvPr/>
          </p:nvSpPr>
          <p:spPr>
            <a:xfrm>
              <a:off x="6210875" y="129170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5"/>
            <p:cNvSpPr/>
            <p:nvPr/>
          </p:nvSpPr>
          <p:spPr>
            <a:xfrm>
              <a:off x="6210875" y="15927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5"/>
            <p:cNvSpPr/>
            <p:nvPr/>
          </p:nvSpPr>
          <p:spPr>
            <a:xfrm>
              <a:off x="6210875" y="18937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5"/>
            <p:cNvSpPr/>
            <p:nvPr/>
          </p:nvSpPr>
          <p:spPr>
            <a:xfrm>
              <a:off x="6210875" y="20442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5"/>
            <p:cNvSpPr/>
            <p:nvPr/>
          </p:nvSpPr>
          <p:spPr>
            <a:xfrm>
              <a:off x="6210875" y="21947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5"/>
            <p:cNvSpPr/>
            <p:nvPr/>
          </p:nvSpPr>
          <p:spPr>
            <a:xfrm>
              <a:off x="6210875" y="24957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5"/>
            <p:cNvSpPr/>
            <p:nvPr/>
          </p:nvSpPr>
          <p:spPr>
            <a:xfrm>
              <a:off x="6210875" y="27968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5"/>
            <p:cNvSpPr/>
            <p:nvPr/>
          </p:nvSpPr>
          <p:spPr>
            <a:xfrm>
              <a:off x="6210875" y="30978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5"/>
            <p:cNvSpPr/>
            <p:nvPr/>
          </p:nvSpPr>
          <p:spPr>
            <a:xfrm>
              <a:off x="6210875" y="33988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5"/>
            <p:cNvSpPr/>
            <p:nvPr/>
          </p:nvSpPr>
          <p:spPr>
            <a:xfrm>
              <a:off x="6210875" y="35493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5"/>
            <p:cNvSpPr/>
            <p:nvPr/>
          </p:nvSpPr>
          <p:spPr>
            <a:xfrm>
              <a:off x="6210875" y="40008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5"/>
            <p:cNvSpPr/>
            <p:nvPr/>
          </p:nvSpPr>
          <p:spPr>
            <a:xfrm>
              <a:off x="6210875" y="41514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5"/>
            <p:cNvSpPr/>
            <p:nvPr/>
          </p:nvSpPr>
          <p:spPr>
            <a:xfrm>
              <a:off x="6210875" y="430190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5"/>
            <p:cNvSpPr/>
            <p:nvPr/>
          </p:nvSpPr>
          <p:spPr>
            <a:xfrm>
              <a:off x="6210875" y="44524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5"/>
            <p:cNvSpPr/>
            <p:nvPr/>
          </p:nvSpPr>
          <p:spPr>
            <a:xfrm>
              <a:off x="6210875" y="46029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5"/>
            <p:cNvSpPr/>
            <p:nvPr/>
          </p:nvSpPr>
          <p:spPr>
            <a:xfrm>
              <a:off x="6210875" y="49039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5"/>
            <p:cNvSpPr/>
            <p:nvPr/>
          </p:nvSpPr>
          <p:spPr>
            <a:xfrm>
              <a:off x="6210875" y="505445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5"/>
            <p:cNvSpPr/>
            <p:nvPr/>
          </p:nvSpPr>
          <p:spPr>
            <a:xfrm>
              <a:off x="6361375" y="38862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5"/>
            <p:cNvSpPr/>
            <p:nvPr/>
          </p:nvSpPr>
          <p:spPr>
            <a:xfrm>
              <a:off x="6361375" y="53912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5"/>
            <p:cNvSpPr/>
            <p:nvPr/>
          </p:nvSpPr>
          <p:spPr>
            <a:xfrm>
              <a:off x="6361375" y="9906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5"/>
            <p:cNvSpPr/>
            <p:nvPr/>
          </p:nvSpPr>
          <p:spPr>
            <a:xfrm>
              <a:off x="6361375" y="129170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5"/>
            <p:cNvSpPr/>
            <p:nvPr/>
          </p:nvSpPr>
          <p:spPr>
            <a:xfrm>
              <a:off x="6361375" y="159270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5"/>
            <p:cNvSpPr/>
            <p:nvPr/>
          </p:nvSpPr>
          <p:spPr>
            <a:xfrm>
              <a:off x="6361375" y="20442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5"/>
            <p:cNvSpPr/>
            <p:nvPr/>
          </p:nvSpPr>
          <p:spPr>
            <a:xfrm>
              <a:off x="6361375" y="23452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5"/>
            <p:cNvSpPr/>
            <p:nvPr/>
          </p:nvSpPr>
          <p:spPr>
            <a:xfrm>
              <a:off x="6361375" y="27968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5"/>
            <p:cNvSpPr/>
            <p:nvPr/>
          </p:nvSpPr>
          <p:spPr>
            <a:xfrm>
              <a:off x="6361375" y="30978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5"/>
            <p:cNvSpPr/>
            <p:nvPr/>
          </p:nvSpPr>
          <p:spPr>
            <a:xfrm>
              <a:off x="6361375" y="32483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5"/>
            <p:cNvSpPr/>
            <p:nvPr/>
          </p:nvSpPr>
          <p:spPr>
            <a:xfrm>
              <a:off x="6361375" y="35493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5"/>
            <p:cNvSpPr/>
            <p:nvPr/>
          </p:nvSpPr>
          <p:spPr>
            <a:xfrm>
              <a:off x="6361375" y="36998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5"/>
            <p:cNvSpPr/>
            <p:nvPr/>
          </p:nvSpPr>
          <p:spPr>
            <a:xfrm>
              <a:off x="6361375" y="38503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5"/>
            <p:cNvSpPr/>
            <p:nvPr/>
          </p:nvSpPr>
          <p:spPr>
            <a:xfrm>
              <a:off x="6361375" y="41514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5"/>
            <p:cNvSpPr/>
            <p:nvPr/>
          </p:nvSpPr>
          <p:spPr>
            <a:xfrm>
              <a:off x="6361375" y="430190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5"/>
            <p:cNvSpPr/>
            <p:nvPr/>
          </p:nvSpPr>
          <p:spPr>
            <a:xfrm>
              <a:off x="6361375" y="47534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5"/>
            <p:cNvSpPr/>
            <p:nvPr/>
          </p:nvSpPr>
          <p:spPr>
            <a:xfrm>
              <a:off x="6361375" y="505445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5"/>
            <p:cNvSpPr/>
            <p:nvPr/>
          </p:nvSpPr>
          <p:spPr>
            <a:xfrm>
              <a:off x="6361375" y="52049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5"/>
            <p:cNvSpPr/>
            <p:nvPr/>
          </p:nvSpPr>
          <p:spPr>
            <a:xfrm>
              <a:off x="6511900" y="38862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5"/>
            <p:cNvSpPr/>
            <p:nvPr/>
          </p:nvSpPr>
          <p:spPr>
            <a:xfrm>
              <a:off x="6511900" y="129170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5"/>
            <p:cNvSpPr/>
            <p:nvPr/>
          </p:nvSpPr>
          <p:spPr>
            <a:xfrm>
              <a:off x="6511900" y="204425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5"/>
            <p:cNvSpPr/>
            <p:nvPr/>
          </p:nvSpPr>
          <p:spPr>
            <a:xfrm>
              <a:off x="6511900" y="2796800"/>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5"/>
            <p:cNvSpPr/>
            <p:nvPr/>
          </p:nvSpPr>
          <p:spPr>
            <a:xfrm>
              <a:off x="6511900" y="369987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5"/>
            <p:cNvSpPr/>
            <p:nvPr/>
          </p:nvSpPr>
          <p:spPr>
            <a:xfrm>
              <a:off x="6511900" y="445242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5"/>
            <p:cNvSpPr/>
            <p:nvPr/>
          </p:nvSpPr>
          <p:spPr>
            <a:xfrm>
              <a:off x="6511900" y="460292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5"/>
            <p:cNvSpPr/>
            <p:nvPr/>
          </p:nvSpPr>
          <p:spPr>
            <a:xfrm>
              <a:off x="6511900" y="520497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5"/>
            <p:cNvSpPr/>
            <p:nvPr/>
          </p:nvSpPr>
          <p:spPr>
            <a:xfrm>
              <a:off x="6662400" y="6896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5"/>
            <p:cNvSpPr/>
            <p:nvPr/>
          </p:nvSpPr>
          <p:spPr>
            <a:xfrm>
              <a:off x="6662400" y="15927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5"/>
            <p:cNvSpPr/>
            <p:nvPr/>
          </p:nvSpPr>
          <p:spPr>
            <a:xfrm>
              <a:off x="6662400" y="26462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93" name="Google Shape;1793;p5"/>
          <p:cNvGrpSpPr/>
          <p:nvPr/>
        </p:nvGrpSpPr>
        <p:grpSpPr>
          <a:xfrm rot="10800000">
            <a:off x="7682451" y="38458"/>
            <a:ext cx="1140783" cy="6781562"/>
            <a:chOff x="5608825" y="238125"/>
            <a:chExt cx="1174975" cy="5238750"/>
          </a:xfrm>
        </p:grpSpPr>
        <p:sp>
          <p:nvSpPr>
            <p:cNvPr id="1794" name="Google Shape;1794;p5"/>
            <p:cNvSpPr/>
            <p:nvPr/>
          </p:nvSpPr>
          <p:spPr>
            <a:xfrm>
              <a:off x="5608825" y="38862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5"/>
            <p:cNvSpPr/>
            <p:nvPr/>
          </p:nvSpPr>
          <p:spPr>
            <a:xfrm>
              <a:off x="5608825"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5"/>
            <p:cNvSpPr/>
            <p:nvPr/>
          </p:nvSpPr>
          <p:spPr>
            <a:xfrm>
              <a:off x="5608825" y="27968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5"/>
            <p:cNvSpPr/>
            <p:nvPr/>
          </p:nvSpPr>
          <p:spPr>
            <a:xfrm>
              <a:off x="5608825" y="41514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5"/>
            <p:cNvSpPr/>
            <p:nvPr/>
          </p:nvSpPr>
          <p:spPr>
            <a:xfrm>
              <a:off x="5759350" y="3886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5"/>
            <p:cNvSpPr/>
            <p:nvPr/>
          </p:nvSpPr>
          <p:spPr>
            <a:xfrm>
              <a:off x="5759350" y="6896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5"/>
            <p:cNvSpPr/>
            <p:nvPr/>
          </p:nvSpPr>
          <p:spPr>
            <a:xfrm>
              <a:off x="5759350" y="9906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5"/>
            <p:cNvSpPr/>
            <p:nvPr/>
          </p:nvSpPr>
          <p:spPr>
            <a:xfrm>
              <a:off x="5759350" y="159270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5"/>
            <p:cNvSpPr/>
            <p:nvPr/>
          </p:nvSpPr>
          <p:spPr>
            <a:xfrm>
              <a:off x="5759350" y="17432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5"/>
            <p:cNvSpPr/>
            <p:nvPr/>
          </p:nvSpPr>
          <p:spPr>
            <a:xfrm>
              <a:off x="5759350" y="20442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5"/>
            <p:cNvSpPr/>
            <p:nvPr/>
          </p:nvSpPr>
          <p:spPr>
            <a:xfrm>
              <a:off x="5759350" y="21947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5"/>
            <p:cNvSpPr/>
            <p:nvPr/>
          </p:nvSpPr>
          <p:spPr>
            <a:xfrm>
              <a:off x="5759350" y="23452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5"/>
            <p:cNvSpPr/>
            <p:nvPr/>
          </p:nvSpPr>
          <p:spPr>
            <a:xfrm>
              <a:off x="5759350" y="294730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5"/>
            <p:cNvSpPr/>
            <p:nvPr/>
          </p:nvSpPr>
          <p:spPr>
            <a:xfrm>
              <a:off x="5759350" y="30978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5"/>
            <p:cNvSpPr/>
            <p:nvPr/>
          </p:nvSpPr>
          <p:spPr>
            <a:xfrm>
              <a:off x="5759350" y="32483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5"/>
            <p:cNvSpPr/>
            <p:nvPr/>
          </p:nvSpPr>
          <p:spPr>
            <a:xfrm>
              <a:off x="5759350" y="385037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5"/>
            <p:cNvSpPr/>
            <p:nvPr/>
          </p:nvSpPr>
          <p:spPr>
            <a:xfrm>
              <a:off x="5759350" y="400087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5"/>
            <p:cNvSpPr/>
            <p:nvPr/>
          </p:nvSpPr>
          <p:spPr>
            <a:xfrm>
              <a:off x="5759350" y="44524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5"/>
            <p:cNvSpPr/>
            <p:nvPr/>
          </p:nvSpPr>
          <p:spPr>
            <a:xfrm>
              <a:off x="5759350" y="46029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5"/>
            <p:cNvSpPr/>
            <p:nvPr/>
          </p:nvSpPr>
          <p:spPr>
            <a:xfrm>
              <a:off x="5759350" y="47534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5"/>
            <p:cNvSpPr/>
            <p:nvPr/>
          </p:nvSpPr>
          <p:spPr>
            <a:xfrm>
              <a:off x="5759350" y="505445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5"/>
            <p:cNvSpPr/>
            <p:nvPr/>
          </p:nvSpPr>
          <p:spPr>
            <a:xfrm>
              <a:off x="5909850" y="2381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5"/>
            <p:cNvSpPr/>
            <p:nvPr/>
          </p:nvSpPr>
          <p:spPr>
            <a:xfrm>
              <a:off x="5909850" y="539125"/>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5"/>
            <p:cNvSpPr/>
            <p:nvPr/>
          </p:nvSpPr>
          <p:spPr>
            <a:xfrm>
              <a:off x="5909850" y="8401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5"/>
            <p:cNvSpPr/>
            <p:nvPr/>
          </p:nvSpPr>
          <p:spPr>
            <a:xfrm>
              <a:off x="5909850" y="9906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5"/>
            <p:cNvSpPr/>
            <p:nvPr/>
          </p:nvSpPr>
          <p:spPr>
            <a:xfrm>
              <a:off x="5909850" y="1592700"/>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5"/>
            <p:cNvSpPr/>
            <p:nvPr/>
          </p:nvSpPr>
          <p:spPr>
            <a:xfrm>
              <a:off x="5909850" y="21947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5"/>
            <p:cNvSpPr/>
            <p:nvPr/>
          </p:nvSpPr>
          <p:spPr>
            <a:xfrm>
              <a:off x="5909850"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5"/>
            <p:cNvSpPr/>
            <p:nvPr/>
          </p:nvSpPr>
          <p:spPr>
            <a:xfrm>
              <a:off x="5909850" y="24957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5"/>
            <p:cNvSpPr/>
            <p:nvPr/>
          </p:nvSpPr>
          <p:spPr>
            <a:xfrm>
              <a:off x="5909850" y="33988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5"/>
            <p:cNvSpPr/>
            <p:nvPr/>
          </p:nvSpPr>
          <p:spPr>
            <a:xfrm>
              <a:off x="5909850" y="41514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5"/>
            <p:cNvSpPr/>
            <p:nvPr/>
          </p:nvSpPr>
          <p:spPr>
            <a:xfrm>
              <a:off x="5909850" y="46029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5"/>
            <p:cNvSpPr/>
            <p:nvPr/>
          </p:nvSpPr>
          <p:spPr>
            <a:xfrm>
              <a:off x="5909850" y="47534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5"/>
            <p:cNvSpPr/>
            <p:nvPr/>
          </p:nvSpPr>
          <p:spPr>
            <a:xfrm>
              <a:off x="5909850" y="53554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5"/>
            <p:cNvSpPr/>
            <p:nvPr/>
          </p:nvSpPr>
          <p:spPr>
            <a:xfrm>
              <a:off x="6060375" y="2381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5"/>
            <p:cNvSpPr/>
            <p:nvPr/>
          </p:nvSpPr>
          <p:spPr>
            <a:xfrm>
              <a:off x="6060375" y="3886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5"/>
            <p:cNvSpPr/>
            <p:nvPr/>
          </p:nvSpPr>
          <p:spPr>
            <a:xfrm>
              <a:off x="6060375" y="8401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5"/>
            <p:cNvSpPr/>
            <p:nvPr/>
          </p:nvSpPr>
          <p:spPr>
            <a:xfrm>
              <a:off x="6060375" y="11411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5"/>
            <p:cNvSpPr/>
            <p:nvPr/>
          </p:nvSpPr>
          <p:spPr>
            <a:xfrm>
              <a:off x="6060375" y="18937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5"/>
            <p:cNvSpPr/>
            <p:nvPr/>
          </p:nvSpPr>
          <p:spPr>
            <a:xfrm>
              <a:off x="6060375" y="20442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5"/>
            <p:cNvSpPr/>
            <p:nvPr/>
          </p:nvSpPr>
          <p:spPr>
            <a:xfrm>
              <a:off x="6060375" y="36998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5"/>
            <p:cNvSpPr/>
            <p:nvPr/>
          </p:nvSpPr>
          <p:spPr>
            <a:xfrm>
              <a:off x="6060375" y="400087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5"/>
            <p:cNvSpPr/>
            <p:nvPr/>
          </p:nvSpPr>
          <p:spPr>
            <a:xfrm>
              <a:off x="6210875" y="2381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5"/>
            <p:cNvSpPr/>
            <p:nvPr/>
          </p:nvSpPr>
          <p:spPr>
            <a:xfrm>
              <a:off x="6210875" y="6896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5"/>
            <p:cNvSpPr/>
            <p:nvPr/>
          </p:nvSpPr>
          <p:spPr>
            <a:xfrm>
              <a:off x="6210875"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5"/>
            <p:cNvSpPr/>
            <p:nvPr/>
          </p:nvSpPr>
          <p:spPr>
            <a:xfrm>
              <a:off x="6210875" y="32483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5"/>
            <p:cNvSpPr/>
            <p:nvPr/>
          </p:nvSpPr>
          <p:spPr>
            <a:xfrm>
              <a:off x="6210875" y="36998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5"/>
            <p:cNvSpPr/>
            <p:nvPr/>
          </p:nvSpPr>
          <p:spPr>
            <a:xfrm>
              <a:off x="6361375" y="1442200"/>
              <a:ext cx="121425" cy="121400"/>
            </a:xfrm>
            <a:custGeom>
              <a:rect b="b" l="l" r="r" t="t"/>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5"/>
            <p:cNvSpPr/>
            <p:nvPr/>
          </p:nvSpPr>
          <p:spPr>
            <a:xfrm>
              <a:off x="6361375" y="2646275"/>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5"/>
            <p:cNvSpPr/>
            <p:nvPr/>
          </p:nvSpPr>
          <p:spPr>
            <a:xfrm>
              <a:off x="6662400" y="49039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44" name="Google Shape;1844;p5"/>
          <p:cNvSpPr txBox="1"/>
          <p:nvPr>
            <p:ph idx="12" type="sldNum"/>
          </p:nvPr>
        </p:nvSpPr>
        <p:spPr>
          <a:xfrm>
            <a:off x="91531" y="6293601"/>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1845" name="Shape 1845"/>
        <p:cNvGrpSpPr/>
        <p:nvPr/>
      </p:nvGrpSpPr>
      <p:grpSpPr>
        <a:xfrm>
          <a:off x="0" y="0"/>
          <a:ext cx="0" cy="0"/>
          <a:chOff x="0" y="0"/>
          <a:chExt cx="0" cy="0"/>
        </a:xfrm>
      </p:grpSpPr>
      <p:sp>
        <p:nvSpPr>
          <p:cNvPr id="1846" name="Google Shape;1846;p6"/>
          <p:cNvSpPr txBox="1"/>
          <p:nvPr>
            <p:ph type="title"/>
          </p:nvPr>
        </p:nvSpPr>
        <p:spPr>
          <a:xfrm>
            <a:off x="718300" y="985833"/>
            <a:ext cx="6761100" cy="11433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847" name="Google Shape;1847;p6"/>
          <p:cNvSpPr txBox="1"/>
          <p:nvPr>
            <p:ph idx="1" type="body"/>
          </p:nvPr>
        </p:nvSpPr>
        <p:spPr>
          <a:xfrm>
            <a:off x="718300" y="2350200"/>
            <a:ext cx="3242400" cy="41160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1848" name="Google Shape;1848;p6"/>
          <p:cNvSpPr txBox="1"/>
          <p:nvPr>
            <p:ph idx="2" type="body"/>
          </p:nvPr>
        </p:nvSpPr>
        <p:spPr>
          <a:xfrm>
            <a:off x="4156071" y="2350200"/>
            <a:ext cx="3242400" cy="41160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grpSp>
        <p:nvGrpSpPr>
          <p:cNvPr id="1849" name="Google Shape;1849;p6"/>
          <p:cNvGrpSpPr/>
          <p:nvPr/>
        </p:nvGrpSpPr>
        <p:grpSpPr>
          <a:xfrm rot="10800000">
            <a:off x="8851487" y="38458"/>
            <a:ext cx="264012" cy="6781562"/>
            <a:chOff x="5307800" y="238125"/>
            <a:chExt cx="271925" cy="5238750"/>
          </a:xfrm>
        </p:grpSpPr>
        <p:sp>
          <p:nvSpPr>
            <p:cNvPr id="1850" name="Google Shape;1850;p6"/>
            <p:cNvSpPr/>
            <p:nvPr/>
          </p:nvSpPr>
          <p:spPr>
            <a:xfrm>
              <a:off x="5307800" y="2381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6"/>
            <p:cNvSpPr/>
            <p:nvPr/>
          </p:nvSpPr>
          <p:spPr>
            <a:xfrm>
              <a:off x="5307800" y="3886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6"/>
            <p:cNvSpPr/>
            <p:nvPr/>
          </p:nvSpPr>
          <p:spPr>
            <a:xfrm>
              <a:off x="5307800" y="53912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6"/>
            <p:cNvSpPr/>
            <p:nvPr/>
          </p:nvSpPr>
          <p:spPr>
            <a:xfrm>
              <a:off x="5307800" y="6896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6"/>
            <p:cNvSpPr/>
            <p:nvPr/>
          </p:nvSpPr>
          <p:spPr>
            <a:xfrm>
              <a:off x="5307800" y="8401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6"/>
            <p:cNvSpPr/>
            <p:nvPr/>
          </p:nvSpPr>
          <p:spPr>
            <a:xfrm>
              <a:off x="5307800" y="9906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6"/>
            <p:cNvSpPr/>
            <p:nvPr/>
          </p:nvSpPr>
          <p:spPr>
            <a:xfrm>
              <a:off x="5307800" y="11411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6"/>
            <p:cNvSpPr/>
            <p:nvPr/>
          </p:nvSpPr>
          <p:spPr>
            <a:xfrm>
              <a:off x="5307800" y="129170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6"/>
            <p:cNvSpPr/>
            <p:nvPr/>
          </p:nvSpPr>
          <p:spPr>
            <a:xfrm>
              <a:off x="5307800" y="14422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6"/>
            <p:cNvSpPr/>
            <p:nvPr/>
          </p:nvSpPr>
          <p:spPr>
            <a:xfrm>
              <a:off x="5307800" y="159270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6"/>
            <p:cNvSpPr/>
            <p:nvPr/>
          </p:nvSpPr>
          <p:spPr>
            <a:xfrm>
              <a:off x="5307800" y="17432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6"/>
            <p:cNvSpPr/>
            <p:nvPr/>
          </p:nvSpPr>
          <p:spPr>
            <a:xfrm>
              <a:off x="5307800" y="18937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6"/>
            <p:cNvSpPr/>
            <p:nvPr/>
          </p:nvSpPr>
          <p:spPr>
            <a:xfrm>
              <a:off x="5307800" y="20442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6"/>
            <p:cNvSpPr/>
            <p:nvPr/>
          </p:nvSpPr>
          <p:spPr>
            <a:xfrm>
              <a:off x="5307800" y="21947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6"/>
            <p:cNvSpPr/>
            <p:nvPr/>
          </p:nvSpPr>
          <p:spPr>
            <a:xfrm>
              <a:off x="5307800" y="23452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6"/>
            <p:cNvSpPr/>
            <p:nvPr/>
          </p:nvSpPr>
          <p:spPr>
            <a:xfrm>
              <a:off x="5307800" y="24957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6"/>
            <p:cNvSpPr/>
            <p:nvPr/>
          </p:nvSpPr>
          <p:spPr>
            <a:xfrm>
              <a:off x="5307800" y="264627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6"/>
            <p:cNvSpPr/>
            <p:nvPr/>
          </p:nvSpPr>
          <p:spPr>
            <a:xfrm>
              <a:off x="5307800" y="27968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6"/>
            <p:cNvSpPr/>
            <p:nvPr/>
          </p:nvSpPr>
          <p:spPr>
            <a:xfrm>
              <a:off x="5307800" y="294730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6"/>
            <p:cNvSpPr/>
            <p:nvPr/>
          </p:nvSpPr>
          <p:spPr>
            <a:xfrm>
              <a:off x="5307800" y="30978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6"/>
            <p:cNvSpPr/>
            <p:nvPr/>
          </p:nvSpPr>
          <p:spPr>
            <a:xfrm>
              <a:off x="5307800" y="32483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6"/>
            <p:cNvSpPr/>
            <p:nvPr/>
          </p:nvSpPr>
          <p:spPr>
            <a:xfrm>
              <a:off x="5307800" y="33988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6"/>
            <p:cNvSpPr/>
            <p:nvPr/>
          </p:nvSpPr>
          <p:spPr>
            <a:xfrm>
              <a:off x="5307800" y="35493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6"/>
            <p:cNvSpPr/>
            <p:nvPr/>
          </p:nvSpPr>
          <p:spPr>
            <a:xfrm>
              <a:off x="5307800" y="36998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6"/>
            <p:cNvSpPr/>
            <p:nvPr/>
          </p:nvSpPr>
          <p:spPr>
            <a:xfrm>
              <a:off x="5307800" y="38503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6"/>
            <p:cNvSpPr/>
            <p:nvPr/>
          </p:nvSpPr>
          <p:spPr>
            <a:xfrm>
              <a:off x="5307800" y="400087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6"/>
            <p:cNvSpPr/>
            <p:nvPr/>
          </p:nvSpPr>
          <p:spPr>
            <a:xfrm>
              <a:off x="5307800" y="41514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6"/>
            <p:cNvSpPr/>
            <p:nvPr/>
          </p:nvSpPr>
          <p:spPr>
            <a:xfrm>
              <a:off x="5307800" y="430190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6"/>
            <p:cNvSpPr/>
            <p:nvPr/>
          </p:nvSpPr>
          <p:spPr>
            <a:xfrm>
              <a:off x="5307800" y="44524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6"/>
            <p:cNvSpPr/>
            <p:nvPr/>
          </p:nvSpPr>
          <p:spPr>
            <a:xfrm>
              <a:off x="5307800" y="46029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6"/>
            <p:cNvSpPr/>
            <p:nvPr/>
          </p:nvSpPr>
          <p:spPr>
            <a:xfrm>
              <a:off x="5307800" y="47534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6"/>
            <p:cNvSpPr/>
            <p:nvPr/>
          </p:nvSpPr>
          <p:spPr>
            <a:xfrm>
              <a:off x="5307800" y="49039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6"/>
            <p:cNvSpPr/>
            <p:nvPr/>
          </p:nvSpPr>
          <p:spPr>
            <a:xfrm>
              <a:off x="5307800" y="505445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6"/>
            <p:cNvSpPr/>
            <p:nvPr/>
          </p:nvSpPr>
          <p:spPr>
            <a:xfrm>
              <a:off x="5307800" y="52049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6"/>
            <p:cNvSpPr/>
            <p:nvPr/>
          </p:nvSpPr>
          <p:spPr>
            <a:xfrm>
              <a:off x="5307800" y="53554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6"/>
            <p:cNvSpPr/>
            <p:nvPr/>
          </p:nvSpPr>
          <p:spPr>
            <a:xfrm>
              <a:off x="5458325" y="23812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6"/>
            <p:cNvSpPr/>
            <p:nvPr/>
          </p:nvSpPr>
          <p:spPr>
            <a:xfrm>
              <a:off x="5458325" y="53912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6"/>
            <p:cNvSpPr/>
            <p:nvPr/>
          </p:nvSpPr>
          <p:spPr>
            <a:xfrm>
              <a:off x="5458325" y="9906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6"/>
            <p:cNvSpPr/>
            <p:nvPr/>
          </p:nvSpPr>
          <p:spPr>
            <a:xfrm>
              <a:off x="5458325" y="11411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6"/>
            <p:cNvSpPr/>
            <p:nvPr/>
          </p:nvSpPr>
          <p:spPr>
            <a:xfrm>
              <a:off x="5458325" y="1442200"/>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6"/>
            <p:cNvSpPr/>
            <p:nvPr/>
          </p:nvSpPr>
          <p:spPr>
            <a:xfrm>
              <a:off x="5458325" y="159270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6"/>
            <p:cNvSpPr/>
            <p:nvPr/>
          </p:nvSpPr>
          <p:spPr>
            <a:xfrm>
              <a:off x="5458325" y="2194750"/>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6"/>
            <p:cNvSpPr/>
            <p:nvPr/>
          </p:nvSpPr>
          <p:spPr>
            <a:xfrm>
              <a:off x="5458325" y="23452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6"/>
            <p:cNvSpPr/>
            <p:nvPr/>
          </p:nvSpPr>
          <p:spPr>
            <a:xfrm>
              <a:off x="5458325" y="24957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6"/>
            <p:cNvSpPr/>
            <p:nvPr/>
          </p:nvSpPr>
          <p:spPr>
            <a:xfrm>
              <a:off x="5458325" y="264627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6"/>
            <p:cNvSpPr/>
            <p:nvPr/>
          </p:nvSpPr>
          <p:spPr>
            <a:xfrm>
              <a:off x="5458325" y="294730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6"/>
            <p:cNvSpPr/>
            <p:nvPr/>
          </p:nvSpPr>
          <p:spPr>
            <a:xfrm>
              <a:off x="5458325" y="324832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6"/>
            <p:cNvSpPr/>
            <p:nvPr/>
          </p:nvSpPr>
          <p:spPr>
            <a:xfrm>
              <a:off x="5458325" y="33988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6"/>
            <p:cNvSpPr/>
            <p:nvPr/>
          </p:nvSpPr>
          <p:spPr>
            <a:xfrm>
              <a:off x="5458325" y="36998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6"/>
            <p:cNvSpPr/>
            <p:nvPr/>
          </p:nvSpPr>
          <p:spPr>
            <a:xfrm>
              <a:off x="5458325" y="385037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6"/>
            <p:cNvSpPr/>
            <p:nvPr/>
          </p:nvSpPr>
          <p:spPr>
            <a:xfrm>
              <a:off x="5458325" y="400087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6"/>
            <p:cNvSpPr/>
            <p:nvPr/>
          </p:nvSpPr>
          <p:spPr>
            <a:xfrm>
              <a:off x="5458325" y="4151400"/>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6"/>
            <p:cNvSpPr/>
            <p:nvPr/>
          </p:nvSpPr>
          <p:spPr>
            <a:xfrm>
              <a:off x="5458325" y="460292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6"/>
            <p:cNvSpPr/>
            <p:nvPr/>
          </p:nvSpPr>
          <p:spPr>
            <a:xfrm>
              <a:off x="5458325" y="47534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6"/>
            <p:cNvSpPr/>
            <p:nvPr/>
          </p:nvSpPr>
          <p:spPr>
            <a:xfrm>
              <a:off x="5458325" y="505445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6"/>
            <p:cNvSpPr/>
            <p:nvPr/>
          </p:nvSpPr>
          <p:spPr>
            <a:xfrm>
              <a:off x="5458325" y="520497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6"/>
            <p:cNvSpPr/>
            <p:nvPr/>
          </p:nvSpPr>
          <p:spPr>
            <a:xfrm>
              <a:off x="5458325" y="53554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07" name="Google Shape;1907;p6"/>
          <p:cNvGrpSpPr/>
          <p:nvPr/>
        </p:nvGrpSpPr>
        <p:grpSpPr>
          <a:xfrm rot="10800000">
            <a:off x="7828571" y="38458"/>
            <a:ext cx="1140783" cy="6781562"/>
            <a:chOff x="5458325" y="238125"/>
            <a:chExt cx="1174975" cy="5238750"/>
          </a:xfrm>
        </p:grpSpPr>
        <p:sp>
          <p:nvSpPr>
            <p:cNvPr id="1908" name="Google Shape;1908;p6"/>
            <p:cNvSpPr/>
            <p:nvPr/>
          </p:nvSpPr>
          <p:spPr>
            <a:xfrm>
              <a:off x="5458325" y="388625"/>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6"/>
            <p:cNvSpPr/>
            <p:nvPr/>
          </p:nvSpPr>
          <p:spPr>
            <a:xfrm>
              <a:off x="5458325" y="68965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6"/>
            <p:cNvSpPr/>
            <p:nvPr/>
          </p:nvSpPr>
          <p:spPr>
            <a:xfrm>
              <a:off x="5458325" y="8401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6"/>
            <p:cNvSpPr/>
            <p:nvPr/>
          </p:nvSpPr>
          <p:spPr>
            <a:xfrm>
              <a:off x="5458325" y="129170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6"/>
            <p:cNvSpPr/>
            <p:nvPr/>
          </p:nvSpPr>
          <p:spPr>
            <a:xfrm>
              <a:off x="5458325" y="1743225"/>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6"/>
            <p:cNvSpPr/>
            <p:nvPr/>
          </p:nvSpPr>
          <p:spPr>
            <a:xfrm>
              <a:off x="5458325" y="1893725"/>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6"/>
            <p:cNvSpPr/>
            <p:nvPr/>
          </p:nvSpPr>
          <p:spPr>
            <a:xfrm>
              <a:off x="5458325" y="204425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6"/>
            <p:cNvSpPr/>
            <p:nvPr/>
          </p:nvSpPr>
          <p:spPr>
            <a:xfrm>
              <a:off x="5458325" y="2796800"/>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6"/>
            <p:cNvSpPr/>
            <p:nvPr/>
          </p:nvSpPr>
          <p:spPr>
            <a:xfrm>
              <a:off x="5458325" y="309782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6"/>
            <p:cNvSpPr/>
            <p:nvPr/>
          </p:nvSpPr>
          <p:spPr>
            <a:xfrm>
              <a:off x="5458325" y="35493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6"/>
            <p:cNvSpPr/>
            <p:nvPr/>
          </p:nvSpPr>
          <p:spPr>
            <a:xfrm>
              <a:off x="5458325" y="430190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6"/>
            <p:cNvSpPr/>
            <p:nvPr/>
          </p:nvSpPr>
          <p:spPr>
            <a:xfrm>
              <a:off x="5458325" y="445242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6"/>
            <p:cNvSpPr/>
            <p:nvPr/>
          </p:nvSpPr>
          <p:spPr>
            <a:xfrm>
              <a:off x="5458325" y="49039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6"/>
            <p:cNvSpPr/>
            <p:nvPr/>
          </p:nvSpPr>
          <p:spPr>
            <a:xfrm>
              <a:off x="5608825" y="2381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6"/>
            <p:cNvSpPr/>
            <p:nvPr/>
          </p:nvSpPr>
          <p:spPr>
            <a:xfrm>
              <a:off x="5608825" y="53912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6"/>
            <p:cNvSpPr/>
            <p:nvPr/>
          </p:nvSpPr>
          <p:spPr>
            <a:xfrm>
              <a:off x="5608825" y="6896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6"/>
            <p:cNvSpPr/>
            <p:nvPr/>
          </p:nvSpPr>
          <p:spPr>
            <a:xfrm>
              <a:off x="5608825" y="8401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6"/>
            <p:cNvSpPr/>
            <p:nvPr/>
          </p:nvSpPr>
          <p:spPr>
            <a:xfrm>
              <a:off x="5608825" y="9906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6"/>
            <p:cNvSpPr/>
            <p:nvPr/>
          </p:nvSpPr>
          <p:spPr>
            <a:xfrm>
              <a:off x="5608825" y="11411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6"/>
            <p:cNvSpPr/>
            <p:nvPr/>
          </p:nvSpPr>
          <p:spPr>
            <a:xfrm>
              <a:off x="5608825" y="129170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6"/>
            <p:cNvSpPr/>
            <p:nvPr/>
          </p:nvSpPr>
          <p:spPr>
            <a:xfrm>
              <a:off x="5608825" y="14422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6"/>
            <p:cNvSpPr/>
            <p:nvPr/>
          </p:nvSpPr>
          <p:spPr>
            <a:xfrm>
              <a:off x="5608825" y="159270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6"/>
            <p:cNvSpPr/>
            <p:nvPr/>
          </p:nvSpPr>
          <p:spPr>
            <a:xfrm>
              <a:off x="5608825" y="174322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6"/>
            <p:cNvSpPr/>
            <p:nvPr/>
          </p:nvSpPr>
          <p:spPr>
            <a:xfrm>
              <a:off x="5608825" y="18937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6"/>
            <p:cNvSpPr/>
            <p:nvPr/>
          </p:nvSpPr>
          <p:spPr>
            <a:xfrm>
              <a:off x="5608825" y="20442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6"/>
            <p:cNvSpPr/>
            <p:nvPr/>
          </p:nvSpPr>
          <p:spPr>
            <a:xfrm>
              <a:off x="5608825" y="21947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6"/>
            <p:cNvSpPr/>
            <p:nvPr/>
          </p:nvSpPr>
          <p:spPr>
            <a:xfrm>
              <a:off x="5608825" y="24957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6"/>
            <p:cNvSpPr/>
            <p:nvPr/>
          </p:nvSpPr>
          <p:spPr>
            <a:xfrm>
              <a:off x="5608825" y="26462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6"/>
            <p:cNvSpPr/>
            <p:nvPr/>
          </p:nvSpPr>
          <p:spPr>
            <a:xfrm>
              <a:off x="5608825" y="294730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6"/>
            <p:cNvSpPr/>
            <p:nvPr/>
          </p:nvSpPr>
          <p:spPr>
            <a:xfrm>
              <a:off x="5608825" y="30978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6"/>
            <p:cNvSpPr/>
            <p:nvPr/>
          </p:nvSpPr>
          <p:spPr>
            <a:xfrm>
              <a:off x="5608825" y="32483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6"/>
            <p:cNvSpPr/>
            <p:nvPr/>
          </p:nvSpPr>
          <p:spPr>
            <a:xfrm>
              <a:off x="5608825" y="33988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6"/>
            <p:cNvSpPr/>
            <p:nvPr/>
          </p:nvSpPr>
          <p:spPr>
            <a:xfrm>
              <a:off x="5608825" y="35493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6"/>
            <p:cNvSpPr/>
            <p:nvPr/>
          </p:nvSpPr>
          <p:spPr>
            <a:xfrm>
              <a:off x="5608825" y="36998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6"/>
            <p:cNvSpPr/>
            <p:nvPr/>
          </p:nvSpPr>
          <p:spPr>
            <a:xfrm>
              <a:off x="5608825" y="38503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6"/>
            <p:cNvSpPr/>
            <p:nvPr/>
          </p:nvSpPr>
          <p:spPr>
            <a:xfrm>
              <a:off x="5608825" y="40008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6"/>
            <p:cNvSpPr/>
            <p:nvPr/>
          </p:nvSpPr>
          <p:spPr>
            <a:xfrm>
              <a:off x="5608825" y="430190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6"/>
            <p:cNvSpPr/>
            <p:nvPr/>
          </p:nvSpPr>
          <p:spPr>
            <a:xfrm>
              <a:off x="5608825" y="44524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6"/>
            <p:cNvSpPr/>
            <p:nvPr/>
          </p:nvSpPr>
          <p:spPr>
            <a:xfrm>
              <a:off x="5608825" y="46029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6"/>
            <p:cNvSpPr/>
            <p:nvPr/>
          </p:nvSpPr>
          <p:spPr>
            <a:xfrm>
              <a:off x="5608825" y="47534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6"/>
            <p:cNvSpPr/>
            <p:nvPr/>
          </p:nvSpPr>
          <p:spPr>
            <a:xfrm>
              <a:off x="5608825" y="49039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6"/>
            <p:cNvSpPr/>
            <p:nvPr/>
          </p:nvSpPr>
          <p:spPr>
            <a:xfrm>
              <a:off x="5608825" y="505445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6"/>
            <p:cNvSpPr/>
            <p:nvPr/>
          </p:nvSpPr>
          <p:spPr>
            <a:xfrm>
              <a:off x="5608825" y="52049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6"/>
            <p:cNvSpPr/>
            <p:nvPr/>
          </p:nvSpPr>
          <p:spPr>
            <a:xfrm>
              <a:off x="5608825" y="53554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6"/>
            <p:cNvSpPr/>
            <p:nvPr/>
          </p:nvSpPr>
          <p:spPr>
            <a:xfrm>
              <a:off x="5759350" y="23812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6"/>
            <p:cNvSpPr/>
            <p:nvPr/>
          </p:nvSpPr>
          <p:spPr>
            <a:xfrm>
              <a:off x="5759350" y="8401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6"/>
            <p:cNvSpPr/>
            <p:nvPr/>
          </p:nvSpPr>
          <p:spPr>
            <a:xfrm>
              <a:off x="5759350" y="11411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6"/>
            <p:cNvSpPr/>
            <p:nvPr/>
          </p:nvSpPr>
          <p:spPr>
            <a:xfrm>
              <a:off x="5759350" y="1442200"/>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6"/>
            <p:cNvSpPr/>
            <p:nvPr/>
          </p:nvSpPr>
          <p:spPr>
            <a:xfrm>
              <a:off x="5759350" y="189372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6"/>
            <p:cNvSpPr/>
            <p:nvPr/>
          </p:nvSpPr>
          <p:spPr>
            <a:xfrm>
              <a:off x="5759350" y="24957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6"/>
            <p:cNvSpPr/>
            <p:nvPr/>
          </p:nvSpPr>
          <p:spPr>
            <a:xfrm>
              <a:off x="5759350" y="2646275"/>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6"/>
            <p:cNvSpPr/>
            <p:nvPr/>
          </p:nvSpPr>
          <p:spPr>
            <a:xfrm>
              <a:off x="5759350" y="369987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6"/>
            <p:cNvSpPr/>
            <p:nvPr/>
          </p:nvSpPr>
          <p:spPr>
            <a:xfrm>
              <a:off x="5759350" y="4151400"/>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6"/>
            <p:cNvSpPr/>
            <p:nvPr/>
          </p:nvSpPr>
          <p:spPr>
            <a:xfrm>
              <a:off x="5759350" y="49039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6"/>
            <p:cNvSpPr/>
            <p:nvPr/>
          </p:nvSpPr>
          <p:spPr>
            <a:xfrm>
              <a:off x="5759350" y="53554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6"/>
            <p:cNvSpPr/>
            <p:nvPr/>
          </p:nvSpPr>
          <p:spPr>
            <a:xfrm>
              <a:off x="5909850" y="6896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6"/>
            <p:cNvSpPr/>
            <p:nvPr/>
          </p:nvSpPr>
          <p:spPr>
            <a:xfrm>
              <a:off x="5909850" y="18937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6"/>
            <p:cNvSpPr/>
            <p:nvPr/>
          </p:nvSpPr>
          <p:spPr>
            <a:xfrm>
              <a:off x="5909850" y="27968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6"/>
            <p:cNvSpPr/>
            <p:nvPr/>
          </p:nvSpPr>
          <p:spPr>
            <a:xfrm>
              <a:off x="6060375" y="47534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6"/>
            <p:cNvSpPr/>
            <p:nvPr/>
          </p:nvSpPr>
          <p:spPr>
            <a:xfrm>
              <a:off x="6210875" y="26462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6"/>
            <p:cNvSpPr/>
            <p:nvPr/>
          </p:nvSpPr>
          <p:spPr>
            <a:xfrm>
              <a:off x="6210875" y="52049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6"/>
            <p:cNvSpPr/>
            <p:nvPr/>
          </p:nvSpPr>
          <p:spPr>
            <a:xfrm>
              <a:off x="6511900" y="99067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70" name="Google Shape;1970;p6"/>
          <p:cNvGrpSpPr/>
          <p:nvPr/>
        </p:nvGrpSpPr>
        <p:grpSpPr>
          <a:xfrm rot="10800000">
            <a:off x="7682451" y="38458"/>
            <a:ext cx="994639" cy="6586740"/>
            <a:chOff x="5759350" y="388625"/>
            <a:chExt cx="1024450" cy="5088250"/>
          </a:xfrm>
        </p:grpSpPr>
        <p:sp>
          <p:nvSpPr>
            <p:cNvPr id="1971" name="Google Shape;1971;p6"/>
            <p:cNvSpPr/>
            <p:nvPr/>
          </p:nvSpPr>
          <p:spPr>
            <a:xfrm>
              <a:off x="5759350" y="53912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6"/>
            <p:cNvSpPr/>
            <p:nvPr/>
          </p:nvSpPr>
          <p:spPr>
            <a:xfrm>
              <a:off x="5759350"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6"/>
            <p:cNvSpPr/>
            <p:nvPr/>
          </p:nvSpPr>
          <p:spPr>
            <a:xfrm>
              <a:off x="5759350" y="27968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6"/>
            <p:cNvSpPr/>
            <p:nvPr/>
          </p:nvSpPr>
          <p:spPr>
            <a:xfrm>
              <a:off x="5759350" y="33988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6"/>
            <p:cNvSpPr/>
            <p:nvPr/>
          </p:nvSpPr>
          <p:spPr>
            <a:xfrm>
              <a:off x="5759350" y="35493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6"/>
            <p:cNvSpPr/>
            <p:nvPr/>
          </p:nvSpPr>
          <p:spPr>
            <a:xfrm>
              <a:off x="5759350" y="430190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6"/>
            <p:cNvSpPr/>
            <p:nvPr/>
          </p:nvSpPr>
          <p:spPr>
            <a:xfrm>
              <a:off x="5759350" y="52049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6"/>
            <p:cNvSpPr/>
            <p:nvPr/>
          </p:nvSpPr>
          <p:spPr>
            <a:xfrm>
              <a:off x="5909850" y="38862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6"/>
            <p:cNvSpPr/>
            <p:nvPr/>
          </p:nvSpPr>
          <p:spPr>
            <a:xfrm>
              <a:off x="5909850" y="11411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6"/>
            <p:cNvSpPr/>
            <p:nvPr/>
          </p:nvSpPr>
          <p:spPr>
            <a:xfrm>
              <a:off x="5909850" y="129170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6"/>
            <p:cNvSpPr/>
            <p:nvPr/>
          </p:nvSpPr>
          <p:spPr>
            <a:xfrm>
              <a:off x="5909850" y="14422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6"/>
            <p:cNvSpPr/>
            <p:nvPr/>
          </p:nvSpPr>
          <p:spPr>
            <a:xfrm>
              <a:off x="5909850" y="174322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6"/>
            <p:cNvSpPr/>
            <p:nvPr/>
          </p:nvSpPr>
          <p:spPr>
            <a:xfrm>
              <a:off x="5909850" y="20442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6"/>
            <p:cNvSpPr/>
            <p:nvPr/>
          </p:nvSpPr>
          <p:spPr>
            <a:xfrm>
              <a:off x="5909850" y="26462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6"/>
            <p:cNvSpPr/>
            <p:nvPr/>
          </p:nvSpPr>
          <p:spPr>
            <a:xfrm>
              <a:off x="5909850" y="29473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6"/>
            <p:cNvSpPr/>
            <p:nvPr/>
          </p:nvSpPr>
          <p:spPr>
            <a:xfrm>
              <a:off x="5909850" y="30978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6"/>
            <p:cNvSpPr/>
            <p:nvPr/>
          </p:nvSpPr>
          <p:spPr>
            <a:xfrm>
              <a:off x="5909850" y="32483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6"/>
            <p:cNvSpPr/>
            <p:nvPr/>
          </p:nvSpPr>
          <p:spPr>
            <a:xfrm>
              <a:off x="5909850" y="35493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6"/>
            <p:cNvSpPr/>
            <p:nvPr/>
          </p:nvSpPr>
          <p:spPr>
            <a:xfrm>
              <a:off x="5909850" y="36998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6"/>
            <p:cNvSpPr/>
            <p:nvPr/>
          </p:nvSpPr>
          <p:spPr>
            <a:xfrm>
              <a:off x="5909850" y="385037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6"/>
            <p:cNvSpPr/>
            <p:nvPr/>
          </p:nvSpPr>
          <p:spPr>
            <a:xfrm>
              <a:off x="5909850" y="40008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6"/>
            <p:cNvSpPr/>
            <p:nvPr/>
          </p:nvSpPr>
          <p:spPr>
            <a:xfrm>
              <a:off x="5909850" y="430190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6"/>
            <p:cNvSpPr/>
            <p:nvPr/>
          </p:nvSpPr>
          <p:spPr>
            <a:xfrm>
              <a:off x="5909850" y="44524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6"/>
            <p:cNvSpPr/>
            <p:nvPr/>
          </p:nvSpPr>
          <p:spPr>
            <a:xfrm>
              <a:off x="5909850" y="49039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6"/>
            <p:cNvSpPr/>
            <p:nvPr/>
          </p:nvSpPr>
          <p:spPr>
            <a:xfrm>
              <a:off x="5909850" y="505445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6"/>
            <p:cNvSpPr/>
            <p:nvPr/>
          </p:nvSpPr>
          <p:spPr>
            <a:xfrm>
              <a:off x="5909850" y="520497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6"/>
            <p:cNvSpPr/>
            <p:nvPr/>
          </p:nvSpPr>
          <p:spPr>
            <a:xfrm>
              <a:off x="6060375" y="53912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6"/>
            <p:cNvSpPr/>
            <p:nvPr/>
          </p:nvSpPr>
          <p:spPr>
            <a:xfrm>
              <a:off x="6060375" y="6896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6"/>
            <p:cNvSpPr/>
            <p:nvPr/>
          </p:nvSpPr>
          <p:spPr>
            <a:xfrm>
              <a:off x="6060375" y="9906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6"/>
            <p:cNvSpPr/>
            <p:nvPr/>
          </p:nvSpPr>
          <p:spPr>
            <a:xfrm>
              <a:off x="6060375"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6"/>
            <p:cNvSpPr/>
            <p:nvPr/>
          </p:nvSpPr>
          <p:spPr>
            <a:xfrm>
              <a:off x="6060375" y="14422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6"/>
            <p:cNvSpPr/>
            <p:nvPr/>
          </p:nvSpPr>
          <p:spPr>
            <a:xfrm>
              <a:off x="6060375" y="15927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6"/>
            <p:cNvSpPr/>
            <p:nvPr/>
          </p:nvSpPr>
          <p:spPr>
            <a:xfrm>
              <a:off x="6060375" y="174322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6"/>
            <p:cNvSpPr/>
            <p:nvPr/>
          </p:nvSpPr>
          <p:spPr>
            <a:xfrm>
              <a:off x="6060375" y="21947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6"/>
            <p:cNvSpPr/>
            <p:nvPr/>
          </p:nvSpPr>
          <p:spPr>
            <a:xfrm>
              <a:off x="6060375" y="23452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6"/>
            <p:cNvSpPr/>
            <p:nvPr/>
          </p:nvSpPr>
          <p:spPr>
            <a:xfrm>
              <a:off x="6060375" y="24957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6"/>
            <p:cNvSpPr/>
            <p:nvPr/>
          </p:nvSpPr>
          <p:spPr>
            <a:xfrm>
              <a:off x="6060375" y="264627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6"/>
            <p:cNvSpPr/>
            <p:nvPr/>
          </p:nvSpPr>
          <p:spPr>
            <a:xfrm>
              <a:off x="6060375" y="27968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6"/>
            <p:cNvSpPr/>
            <p:nvPr/>
          </p:nvSpPr>
          <p:spPr>
            <a:xfrm>
              <a:off x="6060375" y="29473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6"/>
            <p:cNvSpPr/>
            <p:nvPr/>
          </p:nvSpPr>
          <p:spPr>
            <a:xfrm>
              <a:off x="6060375" y="30978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6"/>
            <p:cNvSpPr/>
            <p:nvPr/>
          </p:nvSpPr>
          <p:spPr>
            <a:xfrm>
              <a:off x="6060375" y="32483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6"/>
            <p:cNvSpPr/>
            <p:nvPr/>
          </p:nvSpPr>
          <p:spPr>
            <a:xfrm>
              <a:off x="6060375" y="33988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6"/>
            <p:cNvSpPr/>
            <p:nvPr/>
          </p:nvSpPr>
          <p:spPr>
            <a:xfrm>
              <a:off x="6060375" y="35493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6"/>
            <p:cNvSpPr/>
            <p:nvPr/>
          </p:nvSpPr>
          <p:spPr>
            <a:xfrm>
              <a:off x="6060375" y="38503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6"/>
            <p:cNvSpPr/>
            <p:nvPr/>
          </p:nvSpPr>
          <p:spPr>
            <a:xfrm>
              <a:off x="6060375" y="41514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6"/>
            <p:cNvSpPr/>
            <p:nvPr/>
          </p:nvSpPr>
          <p:spPr>
            <a:xfrm>
              <a:off x="6060375" y="430190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6"/>
            <p:cNvSpPr/>
            <p:nvPr/>
          </p:nvSpPr>
          <p:spPr>
            <a:xfrm>
              <a:off x="6060375" y="44524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6"/>
            <p:cNvSpPr/>
            <p:nvPr/>
          </p:nvSpPr>
          <p:spPr>
            <a:xfrm>
              <a:off x="6060375" y="46029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6"/>
            <p:cNvSpPr/>
            <p:nvPr/>
          </p:nvSpPr>
          <p:spPr>
            <a:xfrm>
              <a:off x="6060375" y="49039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6"/>
            <p:cNvSpPr/>
            <p:nvPr/>
          </p:nvSpPr>
          <p:spPr>
            <a:xfrm>
              <a:off x="6060375" y="505445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6"/>
            <p:cNvSpPr/>
            <p:nvPr/>
          </p:nvSpPr>
          <p:spPr>
            <a:xfrm>
              <a:off x="6060375" y="52049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6"/>
            <p:cNvSpPr/>
            <p:nvPr/>
          </p:nvSpPr>
          <p:spPr>
            <a:xfrm>
              <a:off x="6060375" y="53554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6"/>
            <p:cNvSpPr/>
            <p:nvPr/>
          </p:nvSpPr>
          <p:spPr>
            <a:xfrm>
              <a:off x="6210875" y="53912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6"/>
            <p:cNvSpPr/>
            <p:nvPr/>
          </p:nvSpPr>
          <p:spPr>
            <a:xfrm>
              <a:off x="6210875" y="9906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6"/>
            <p:cNvSpPr/>
            <p:nvPr/>
          </p:nvSpPr>
          <p:spPr>
            <a:xfrm>
              <a:off x="6210875" y="11411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6"/>
            <p:cNvSpPr/>
            <p:nvPr/>
          </p:nvSpPr>
          <p:spPr>
            <a:xfrm>
              <a:off x="6210875" y="129170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6"/>
            <p:cNvSpPr/>
            <p:nvPr/>
          </p:nvSpPr>
          <p:spPr>
            <a:xfrm>
              <a:off x="6210875" y="15927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6"/>
            <p:cNvSpPr/>
            <p:nvPr/>
          </p:nvSpPr>
          <p:spPr>
            <a:xfrm>
              <a:off x="6210875" y="18937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6"/>
            <p:cNvSpPr/>
            <p:nvPr/>
          </p:nvSpPr>
          <p:spPr>
            <a:xfrm>
              <a:off x="6210875" y="20442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6"/>
            <p:cNvSpPr/>
            <p:nvPr/>
          </p:nvSpPr>
          <p:spPr>
            <a:xfrm>
              <a:off x="6210875" y="21947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6"/>
            <p:cNvSpPr/>
            <p:nvPr/>
          </p:nvSpPr>
          <p:spPr>
            <a:xfrm>
              <a:off x="6210875" y="24957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6"/>
            <p:cNvSpPr/>
            <p:nvPr/>
          </p:nvSpPr>
          <p:spPr>
            <a:xfrm>
              <a:off x="6210875" y="27968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6"/>
            <p:cNvSpPr/>
            <p:nvPr/>
          </p:nvSpPr>
          <p:spPr>
            <a:xfrm>
              <a:off x="6210875" y="30978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6"/>
            <p:cNvSpPr/>
            <p:nvPr/>
          </p:nvSpPr>
          <p:spPr>
            <a:xfrm>
              <a:off x="6210875" y="33988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6"/>
            <p:cNvSpPr/>
            <p:nvPr/>
          </p:nvSpPr>
          <p:spPr>
            <a:xfrm>
              <a:off x="6210875" y="35493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6"/>
            <p:cNvSpPr/>
            <p:nvPr/>
          </p:nvSpPr>
          <p:spPr>
            <a:xfrm>
              <a:off x="6210875" y="40008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6"/>
            <p:cNvSpPr/>
            <p:nvPr/>
          </p:nvSpPr>
          <p:spPr>
            <a:xfrm>
              <a:off x="6210875" y="41514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6"/>
            <p:cNvSpPr/>
            <p:nvPr/>
          </p:nvSpPr>
          <p:spPr>
            <a:xfrm>
              <a:off x="6210875" y="430190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6"/>
            <p:cNvSpPr/>
            <p:nvPr/>
          </p:nvSpPr>
          <p:spPr>
            <a:xfrm>
              <a:off x="6210875" y="44524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6"/>
            <p:cNvSpPr/>
            <p:nvPr/>
          </p:nvSpPr>
          <p:spPr>
            <a:xfrm>
              <a:off x="6210875" y="46029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6"/>
            <p:cNvSpPr/>
            <p:nvPr/>
          </p:nvSpPr>
          <p:spPr>
            <a:xfrm>
              <a:off x="6210875" y="49039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6"/>
            <p:cNvSpPr/>
            <p:nvPr/>
          </p:nvSpPr>
          <p:spPr>
            <a:xfrm>
              <a:off x="6210875" y="505445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6"/>
            <p:cNvSpPr/>
            <p:nvPr/>
          </p:nvSpPr>
          <p:spPr>
            <a:xfrm>
              <a:off x="6361375" y="38862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6"/>
            <p:cNvSpPr/>
            <p:nvPr/>
          </p:nvSpPr>
          <p:spPr>
            <a:xfrm>
              <a:off x="6361375" y="53912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6"/>
            <p:cNvSpPr/>
            <p:nvPr/>
          </p:nvSpPr>
          <p:spPr>
            <a:xfrm>
              <a:off x="6361375" y="9906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6"/>
            <p:cNvSpPr/>
            <p:nvPr/>
          </p:nvSpPr>
          <p:spPr>
            <a:xfrm>
              <a:off x="6361375" y="129170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6"/>
            <p:cNvSpPr/>
            <p:nvPr/>
          </p:nvSpPr>
          <p:spPr>
            <a:xfrm>
              <a:off x="6361375" y="159270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6"/>
            <p:cNvSpPr/>
            <p:nvPr/>
          </p:nvSpPr>
          <p:spPr>
            <a:xfrm>
              <a:off x="6361375" y="20442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6"/>
            <p:cNvSpPr/>
            <p:nvPr/>
          </p:nvSpPr>
          <p:spPr>
            <a:xfrm>
              <a:off x="6361375" y="23452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6"/>
            <p:cNvSpPr/>
            <p:nvPr/>
          </p:nvSpPr>
          <p:spPr>
            <a:xfrm>
              <a:off x="6361375" y="27968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6"/>
            <p:cNvSpPr/>
            <p:nvPr/>
          </p:nvSpPr>
          <p:spPr>
            <a:xfrm>
              <a:off x="6361375" y="30978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6"/>
            <p:cNvSpPr/>
            <p:nvPr/>
          </p:nvSpPr>
          <p:spPr>
            <a:xfrm>
              <a:off x="6361375" y="32483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6"/>
            <p:cNvSpPr/>
            <p:nvPr/>
          </p:nvSpPr>
          <p:spPr>
            <a:xfrm>
              <a:off x="6361375" y="35493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6"/>
            <p:cNvSpPr/>
            <p:nvPr/>
          </p:nvSpPr>
          <p:spPr>
            <a:xfrm>
              <a:off x="6361375" y="36998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6"/>
            <p:cNvSpPr/>
            <p:nvPr/>
          </p:nvSpPr>
          <p:spPr>
            <a:xfrm>
              <a:off x="6361375" y="38503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6"/>
            <p:cNvSpPr/>
            <p:nvPr/>
          </p:nvSpPr>
          <p:spPr>
            <a:xfrm>
              <a:off x="6361375" y="41514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6"/>
            <p:cNvSpPr/>
            <p:nvPr/>
          </p:nvSpPr>
          <p:spPr>
            <a:xfrm>
              <a:off x="6361375" y="430190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6"/>
            <p:cNvSpPr/>
            <p:nvPr/>
          </p:nvSpPr>
          <p:spPr>
            <a:xfrm>
              <a:off x="6361375" y="47534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6"/>
            <p:cNvSpPr/>
            <p:nvPr/>
          </p:nvSpPr>
          <p:spPr>
            <a:xfrm>
              <a:off x="6361375" y="505445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6"/>
            <p:cNvSpPr/>
            <p:nvPr/>
          </p:nvSpPr>
          <p:spPr>
            <a:xfrm>
              <a:off x="6361375" y="52049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6"/>
            <p:cNvSpPr/>
            <p:nvPr/>
          </p:nvSpPr>
          <p:spPr>
            <a:xfrm>
              <a:off x="6511900" y="38862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6"/>
            <p:cNvSpPr/>
            <p:nvPr/>
          </p:nvSpPr>
          <p:spPr>
            <a:xfrm>
              <a:off x="6511900" y="129170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6"/>
            <p:cNvSpPr/>
            <p:nvPr/>
          </p:nvSpPr>
          <p:spPr>
            <a:xfrm>
              <a:off x="6511900" y="204425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6"/>
            <p:cNvSpPr/>
            <p:nvPr/>
          </p:nvSpPr>
          <p:spPr>
            <a:xfrm>
              <a:off x="6511900" y="2796800"/>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6"/>
            <p:cNvSpPr/>
            <p:nvPr/>
          </p:nvSpPr>
          <p:spPr>
            <a:xfrm>
              <a:off x="6511900" y="369987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6"/>
            <p:cNvSpPr/>
            <p:nvPr/>
          </p:nvSpPr>
          <p:spPr>
            <a:xfrm>
              <a:off x="6511900" y="445242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6"/>
            <p:cNvSpPr/>
            <p:nvPr/>
          </p:nvSpPr>
          <p:spPr>
            <a:xfrm>
              <a:off x="6511900" y="460292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6"/>
            <p:cNvSpPr/>
            <p:nvPr/>
          </p:nvSpPr>
          <p:spPr>
            <a:xfrm>
              <a:off x="6511900" y="520497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6"/>
            <p:cNvSpPr/>
            <p:nvPr/>
          </p:nvSpPr>
          <p:spPr>
            <a:xfrm>
              <a:off x="6662400" y="6896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6"/>
            <p:cNvSpPr/>
            <p:nvPr/>
          </p:nvSpPr>
          <p:spPr>
            <a:xfrm>
              <a:off x="6662400" y="15927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6"/>
            <p:cNvSpPr/>
            <p:nvPr/>
          </p:nvSpPr>
          <p:spPr>
            <a:xfrm>
              <a:off x="6662400" y="26462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72" name="Google Shape;2072;p6"/>
          <p:cNvGrpSpPr/>
          <p:nvPr/>
        </p:nvGrpSpPr>
        <p:grpSpPr>
          <a:xfrm rot="10800000">
            <a:off x="7682451" y="38458"/>
            <a:ext cx="1140783" cy="6781562"/>
            <a:chOff x="5608825" y="238125"/>
            <a:chExt cx="1174975" cy="5238750"/>
          </a:xfrm>
        </p:grpSpPr>
        <p:sp>
          <p:nvSpPr>
            <p:cNvPr id="2073" name="Google Shape;2073;p6"/>
            <p:cNvSpPr/>
            <p:nvPr/>
          </p:nvSpPr>
          <p:spPr>
            <a:xfrm>
              <a:off x="5608825" y="38862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6"/>
            <p:cNvSpPr/>
            <p:nvPr/>
          </p:nvSpPr>
          <p:spPr>
            <a:xfrm>
              <a:off x="5608825"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6"/>
            <p:cNvSpPr/>
            <p:nvPr/>
          </p:nvSpPr>
          <p:spPr>
            <a:xfrm>
              <a:off x="5608825" y="27968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6"/>
            <p:cNvSpPr/>
            <p:nvPr/>
          </p:nvSpPr>
          <p:spPr>
            <a:xfrm>
              <a:off x="5608825" y="41514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6"/>
            <p:cNvSpPr/>
            <p:nvPr/>
          </p:nvSpPr>
          <p:spPr>
            <a:xfrm>
              <a:off x="5759350" y="3886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6"/>
            <p:cNvSpPr/>
            <p:nvPr/>
          </p:nvSpPr>
          <p:spPr>
            <a:xfrm>
              <a:off x="5759350" y="6896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6"/>
            <p:cNvSpPr/>
            <p:nvPr/>
          </p:nvSpPr>
          <p:spPr>
            <a:xfrm>
              <a:off x="5759350" y="9906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6"/>
            <p:cNvSpPr/>
            <p:nvPr/>
          </p:nvSpPr>
          <p:spPr>
            <a:xfrm>
              <a:off x="5759350" y="159270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6"/>
            <p:cNvSpPr/>
            <p:nvPr/>
          </p:nvSpPr>
          <p:spPr>
            <a:xfrm>
              <a:off x="5759350" y="17432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6"/>
            <p:cNvSpPr/>
            <p:nvPr/>
          </p:nvSpPr>
          <p:spPr>
            <a:xfrm>
              <a:off x="5759350" y="20442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6"/>
            <p:cNvSpPr/>
            <p:nvPr/>
          </p:nvSpPr>
          <p:spPr>
            <a:xfrm>
              <a:off x="5759350" y="21947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6"/>
            <p:cNvSpPr/>
            <p:nvPr/>
          </p:nvSpPr>
          <p:spPr>
            <a:xfrm>
              <a:off x="5759350" y="23452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6"/>
            <p:cNvSpPr/>
            <p:nvPr/>
          </p:nvSpPr>
          <p:spPr>
            <a:xfrm>
              <a:off x="5759350" y="294730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6"/>
            <p:cNvSpPr/>
            <p:nvPr/>
          </p:nvSpPr>
          <p:spPr>
            <a:xfrm>
              <a:off x="5759350" y="30978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6"/>
            <p:cNvSpPr/>
            <p:nvPr/>
          </p:nvSpPr>
          <p:spPr>
            <a:xfrm>
              <a:off x="5759350" y="32483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6"/>
            <p:cNvSpPr/>
            <p:nvPr/>
          </p:nvSpPr>
          <p:spPr>
            <a:xfrm>
              <a:off x="5759350" y="385037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6"/>
            <p:cNvSpPr/>
            <p:nvPr/>
          </p:nvSpPr>
          <p:spPr>
            <a:xfrm>
              <a:off x="5759350" y="400087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6"/>
            <p:cNvSpPr/>
            <p:nvPr/>
          </p:nvSpPr>
          <p:spPr>
            <a:xfrm>
              <a:off x="5759350" y="44524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6"/>
            <p:cNvSpPr/>
            <p:nvPr/>
          </p:nvSpPr>
          <p:spPr>
            <a:xfrm>
              <a:off x="5759350" y="46029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6"/>
            <p:cNvSpPr/>
            <p:nvPr/>
          </p:nvSpPr>
          <p:spPr>
            <a:xfrm>
              <a:off x="5759350" y="47534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6"/>
            <p:cNvSpPr/>
            <p:nvPr/>
          </p:nvSpPr>
          <p:spPr>
            <a:xfrm>
              <a:off x="5759350" y="505445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6"/>
            <p:cNvSpPr/>
            <p:nvPr/>
          </p:nvSpPr>
          <p:spPr>
            <a:xfrm>
              <a:off x="5909850" y="2381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6"/>
            <p:cNvSpPr/>
            <p:nvPr/>
          </p:nvSpPr>
          <p:spPr>
            <a:xfrm>
              <a:off x="5909850" y="539125"/>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6"/>
            <p:cNvSpPr/>
            <p:nvPr/>
          </p:nvSpPr>
          <p:spPr>
            <a:xfrm>
              <a:off x="5909850" y="8401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6"/>
            <p:cNvSpPr/>
            <p:nvPr/>
          </p:nvSpPr>
          <p:spPr>
            <a:xfrm>
              <a:off x="5909850" y="9906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6"/>
            <p:cNvSpPr/>
            <p:nvPr/>
          </p:nvSpPr>
          <p:spPr>
            <a:xfrm>
              <a:off x="5909850" y="1592700"/>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6"/>
            <p:cNvSpPr/>
            <p:nvPr/>
          </p:nvSpPr>
          <p:spPr>
            <a:xfrm>
              <a:off x="5909850" y="21947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6"/>
            <p:cNvSpPr/>
            <p:nvPr/>
          </p:nvSpPr>
          <p:spPr>
            <a:xfrm>
              <a:off x="5909850"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6"/>
            <p:cNvSpPr/>
            <p:nvPr/>
          </p:nvSpPr>
          <p:spPr>
            <a:xfrm>
              <a:off x="5909850" y="24957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6"/>
            <p:cNvSpPr/>
            <p:nvPr/>
          </p:nvSpPr>
          <p:spPr>
            <a:xfrm>
              <a:off x="5909850" y="33988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6"/>
            <p:cNvSpPr/>
            <p:nvPr/>
          </p:nvSpPr>
          <p:spPr>
            <a:xfrm>
              <a:off x="5909850" y="41514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6"/>
            <p:cNvSpPr/>
            <p:nvPr/>
          </p:nvSpPr>
          <p:spPr>
            <a:xfrm>
              <a:off x="5909850" y="46029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6"/>
            <p:cNvSpPr/>
            <p:nvPr/>
          </p:nvSpPr>
          <p:spPr>
            <a:xfrm>
              <a:off x="5909850" y="47534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6"/>
            <p:cNvSpPr/>
            <p:nvPr/>
          </p:nvSpPr>
          <p:spPr>
            <a:xfrm>
              <a:off x="5909850" y="53554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6"/>
            <p:cNvSpPr/>
            <p:nvPr/>
          </p:nvSpPr>
          <p:spPr>
            <a:xfrm>
              <a:off x="6060375" y="2381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6"/>
            <p:cNvSpPr/>
            <p:nvPr/>
          </p:nvSpPr>
          <p:spPr>
            <a:xfrm>
              <a:off x="6060375" y="3886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6"/>
            <p:cNvSpPr/>
            <p:nvPr/>
          </p:nvSpPr>
          <p:spPr>
            <a:xfrm>
              <a:off x="6060375" y="8401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6"/>
            <p:cNvSpPr/>
            <p:nvPr/>
          </p:nvSpPr>
          <p:spPr>
            <a:xfrm>
              <a:off x="6060375" y="11411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6"/>
            <p:cNvSpPr/>
            <p:nvPr/>
          </p:nvSpPr>
          <p:spPr>
            <a:xfrm>
              <a:off x="6060375" y="18937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6"/>
            <p:cNvSpPr/>
            <p:nvPr/>
          </p:nvSpPr>
          <p:spPr>
            <a:xfrm>
              <a:off x="6060375" y="20442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6"/>
            <p:cNvSpPr/>
            <p:nvPr/>
          </p:nvSpPr>
          <p:spPr>
            <a:xfrm>
              <a:off x="6060375" y="36998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6"/>
            <p:cNvSpPr/>
            <p:nvPr/>
          </p:nvSpPr>
          <p:spPr>
            <a:xfrm>
              <a:off x="6060375" y="400087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6"/>
            <p:cNvSpPr/>
            <p:nvPr/>
          </p:nvSpPr>
          <p:spPr>
            <a:xfrm>
              <a:off x="6210875" y="2381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6"/>
            <p:cNvSpPr/>
            <p:nvPr/>
          </p:nvSpPr>
          <p:spPr>
            <a:xfrm>
              <a:off x="6210875" y="6896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6"/>
            <p:cNvSpPr/>
            <p:nvPr/>
          </p:nvSpPr>
          <p:spPr>
            <a:xfrm>
              <a:off x="6210875"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6"/>
            <p:cNvSpPr/>
            <p:nvPr/>
          </p:nvSpPr>
          <p:spPr>
            <a:xfrm>
              <a:off x="6210875" y="32483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6"/>
            <p:cNvSpPr/>
            <p:nvPr/>
          </p:nvSpPr>
          <p:spPr>
            <a:xfrm>
              <a:off x="6210875" y="36998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6"/>
            <p:cNvSpPr/>
            <p:nvPr/>
          </p:nvSpPr>
          <p:spPr>
            <a:xfrm>
              <a:off x="6361375" y="1442200"/>
              <a:ext cx="121425" cy="121400"/>
            </a:xfrm>
            <a:custGeom>
              <a:rect b="b" l="l" r="r" t="t"/>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6"/>
            <p:cNvSpPr/>
            <p:nvPr/>
          </p:nvSpPr>
          <p:spPr>
            <a:xfrm>
              <a:off x="6361375" y="2646275"/>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6"/>
            <p:cNvSpPr/>
            <p:nvPr/>
          </p:nvSpPr>
          <p:spPr>
            <a:xfrm>
              <a:off x="6662400" y="49039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23" name="Google Shape;2123;p6"/>
          <p:cNvSpPr txBox="1"/>
          <p:nvPr>
            <p:ph idx="12" type="sldNum"/>
          </p:nvPr>
        </p:nvSpPr>
        <p:spPr>
          <a:xfrm>
            <a:off x="91531" y="6293601"/>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2124" name="Shape 2124"/>
        <p:cNvGrpSpPr/>
        <p:nvPr/>
      </p:nvGrpSpPr>
      <p:grpSpPr>
        <a:xfrm>
          <a:off x="0" y="0"/>
          <a:ext cx="0" cy="0"/>
          <a:chOff x="0" y="0"/>
          <a:chExt cx="0" cy="0"/>
        </a:xfrm>
      </p:grpSpPr>
      <p:sp>
        <p:nvSpPr>
          <p:cNvPr id="2125" name="Google Shape;2125;p7"/>
          <p:cNvSpPr txBox="1"/>
          <p:nvPr>
            <p:ph type="title"/>
          </p:nvPr>
        </p:nvSpPr>
        <p:spPr>
          <a:xfrm>
            <a:off x="718300" y="985833"/>
            <a:ext cx="6761100" cy="11433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126" name="Google Shape;2126;p7"/>
          <p:cNvSpPr txBox="1"/>
          <p:nvPr>
            <p:ph idx="1" type="body"/>
          </p:nvPr>
        </p:nvSpPr>
        <p:spPr>
          <a:xfrm>
            <a:off x="718300" y="2340633"/>
            <a:ext cx="2179200" cy="41256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2127" name="Google Shape;2127;p7"/>
          <p:cNvSpPr txBox="1"/>
          <p:nvPr>
            <p:ph idx="2" type="body"/>
          </p:nvPr>
        </p:nvSpPr>
        <p:spPr>
          <a:xfrm>
            <a:off x="3009263" y="2340633"/>
            <a:ext cx="2179200" cy="41256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2128" name="Google Shape;2128;p7"/>
          <p:cNvSpPr txBox="1"/>
          <p:nvPr>
            <p:ph idx="3" type="body"/>
          </p:nvPr>
        </p:nvSpPr>
        <p:spPr>
          <a:xfrm>
            <a:off x="5300226" y="2340633"/>
            <a:ext cx="2179200" cy="41256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grpSp>
        <p:nvGrpSpPr>
          <p:cNvPr id="2129" name="Google Shape;2129;p7"/>
          <p:cNvGrpSpPr/>
          <p:nvPr/>
        </p:nvGrpSpPr>
        <p:grpSpPr>
          <a:xfrm rot="10800000">
            <a:off x="8851487" y="38458"/>
            <a:ext cx="264012" cy="6781562"/>
            <a:chOff x="5307800" y="238125"/>
            <a:chExt cx="271925" cy="5238750"/>
          </a:xfrm>
        </p:grpSpPr>
        <p:sp>
          <p:nvSpPr>
            <p:cNvPr id="2130" name="Google Shape;2130;p7"/>
            <p:cNvSpPr/>
            <p:nvPr/>
          </p:nvSpPr>
          <p:spPr>
            <a:xfrm>
              <a:off x="5307800" y="2381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7"/>
            <p:cNvSpPr/>
            <p:nvPr/>
          </p:nvSpPr>
          <p:spPr>
            <a:xfrm>
              <a:off x="5307800" y="3886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7"/>
            <p:cNvSpPr/>
            <p:nvPr/>
          </p:nvSpPr>
          <p:spPr>
            <a:xfrm>
              <a:off x="5307800" y="53912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7"/>
            <p:cNvSpPr/>
            <p:nvPr/>
          </p:nvSpPr>
          <p:spPr>
            <a:xfrm>
              <a:off x="5307800" y="6896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7"/>
            <p:cNvSpPr/>
            <p:nvPr/>
          </p:nvSpPr>
          <p:spPr>
            <a:xfrm>
              <a:off x="5307800" y="8401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7"/>
            <p:cNvSpPr/>
            <p:nvPr/>
          </p:nvSpPr>
          <p:spPr>
            <a:xfrm>
              <a:off x="5307800" y="9906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7"/>
            <p:cNvSpPr/>
            <p:nvPr/>
          </p:nvSpPr>
          <p:spPr>
            <a:xfrm>
              <a:off x="5307800" y="11411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7"/>
            <p:cNvSpPr/>
            <p:nvPr/>
          </p:nvSpPr>
          <p:spPr>
            <a:xfrm>
              <a:off x="5307800" y="129170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7"/>
            <p:cNvSpPr/>
            <p:nvPr/>
          </p:nvSpPr>
          <p:spPr>
            <a:xfrm>
              <a:off x="5307800" y="14422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7"/>
            <p:cNvSpPr/>
            <p:nvPr/>
          </p:nvSpPr>
          <p:spPr>
            <a:xfrm>
              <a:off x="5307800" y="159270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7"/>
            <p:cNvSpPr/>
            <p:nvPr/>
          </p:nvSpPr>
          <p:spPr>
            <a:xfrm>
              <a:off x="5307800" y="17432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7"/>
            <p:cNvSpPr/>
            <p:nvPr/>
          </p:nvSpPr>
          <p:spPr>
            <a:xfrm>
              <a:off x="5307800" y="18937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7"/>
            <p:cNvSpPr/>
            <p:nvPr/>
          </p:nvSpPr>
          <p:spPr>
            <a:xfrm>
              <a:off x="5307800" y="20442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7"/>
            <p:cNvSpPr/>
            <p:nvPr/>
          </p:nvSpPr>
          <p:spPr>
            <a:xfrm>
              <a:off x="5307800" y="21947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7"/>
            <p:cNvSpPr/>
            <p:nvPr/>
          </p:nvSpPr>
          <p:spPr>
            <a:xfrm>
              <a:off x="5307800" y="23452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7"/>
            <p:cNvSpPr/>
            <p:nvPr/>
          </p:nvSpPr>
          <p:spPr>
            <a:xfrm>
              <a:off x="5307800" y="24957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7"/>
            <p:cNvSpPr/>
            <p:nvPr/>
          </p:nvSpPr>
          <p:spPr>
            <a:xfrm>
              <a:off x="5307800" y="264627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7"/>
            <p:cNvSpPr/>
            <p:nvPr/>
          </p:nvSpPr>
          <p:spPr>
            <a:xfrm>
              <a:off x="5307800" y="27968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7"/>
            <p:cNvSpPr/>
            <p:nvPr/>
          </p:nvSpPr>
          <p:spPr>
            <a:xfrm>
              <a:off x="5307800" y="294730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7"/>
            <p:cNvSpPr/>
            <p:nvPr/>
          </p:nvSpPr>
          <p:spPr>
            <a:xfrm>
              <a:off x="5307800" y="30978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7"/>
            <p:cNvSpPr/>
            <p:nvPr/>
          </p:nvSpPr>
          <p:spPr>
            <a:xfrm>
              <a:off x="5307800" y="32483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7"/>
            <p:cNvSpPr/>
            <p:nvPr/>
          </p:nvSpPr>
          <p:spPr>
            <a:xfrm>
              <a:off x="5307800" y="33988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7"/>
            <p:cNvSpPr/>
            <p:nvPr/>
          </p:nvSpPr>
          <p:spPr>
            <a:xfrm>
              <a:off x="5307800" y="35493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7"/>
            <p:cNvSpPr/>
            <p:nvPr/>
          </p:nvSpPr>
          <p:spPr>
            <a:xfrm>
              <a:off x="5307800" y="36998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7"/>
            <p:cNvSpPr/>
            <p:nvPr/>
          </p:nvSpPr>
          <p:spPr>
            <a:xfrm>
              <a:off x="5307800" y="38503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7"/>
            <p:cNvSpPr/>
            <p:nvPr/>
          </p:nvSpPr>
          <p:spPr>
            <a:xfrm>
              <a:off x="5307800" y="400087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7"/>
            <p:cNvSpPr/>
            <p:nvPr/>
          </p:nvSpPr>
          <p:spPr>
            <a:xfrm>
              <a:off x="5307800" y="41514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7"/>
            <p:cNvSpPr/>
            <p:nvPr/>
          </p:nvSpPr>
          <p:spPr>
            <a:xfrm>
              <a:off x="5307800" y="430190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7"/>
            <p:cNvSpPr/>
            <p:nvPr/>
          </p:nvSpPr>
          <p:spPr>
            <a:xfrm>
              <a:off x="5307800" y="44524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7"/>
            <p:cNvSpPr/>
            <p:nvPr/>
          </p:nvSpPr>
          <p:spPr>
            <a:xfrm>
              <a:off x="5307800" y="46029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7"/>
            <p:cNvSpPr/>
            <p:nvPr/>
          </p:nvSpPr>
          <p:spPr>
            <a:xfrm>
              <a:off x="5307800" y="47534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7"/>
            <p:cNvSpPr/>
            <p:nvPr/>
          </p:nvSpPr>
          <p:spPr>
            <a:xfrm>
              <a:off x="5307800" y="49039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7"/>
            <p:cNvSpPr/>
            <p:nvPr/>
          </p:nvSpPr>
          <p:spPr>
            <a:xfrm>
              <a:off x="5307800" y="505445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7"/>
            <p:cNvSpPr/>
            <p:nvPr/>
          </p:nvSpPr>
          <p:spPr>
            <a:xfrm>
              <a:off x="5307800" y="52049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7"/>
            <p:cNvSpPr/>
            <p:nvPr/>
          </p:nvSpPr>
          <p:spPr>
            <a:xfrm>
              <a:off x="5307800" y="53554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7"/>
            <p:cNvSpPr/>
            <p:nvPr/>
          </p:nvSpPr>
          <p:spPr>
            <a:xfrm>
              <a:off x="5458325" y="23812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7"/>
            <p:cNvSpPr/>
            <p:nvPr/>
          </p:nvSpPr>
          <p:spPr>
            <a:xfrm>
              <a:off x="5458325" y="53912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7"/>
            <p:cNvSpPr/>
            <p:nvPr/>
          </p:nvSpPr>
          <p:spPr>
            <a:xfrm>
              <a:off x="5458325" y="9906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7"/>
            <p:cNvSpPr/>
            <p:nvPr/>
          </p:nvSpPr>
          <p:spPr>
            <a:xfrm>
              <a:off x="5458325" y="11411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7"/>
            <p:cNvSpPr/>
            <p:nvPr/>
          </p:nvSpPr>
          <p:spPr>
            <a:xfrm>
              <a:off x="5458325" y="1442200"/>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7"/>
            <p:cNvSpPr/>
            <p:nvPr/>
          </p:nvSpPr>
          <p:spPr>
            <a:xfrm>
              <a:off x="5458325" y="159270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7"/>
            <p:cNvSpPr/>
            <p:nvPr/>
          </p:nvSpPr>
          <p:spPr>
            <a:xfrm>
              <a:off x="5458325" y="2194750"/>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7"/>
            <p:cNvSpPr/>
            <p:nvPr/>
          </p:nvSpPr>
          <p:spPr>
            <a:xfrm>
              <a:off x="5458325" y="23452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7"/>
            <p:cNvSpPr/>
            <p:nvPr/>
          </p:nvSpPr>
          <p:spPr>
            <a:xfrm>
              <a:off x="5458325" y="24957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7"/>
            <p:cNvSpPr/>
            <p:nvPr/>
          </p:nvSpPr>
          <p:spPr>
            <a:xfrm>
              <a:off x="5458325" y="264627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7"/>
            <p:cNvSpPr/>
            <p:nvPr/>
          </p:nvSpPr>
          <p:spPr>
            <a:xfrm>
              <a:off x="5458325" y="294730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7"/>
            <p:cNvSpPr/>
            <p:nvPr/>
          </p:nvSpPr>
          <p:spPr>
            <a:xfrm>
              <a:off x="5458325" y="324832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7"/>
            <p:cNvSpPr/>
            <p:nvPr/>
          </p:nvSpPr>
          <p:spPr>
            <a:xfrm>
              <a:off x="5458325" y="33988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7"/>
            <p:cNvSpPr/>
            <p:nvPr/>
          </p:nvSpPr>
          <p:spPr>
            <a:xfrm>
              <a:off x="5458325" y="36998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7"/>
            <p:cNvSpPr/>
            <p:nvPr/>
          </p:nvSpPr>
          <p:spPr>
            <a:xfrm>
              <a:off x="5458325" y="385037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7"/>
            <p:cNvSpPr/>
            <p:nvPr/>
          </p:nvSpPr>
          <p:spPr>
            <a:xfrm>
              <a:off x="5458325" y="400087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7"/>
            <p:cNvSpPr/>
            <p:nvPr/>
          </p:nvSpPr>
          <p:spPr>
            <a:xfrm>
              <a:off x="5458325" y="4151400"/>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7"/>
            <p:cNvSpPr/>
            <p:nvPr/>
          </p:nvSpPr>
          <p:spPr>
            <a:xfrm>
              <a:off x="5458325" y="460292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7"/>
            <p:cNvSpPr/>
            <p:nvPr/>
          </p:nvSpPr>
          <p:spPr>
            <a:xfrm>
              <a:off x="5458325" y="47534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7"/>
            <p:cNvSpPr/>
            <p:nvPr/>
          </p:nvSpPr>
          <p:spPr>
            <a:xfrm>
              <a:off x="5458325" y="505445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7"/>
            <p:cNvSpPr/>
            <p:nvPr/>
          </p:nvSpPr>
          <p:spPr>
            <a:xfrm>
              <a:off x="5458325" y="520497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7"/>
            <p:cNvSpPr/>
            <p:nvPr/>
          </p:nvSpPr>
          <p:spPr>
            <a:xfrm>
              <a:off x="5458325" y="53554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87" name="Google Shape;2187;p7"/>
          <p:cNvGrpSpPr/>
          <p:nvPr/>
        </p:nvGrpSpPr>
        <p:grpSpPr>
          <a:xfrm rot="10800000">
            <a:off x="7828571" y="38458"/>
            <a:ext cx="1140783" cy="6781562"/>
            <a:chOff x="5458325" y="238125"/>
            <a:chExt cx="1174975" cy="5238750"/>
          </a:xfrm>
        </p:grpSpPr>
        <p:sp>
          <p:nvSpPr>
            <p:cNvPr id="2188" name="Google Shape;2188;p7"/>
            <p:cNvSpPr/>
            <p:nvPr/>
          </p:nvSpPr>
          <p:spPr>
            <a:xfrm>
              <a:off x="5458325" y="388625"/>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7"/>
            <p:cNvSpPr/>
            <p:nvPr/>
          </p:nvSpPr>
          <p:spPr>
            <a:xfrm>
              <a:off x="5458325" y="68965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7"/>
            <p:cNvSpPr/>
            <p:nvPr/>
          </p:nvSpPr>
          <p:spPr>
            <a:xfrm>
              <a:off x="5458325" y="8401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7"/>
            <p:cNvSpPr/>
            <p:nvPr/>
          </p:nvSpPr>
          <p:spPr>
            <a:xfrm>
              <a:off x="5458325" y="129170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7"/>
            <p:cNvSpPr/>
            <p:nvPr/>
          </p:nvSpPr>
          <p:spPr>
            <a:xfrm>
              <a:off x="5458325" y="1743225"/>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7"/>
            <p:cNvSpPr/>
            <p:nvPr/>
          </p:nvSpPr>
          <p:spPr>
            <a:xfrm>
              <a:off x="5458325" y="1893725"/>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7"/>
            <p:cNvSpPr/>
            <p:nvPr/>
          </p:nvSpPr>
          <p:spPr>
            <a:xfrm>
              <a:off x="5458325" y="204425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7"/>
            <p:cNvSpPr/>
            <p:nvPr/>
          </p:nvSpPr>
          <p:spPr>
            <a:xfrm>
              <a:off x="5458325" y="2796800"/>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7"/>
            <p:cNvSpPr/>
            <p:nvPr/>
          </p:nvSpPr>
          <p:spPr>
            <a:xfrm>
              <a:off x="5458325" y="309782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7"/>
            <p:cNvSpPr/>
            <p:nvPr/>
          </p:nvSpPr>
          <p:spPr>
            <a:xfrm>
              <a:off x="5458325" y="35493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7"/>
            <p:cNvSpPr/>
            <p:nvPr/>
          </p:nvSpPr>
          <p:spPr>
            <a:xfrm>
              <a:off x="5458325" y="430190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7"/>
            <p:cNvSpPr/>
            <p:nvPr/>
          </p:nvSpPr>
          <p:spPr>
            <a:xfrm>
              <a:off x="5458325" y="445242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7"/>
            <p:cNvSpPr/>
            <p:nvPr/>
          </p:nvSpPr>
          <p:spPr>
            <a:xfrm>
              <a:off x="5458325" y="49039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7"/>
            <p:cNvSpPr/>
            <p:nvPr/>
          </p:nvSpPr>
          <p:spPr>
            <a:xfrm>
              <a:off x="5608825" y="2381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7"/>
            <p:cNvSpPr/>
            <p:nvPr/>
          </p:nvSpPr>
          <p:spPr>
            <a:xfrm>
              <a:off x="5608825" y="53912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7"/>
            <p:cNvSpPr/>
            <p:nvPr/>
          </p:nvSpPr>
          <p:spPr>
            <a:xfrm>
              <a:off x="5608825" y="6896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7"/>
            <p:cNvSpPr/>
            <p:nvPr/>
          </p:nvSpPr>
          <p:spPr>
            <a:xfrm>
              <a:off x="5608825" y="8401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7"/>
            <p:cNvSpPr/>
            <p:nvPr/>
          </p:nvSpPr>
          <p:spPr>
            <a:xfrm>
              <a:off x="5608825" y="9906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7"/>
            <p:cNvSpPr/>
            <p:nvPr/>
          </p:nvSpPr>
          <p:spPr>
            <a:xfrm>
              <a:off x="5608825" y="11411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7"/>
            <p:cNvSpPr/>
            <p:nvPr/>
          </p:nvSpPr>
          <p:spPr>
            <a:xfrm>
              <a:off x="5608825" y="129170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7"/>
            <p:cNvSpPr/>
            <p:nvPr/>
          </p:nvSpPr>
          <p:spPr>
            <a:xfrm>
              <a:off x="5608825" y="14422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7"/>
            <p:cNvSpPr/>
            <p:nvPr/>
          </p:nvSpPr>
          <p:spPr>
            <a:xfrm>
              <a:off x="5608825" y="159270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7"/>
            <p:cNvSpPr/>
            <p:nvPr/>
          </p:nvSpPr>
          <p:spPr>
            <a:xfrm>
              <a:off x="5608825" y="174322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7"/>
            <p:cNvSpPr/>
            <p:nvPr/>
          </p:nvSpPr>
          <p:spPr>
            <a:xfrm>
              <a:off x="5608825" y="18937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7"/>
            <p:cNvSpPr/>
            <p:nvPr/>
          </p:nvSpPr>
          <p:spPr>
            <a:xfrm>
              <a:off x="5608825" y="20442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7"/>
            <p:cNvSpPr/>
            <p:nvPr/>
          </p:nvSpPr>
          <p:spPr>
            <a:xfrm>
              <a:off x="5608825" y="21947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7"/>
            <p:cNvSpPr/>
            <p:nvPr/>
          </p:nvSpPr>
          <p:spPr>
            <a:xfrm>
              <a:off x="5608825" y="24957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7"/>
            <p:cNvSpPr/>
            <p:nvPr/>
          </p:nvSpPr>
          <p:spPr>
            <a:xfrm>
              <a:off x="5608825" y="26462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7"/>
            <p:cNvSpPr/>
            <p:nvPr/>
          </p:nvSpPr>
          <p:spPr>
            <a:xfrm>
              <a:off x="5608825" y="294730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7"/>
            <p:cNvSpPr/>
            <p:nvPr/>
          </p:nvSpPr>
          <p:spPr>
            <a:xfrm>
              <a:off x="5608825" y="30978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7"/>
            <p:cNvSpPr/>
            <p:nvPr/>
          </p:nvSpPr>
          <p:spPr>
            <a:xfrm>
              <a:off x="5608825" y="32483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7"/>
            <p:cNvSpPr/>
            <p:nvPr/>
          </p:nvSpPr>
          <p:spPr>
            <a:xfrm>
              <a:off x="5608825" y="33988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7"/>
            <p:cNvSpPr/>
            <p:nvPr/>
          </p:nvSpPr>
          <p:spPr>
            <a:xfrm>
              <a:off x="5608825" y="35493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7"/>
            <p:cNvSpPr/>
            <p:nvPr/>
          </p:nvSpPr>
          <p:spPr>
            <a:xfrm>
              <a:off x="5608825" y="36998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2" name="Google Shape;2222;p7"/>
            <p:cNvSpPr/>
            <p:nvPr/>
          </p:nvSpPr>
          <p:spPr>
            <a:xfrm>
              <a:off x="5608825" y="38503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7"/>
            <p:cNvSpPr/>
            <p:nvPr/>
          </p:nvSpPr>
          <p:spPr>
            <a:xfrm>
              <a:off x="5608825" y="40008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7"/>
            <p:cNvSpPr/>
            <p:nvPr/>
          </p:nvSpPr>
          <p:spPr>
            <a:xfrm>
              <a:off x="5608825" y="430190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7"/>
            <p:cNvSpPr/>
            <p:nvPr/>
          </p:nvSpPr>
          <p:spPr>
            <a:xfrm>
              <a:off x="5608825" y="44524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7"/>
            <p:cNvSpPr/>
            <p:nvPr/>
          </p:nvSpPr>
          <p:spPr>
            <a:xfrm>
              <a:off x="5608825" y="46029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7"/>
            <p:cNvSpPr/>
            <p:nvPr/>
          </p:nvSpPr>
          <p:spPr>
            <a:xfrm>
              <a:off x="5608825" y="47534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7"/>
            <p:cNvSpPr/>
            <p:nvPr/>
          </p:nvSpPr>
          <p:spPr>
            <a:xfrm>
              <a:off x="5608825" y="49039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7"/>
            <p:cNvSpPr/>
            <p:nvPr/>
          </p:nvSpPr>
          <p:spPr>
            <a:xfrm>
              <a:off x="5608825" y="505445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7"/>
            <p:cNvSpPr/>
            <p:nvPr/>
          </p:nvSpPr>
          <p:spPr>
            <a:xfrm>
              <a:off x="5608825" y="52049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7"/>
            <p:cNvSpPr/>
            <p:nvPr/>
          </p:nvSpPr>
          <p:spPr>
            <a:xfrm>
              <a:off x="5608825" y="53554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7"/>
            <p:cNvSpPr/>
            <p:nvPr/>
          </p:nvSpPr>
          <p:spPr>
            <a:xfrm>
              <a:off x="5759350" y="23812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3" name="Google Shape;2233;p7"/>
            <p:cNvSpPr/>
            <p:nvPr/>
          </p:nvSpPr>
          <p:spPr>
            <a:xfrm>
              <a:off x="5759350" y="8401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7"/>
            <p:cNvSpPr/>
            <p:nvPr/>
          </p:nvSpPr>
          <p:spPr>
            <a:xfrm>
              <a:off x="5759350" y="11411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7"/>
            <p:cNvSpPr/>
            <p:nvPr/>
          </p:nvSpPr>
          <p:spPr>
            <a:xfrm>
              <a:off x="5759350" y="1442200"/>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7"/>
            <p:cNvSpPr/>
            <p:nvPr/>
          </p:nvSpPr>
          <p:spPr>
            <a:xfrm>
              <a:off x="5759350" y="189372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7"/>
            <p:cNvSpPr/>
            <p:nvPr/>
          </p:nvSpPr>
          <p:spPr>
            <a:xfrm>
              <a:off x="5759350" y="24957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7"/>
            <p:cNvSpPr/>
            <p:nvPr/>
          </p:nvSpPr>
          <p:spPr>
            <a:xfrm>
              <a:off x="5759350" y="2646275"/>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7"/>
            <p:cNvSpPr/>
            <p:nvPr/>
          </p:nvSpPr>
          <p:spPr>
            <a:xfrm>
              <a:off x="5759350" y="369987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7"/>
            <p:cNvSpPr/>
            <p:nvPr/>
          </p:nvSpPr>
          <p:spPr>
            <a:xfrm>
              <a:off x="5759350" y="4151400"/>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7"/>
            <p:cNvSpPr/>
            <p:nvPr/>
          </p:nvSpPr>
          <p:spPr>
            <a:xfrm>
              <a:off x="5759350" y="49039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7"/>
            <p:cNvSpPr/>
            <p:nvPr/>
          </p:nvSpPr>
          <p:spPr>
            <a:xfrm>
              <a:off x="5759350" y="53554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7"/>
            <p:cNvSpPr/>
            <p:nvPr/>
          </p:nvSpPr>
          <p:spPr>
            <a:xfrm>
              <a:off x="5909850" y="6896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7"/>
            <p:cNvSpPr/>
            <p:nvPr/>
          </p:nvSpPr>
          <p:spPr>
            <a:xfrm>
              <a:off x="5909850" y="18937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7"/>
            <p:cNvSpPr/>
            <p:nvPr/>
          </p:nvSpPr>
          <p:spPr>
            <a:xfrm>
              <a:off x="5909850" y="27968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7"/>
            <p:cNvSpPr/>
            <p:nvPr/>
          </p:nvSpPr>
          <p:spPr>
            <a:xfrm>
              <a:off x="6060375" y="47534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7"/>
            <p:cNvSpPr/>
            <p:nvPr/>
          </p:nvSpPr>
          <p:spPr>
            <a:xfrm>
              <a:off x="6210875" y="26462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7"/>
            <p:cNvSpPr/>
            <p:nvPr/>
          </p:nvSpPr>
          <p:spPr>
            <a:xfrm>
              <a:off x="6210875" y="52049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7"/>
            <p:cNvSpPr/>
            <p:nvPr/>
          </p:nvSpPr>
          <p:spPr>
            <a:xfrm>
              <a:off x="6511900" y="99067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50" name="Google Shape;2250;p7"/>
          <p:cNvGrpSpPr/>
          <p:nvPr/>
        </p:nvGrpSpPr>
        <p:grpSpPr>
          <a:xfrm rot="10800000">
            <a:off x="7682451" y="38458"/>
            <a:ext cx="994639" cy="6586740"/>
            <a:chOff x="5759350" y="388625"/>
            <a:chExt cx="1024450" cy="5088250"/>
          </a:xfrm>
        </p:grpSpPr>
        <p:sp>
          <p:nvSpPr>
            <p:cNvPr id="2251" name="Google Shape;2251;p7"/>
            <p:cNvSpPr/>
            <p:nvPr/>
          </p:nvSpPr>
          <p:spPr>
            <a:xfrm>
              <a:off x="5759350" y="53912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7"/>
            <p:cNvSpPr/>
            <p:nvPr/>
          </p:nvSpPr>
          <p:spPr>
            <a:xfrm>
              <a:off x="5759350"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7"/>
            <p:cNvSpPr/>
            <p:nvPr/>
          </p:nvSpPr>
          <p:spPr>
            <a:xfrm>
              <a:off x="5759350" y="27968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7"/>
            <p:cNvSpPr/>
            <p:nvPr/>
          </p:nvSpPr>
          <p:spPr>
            <a:xfrm>
              <a:off x="5759350" y="33988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7"/>
            <p:cNvSpPr/>
            <p:nvPr/>
          </p:nvSpPr>
          <p:spPr>
            <a:xfrm>
              <a:off x="5759350" y="35493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7"/>
            <p:cNvSpPr/>
            <p:nvPr/>
          </p:nvSpPr>
          <p:spPr>
            <a:xfrm>
              <a:off x="5759350" y="430190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7"/>
            <p:cNvSpPr/>
            <p:nvPr/>
          </p:nvSpPr>
          <p:spPr>
            <a:xfrm>
              <a:off x="5759350" y="52049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7"/>
            <p:cNvSpPr/>
            <p:nvPr/>
          </p:nvSpPr>
          <p:spPr>
            <a:xfrm>
              <a:off x="5909850" y="38862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7"/>
            <p:cNvSpPr/>
            <p:nvPr/>
          </p:nvSpPr>
          <p:spPr>
            <a:xfrm>
              <a:off x="5909850" y="11411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7"/>
            <p:cNvSpPr/>
            <p:nvPr/>
          </p:nvSpPr>
          <p:spPr>
            <a:xfrm>
              <a:off x="5909850" y="129170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7"/>
            <p:cNvSpPr/>
            <p:nvPr/>
          </p:nvSpPr>
          <p:spPr>
            <a:xfrm>
              <a:off x="5909850" y="14422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7"/>
            <p:cNvSpPr/>
            <p:nvPr/>
          </p:nvSpPr>
          <p:spPr>
            <a:xfrm>
              <a:off x="5909850" y="174322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7"/>
            <p:cNvSpPr/>
            <p:nvPr/>
          </p:nvSpPr>
          <p:spPr>
            <a:xfrm>
              <a:off x="5909850" y="20442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7"/>
            <p:cNvSpPr/>
            <p:nvPr/>
          </p:nvSpPr>
          <p:spPr>
            <a:xfrm>
              <a:off x="5909850" y="26462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7"/>
            <p:cNvSpPr/>
            <p:nvPr/>
          </p:nvSpPr>
          <p:spPr>
            <a:xfrm>
              <a:off x="5909850" y="29473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7"/>
            <p:cNvSpPr/>
            <p:nvPr/>
          </p:nvSpPr>
          <p:spPr>
            <a:xfrm>
              <a:off x="5909850" y="30978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7"/>
            <p:cNvSpPr/>
            <p:nvPr/>
          </p:nvSpPr>
          <p:spPr>
            <a:xfrm>
              <a:off x="5909850" y="32483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7"/>
            <p:cNvSpPr/>
            <p:nvPr/>
          </p:nvSpPr>
          <p:spPr>
            <a:xfrm>
              <a:off x="5909850" y="35493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7"/>
            <p:cNvSpPr/>
            <p:nvPr/>
          </p:nvSpPr>
          <p:spPr>
            <a:xfrm>
              <a:off x="5909850" y="36998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7"/>
            <p:cNvSpPr/>
            <p:nvPr/>
          </p:nvSpPr>
          <p:spPr>
            <a:xfrm>
              <a:off x="5909850" y="385037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7"/>
            <p:cNvSpPr/>
            <p:nvPr/>
          </p:nvSpPr>
          <p:spPr>
            <a:xfrm>
              <a:off x="5909850" y="40008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7"/>
            <p:cNvSpPr/>
            <p:nvPr/>
          </p:nvSpPr>
          <p:spPr>
            <a:xfrm>
              <a:off x="5909850" y="430190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7"/>
            <p:cNvSpPr/>
            <p:nvPr/>
          </p:nvSpPr>
          <p:spPr>
            <a:xfrm>
              <a:off x="5909850" y="44524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7"/>
            <p:cNvSpPr/>
            <p:nvPr/>
          </p:nvSpPr>
          <p:spPr>
            <a:xfrm>
              <a:off x="5909850" y="49039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7"/>
            <p:cNvSpPr/>
            <p:nvPr/>
          </p:nvSpPr>
          <p:spPr>
            <a:xfrm>
              <a:off x="5909850" y="505445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7"/>
            <p:cNvSpPr/>
            <p:nvPr/>
          </p:nvSpPr>
          <p:spPr>
            <a:xfrm>
              <a:off x="5909850" y="520497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7"/>
            <p:cNvSpPr/>
            <p:nvPr/>
          </p:nvSpPr>
          <p:spPr>
            <a:xfrm>
              <a:off x="6060375" y="53912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7"/>
            <p:cNvSpPr/>
            <p:nvPr/>
          </p:nvSpPr>
          <p:spPr>
            <a:xfrm>
              <a:off x="6060375" y="6896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7"/>
            <p:cNvSpPr/>
            <p:nvPr/>
          </p:nvSpPr>
          <p:spPr>
            <a:xfrm>
              <a:off x="6060375" y="9906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7"/>
            <p:cNvSpPr/>
            <p:nvPr/>
          </p:nvSpPr>
          <p:spPr>
            <a:xfrm>
              <a:off x="6060375"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7"/>
            <p:cNvSpPr/>
            <p:nvPr/>
          </p:nvSpPr>
          <p:spPr>
            <a:xfrm>
              <a:off x="6060375" y="14422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7"/>
            <p:cNvSpPr/>
            <p:nvPr/>
          </p:nvSpPr>
          <p:spPr>
            <a:xfrm>
              <a:off x="6060375" y="15927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7"/>
            <p:cNvSpPr/>
            <p:nvPr/>
          </p:nvSpPr>
          <p:spPr>
            <a:xfrm>
              <a:off x="6060375" y="174322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7"/>
            <p:cNvSpPr/>
            <p:nvPr/>
          </p:nvSpPr>
          <p:spPr>
            <a:xfrm>
              <a:off x="6060375" y="21947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7"/>
            <p:cNvSpPr/>
            <p:nvPr/>
          </p:nvSpPr>
          <p:spPr>
            <a:xfrm>
              <a:off x="6060375" y="23452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7"/>
            <p:cNvSpPr/>
            <p:nvPr/>
          </p:nvSpPr>
          <p:spPr>
            <a:xfrm>
              <a:off x="6060375" y="24957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7"/>
            <p:cNvSpPr/>
            <p:nvPr/>
          </p:nvSpPr>
          <p:spPr>
            <a:xfrm>
              <a:off x="6060375" y="264627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7"/>
            <p:cNvSpPr/>
            <p:nvPr/>
          </p:nvSpPr>
          <p:spPr>
            <a:xfrm>
              <a:off x="6060375" y="27968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7"/>
            <p:cNvSpPr/>
            <p:nvPr/>
          </p:nvSpPr>
          <p:spPr>
            <a:xfrm>
              <a:off x="6060375" y="29473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7"/>
            <p:cNvSpPr/>
            <p:nvPr/>
          </p:nvSpPr>
          <p:spPr>
            <a:xfrm>
              <a:off x="6060375" y="30978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7"/>
            <p:cNvSpPr/>
            <p:nvPr/>
          </p:nvSpPr>
          <p:spPr>
            <a:xfrm>
              <a:off x="6060375" y="32483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7"/>
            <p:cNvSpPr/>
            <p:nvPr/>
          </p:nvSpPr>
          <p:spPr>
            <a:xfrm>
              <a:off x="6060375" y="33988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7"/>
            <p:cNvSpPr/>
            <p:nvPr/>
          </p:nvSpPr>
          <p:spPr>
            <a:xfrm>
              <a:off x="6060375" y="35493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7"/>
            <p:cNvSpPr/>
            <p:nvPr/>
          </p:nvSpPr>
          <p:spPr>
            <a:xfrm>
              <a:off x="6060375" y="38503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7"/>
            <p:cNvSpPr/>
            <p:nvPr/>
          </p:nvSpPr>
          <p:spPr>
            <a:xfrm>
              <a:off x="6060375" y="41514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7"/>
            <p:cNvSpPr/>
            <p:nvPr/>
          </p:nvSpPr>
          <p:spPr>
            <a:xfrm>
              <a:off x="6060375" y="430190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7"/>
            <p:cNvSpPr/>
            <p:nvPr/>
          </p:nvSpPr>
          <p:spPr>
            <a:xfrm>
              <a:off x="6060375" y="44524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7"/>
            <p:cNvSpPr/>
            <p:nvPr/>
          </p:nvSpPr>
          <p:spPr>
            <a:xfrm>
              <a:off x="6060375" y="46029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7"/>
            <p:cNvSpPr/>
            <p:nvPr/>
          </p:nvSpPr>
          <p:spPr>
            <a:xfrm>
              <a:off x="6060375" y="49039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7"/>
            <p:cNvSpPr/>
            <p:nvPr/>
          </p:nvSpPr>
          <p:spPr>
            <a:xfrm>
              <a:off x="6060375" y="505445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7"/>
            <p:cNvSpPr/>
            <p:nvPr/>
          </p:nvSpPr>
          <p:spPr>
            <a:xfrm>
              <a:off x="6060375" y="52049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2" name="Google Shape;2302;p7"/>
            <p:cNvSpPr/>
            <p:nvPr/>
          </p:nvSpPr>
          <p:spPr>
            <a:xfrm>
              <a:off x="6060375" y="53554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7"/>
            <p:cNvSpPr/>
            <p:nvPr/>
          </p:nvSpPr>
          <p:spPr>
            <a:xfrm>
              <a:off x="6210875" y="53912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4" name="Google Shape;2304;p7"/>
            <p:cNvSpPr/>
            <p:nvPr/>
          </p:nvSpPr>
          <p:spPr>
            <a:xfrm>
              <a:off x="6210875" y="9906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7"/>
            <p:cNvSpPr/>
            <p:nvPr/>
          </p:nvSpPr>
          <p:spPr>
            <a:xfrm>
              <a:off x="6210875" y="11411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7"/>
            <p:cNvSpPr/>
            <p:nvPr/>
          </p:nvSpPr>
          <p:spPr>
            <a:xfrm>
              <a:off x="6210875" y="129170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7"/>
            <p:cNvSpPr/>
            <p:nvPr/>
          </p:nvSpPr>
          <p:spPr>
            <a:xfrm>
              <a:off x="6210875" y="15927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7"/>
            <p:cNvSpPr/>
            <p:nvPr/>
          </p:nvSpPr>
          <p:spPr>
            <a:xfrm>
              <a:off x="6210875" y="18937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7"/>
            <p:cNvSpPr/>
            <p:nvPr/>
          </p:nvSpPr>
          <p:spPr>
            <a:xfrm>
              <a:off x="6210875" y="20442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7"/>
            <p:cNvSpPr/>
            <p:nvPr/>
          </p:nvSpPr>
          <p:spPr>
            <a:xfrm>
              <a:off x="6210875" y="21947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7"/>
            <p:cNvSpPr/>
            <p:nvPr/>
          </p:nvSpPr>
          <p:spPr>
            <a:xfrm>
              <a:off x="6210875" y="24957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7"/>
            <p:cNvSpPr/>
            <p:nvPr/>
          </p:nvSpPr>
          <p:spPr>
            <a:xfrm>
              <a:off x="6210875" y="27968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7"/>
            <p:cNvSpPr/>
            <p:nvPr/>
          </p:nvSpPr>
          <p:spPr>
            <a:xfrm>
              <a:off x="6210875" y="30978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7"/>
            <p:cNvSpPr/>
            <p:nvPr/>
          </p:nvSpPr>
          <p:spPr>
            <a:xfrm>
              <a:off x="6210875" y="33988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5" name="Google Shape;2315;p7"/>
            <p:cNvSpPr/>
            <p:nvPr/>
          </p:nvSpPr>
          <p:spPr>
            <a:xfrm>
              <a:off x="6210875" y="35493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7"/>
            <p:cNvSpPr/>
            <p:nvPr/>
          </p:nvSpPr>
          <p:spPr>
            <a:xfrm>
              <a:off x="6210875" y="40008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7"/>
            <p:cNvSpPr/>
            <p:nvPr/>
          </p:nvSpPr>
          <p:spPr>
            <a:xfrm>
              <a:off x="6210875" y="41514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7"/>
            <p:cNvSpPr/>
            <p:nvPr/>
          </p:nvSpPr>
          <p:spPr>
            <a:xfrm>
              <a:off x="6210875" y="430190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7"/>
            <p:cNvSpPr/>
            <p:nvPr/>
          </p:nvSpPr>
          <p:spPr>
            <a:xfrm>
              <a:off x="6210875" y="44524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7"/>
            <p:cNvSpPr/>
            <p:nvPr/>
          </p:nvSpPr>
          <p:spPr>
            <a:xfrm>
              <a:off x="6210875" y="46029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7"/>
            <p:cNvSpPr/>
            <p:nvPr/>
          </p:nvSpPr>
          <p:spPr>
            <a:xfrm>
              <a:off x="6210875" y="49039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7"/>
            <p:cNvSpPr/>
            <p:nvPr/>
          </p:nvSpPr>
          <p:spPr>
            <a:xfrm>
              <a:off x="6210875" y="505445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7"/>
            <p:cNvSpPr/>
            <p:nvPr/>
          </p:nvSpPr>
          <p:spPr>
            <a:xfrm>
              <a:off x="6361375" y="38862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7"/>
            <p:cNvSpPr/>
            <p:nvPr/>
          </p:nvSpPr>
          <p:spPr>
            <a:xfrm>
              <a:off x="6361375" y="53912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7"/>
            <p:cNvSpPr/>
            <p:nvPr/>
          </p:nvSpPr>
          <p:spPr>
            <a:xfrm>
              <a:off x="6361375" y="9906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7"/>
            <p:cNvSpPr/>
            <p:nvPr/>
          </p:nvSpPr>
          <p:spPr>
            <a:xfrm>
              <a:off x="6361375" y="129170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p7"/>
            <p:cNvSpPr/>
            <p:nvPr/>
          </p:nvSpPr>
          <p:spPr>
            <a:xfrm>
              <a:off x="6361375" y="159270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7"/>
            <p:cNvSpPr/>
            <p:nvPr/>
          </p:nvSpPr>
          <p:spPr>
            <a:xfrm>
              <a:off x="6361375" y="20442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7"/>
            <p:cNvSpPr/>
            <p:nvPr/>
          </p:nvSpPr>
          <p:spPr>
            <a:xfrm>
              <a:off x="6361375" y="23452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7"/>
            <p:cNvSpPr/>
            <p:nvPr/>
          </p:nvSpPr>
          <p:spPr>
            <a:xfrm>
              <a:off x="6361375" y="27968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7"/>
            <p:cNvSpPr/>
            <p:nvPr/>
          </p:nvSpPr>
          <p:spPr>
            <a:xfrm>
              <a:off x="6361375" y="30978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7"/>
            <p:cNvSpPr/>
            <p:nvPr/>
          </p:nvSpPr>
          <p:spPr>
            <a:xfrm>
              <a:off x="6361375" y="32483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7"/>
            <p:cNvSpPr/>
            <p:nvPr/>
          </p:nvSpPr>
          <p:spPr>
            <a:xfrm>
              <a:off x="6361375" y="35493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7"/>
            <p:cNvSpPr/>
            <p:nvPr/>
          </p:nvSpPr>
          <p:spPr>
            <a:xfrm>
              <a:off x="6361375" y="36998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7"/>
            <p:cNvSpPr/>
            <p:nvPr/>
          </p:nvSpPr>
          <p:spPr>
            <a:xfrm>
              <a:off x="6361375" y="38503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7"/>
            <p:cNvSpPr/>
            <p:nvPr/>
          </p:nvSpPr>
          <p:spPr>
            <a:xfrm>
              <a:off x="6361375" y="41514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7"/>
            <p:cNvSpPr/>
            <p:nvPr/>
          </p:nvSpPr>
          <p:spPr>
            <a:xfrm>
              <a:off x="6361375" y="430190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7"/>
            <p:cNvSpPr/>
            <p:nvPr/>
          </p:nvSpPr>
          <p:spPr>
            <a:xfrm>
              <a:off x="6361375" y="47534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7"/>
            <p:cNvSpPr/>
            <p:nvPr/>
          </p:nvSpPr>
          <p:spPr>
            <a:xfrm>
              <a:off x="6361375" y="505445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7"/>
            <p:cNvSpPr/>
            <p:nvPr/>
          </p:nvSpPr>
          <p:spPr>
            <a:xfrm>
              <a:off x="6361375" y="52049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7"/>
            <p:cNvSpPr/>
            <p:nvPr/>
          </p:nvSpPr>
          <p:spPr>
            <a:xfrm>
              <a:off x="6511900" y="38862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7"/>
            <p:cNvSpPr/>
            <p:nvPr/>
          </p:nvSpPr>
          <p:spPr>
            <a:xfrm>
              <a:off x="6511900" y="129170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7"/>
            <p:cNvSpPr/>
            <p:nvPr/>
          </p:nvSpPr>
          <p:spPr>
            <a:xfrm>
              <a:off x="6511900" y="204425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7"/>
            <p:cNvSpPr/>
            <p:nvPr/>
          </p:nvSpPr>
          <p:spPr>
            <a:xfrm>
              <a:off x="6511900" y="2796800"/>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5" name="Google Shape;2345;p7"/>
            <p:cNvSpPr/>
            <p:nvPr/>
          </p:nvSpPr>
          <p:spPr>
            <a:xfrm>
              <a:off x="6511900" y="369987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p7"/>
            <p:cNvSpPr/>
            <p:nvPr/>
          </p:nvSpPr>
          <p:spPr>
            <a:xfrm>
              <a:off x="6511900" y="445242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7" name="Google Shape;2347;p7"/>
            <p:cNvSpPr/>
            <p:nvPr/>
          </p:nvSpPr>
          <p:spPr>
            <a:xfrm>
              <a:off x="6511900" y="460292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8" name="Google Shape;2348;p7"/>
            <p:cNvSpPr/>
            <p:nvPr/>
          </p:nvSpPr>
          <p:spPr>
            <a:xfrm>
              <a:off x="6511900" y="520497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9" name="Google Shape;2349;p7"/>
            <p:cNvSpPr/>
            <p:nvPr/>
          </p:nvSpPr>
          <p:spPr>
            <a:xfrm>
              <a:off x="6662400" y="6896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0" name="Google Shape;2350;p7"/>
            <p:cNvSpPr/>
            <p:nvPr/>
          </p:nvSpPr>
          <p:spPr>
            <a:xfrm>
              <a:off x="6662400" y="15927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1" name="Google Shape;2351;p7"/>
            <p:cNvSpPr/>
            <p:nvPr/>
          </p:nvSpPr>
          <p:spPr>
            <a:xfrm>
              <a:off x="6662400" y="26462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52" name="Google Shape;2352;p7"/>
          <p:cNvGrpSpPr/>
          <p:nvPr/>
        </p:nvGrpSpPr>
        <p:grpSpPr>
          <a:xfrm rot="10800000">
            <a:off x="7682451" y="38458"/>
            <a:ext cx="1140783" cy="6781562"/>
            <a:chOff x="5608825" y="238125"/>
            <a:chExt cx="1174975" cy="5238750"/>
          </a:xfrm>
        </p:grpSpPr>
        <p:sp>
          <p:nvSpPr>
            <p:cNvPr id="2353" name="Google Shape;2353;p7"/>
            <p:cNvSpPr/>
            <p:nvPr/>
          </p:nvSpPr>
          <p:spPr>
            <a:xfrm>
              <a:off x="5608825" y="38862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7"/>
            <p:cNvSpPr/>
            <p:nvPr/>
          </p:nvSpPr>
          <p:spPr>
            <a:xfrm>
              <a:off x="5608825"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7"/>
            <p:cNvSpPr/>
            <p:nvPr/>
          </p:nvSpPr>
          <p:spPr>
            <a:xfrm>
              <a:off x="5608825" y="27968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7"/>
            <p:cNvSpPr/>
            <p:nvPr/>
          </p:nvSpPr>
          <p:spPr>
            <a:xfrm>
              <a:off x="5608825" y="41514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7"/>
            <p:cNvSpPr/>
            <p:nvPr/>
          </p:nvSpPr>
          <p:spPr>
            <a:xfrm>
              <a:off x="5759350" y="3886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8" name="Google Shape;2358;p7"/>
            <p:cNvSpPr/>
            <p:nvPr/>
          </p:nvSpPr>
          <p:spPr>
            <a:xfrm>
              <a:off x="5759350" y="6896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9" name="Google Shape;2359;p7"/>
            <p:cNvSpPr/>
            <p:nvPr/>
          </p:nvSpPr>
          <p:spPr>
            <a:xfrm>
              <a:off x="5759350" y="9906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7"/>
            <p:cNvSpPr/>
            <p:nvPr/>
          </p:nvSpPr>
          <p:spPr>
            <a:xfrm>
              <a:off x="5759350" y="159270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7"/>
            <p:cNvSpPr/>
            <p:nvPr/>
          </p:nvSpPr>
          <p:spPr>
            <a:xfrm>
              <a:off x="5759350" y="17432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7"/>
            <p:cNvSpPr/>
            <p:nvPr/>
          </p:nvSpPr>
          <p:spPr>
            <a:xfrm>
              <a:off x="5759350" y="20442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7"/>
            <p:cNvSpPr/>
            <p:nvPr/>
          </p:nvSpPr>
          <p:spPr>
            <a:xfrm>
              <a:off x="5759350" y="21947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7"/>
            <p:cNvSpPr/>
            <p:nvPr/>
          </p:nvSpPr>
          <p:spPr>
            <a:xfrm>
              <a:off x="5759350" y="23452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7"/>
            <p:cNvSpPr/>
            <p:nvPr/>
          </p:nvSpPr>
          <p:spPr>
            <a:xfrm>
              <a:off x="5759350" y="294730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7"/>
            <p:cNvSpPr/>
            <p:nvPr/>
          </p:nvSpPr>
          <p:spPr>
            <a:xfrm>
              <a:off x="5759350" y="30978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7"/>
            <p:cNvSpPr/>
            <p:nvPr/>
          </p:nvSpPr>
          <p:spPr>
            <a:xfrm>
              <a:off x="5759350" y="32483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7"/>
            <p:cNvSpPr/>
            <p:nvPr/>
          </p:nvSpPr>
          <p:spPr>
            <a:xfrm>
              <a:off x="5759350" y="385037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7"/>
            <p:cNvSpPr/>
            <p:nvPr/>
          </p:nvSpPr>
          <p:spPr>
            <a:xfrm>
              <a:off x="5759350" y="400087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7"/>
            <p:cNvSpPr/>
            <p:nvPr/>
          </p:nvSpPr>
          <p:spPr>
            <a:xfrm>
              <a:off x="5759350" y="44524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7"/>
            <p:cNvSpPr/>
            <p:nvPr/>
          </p:nvSpPr>
          <p:spPr>
            <a:xfrm>
              <a:off x="5759350" y="46029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2" name="Google Shape;2372;p7"/>
            <p:cNvSpPr/>
            <p:nvPr/>
          </p:nvSpPr>
          <p:spPr>
            <a:xfrm>
              <a:off x="5759350" y="47534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7"/>
            <p:cNvSpPr/>
            <p:nvPr/>
          </p:nvSpPr>
          <p:spPr>
            <a:xfrm>
              <a:off x="5759350" y="505445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7"/>
            <p:cNvSpPr/>
            <p:nvPr/>
          </p:nvSpPr>
          <p:spPr>
            <a:xfrm>
              <a:off x="5909850" y="2381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5" name="Google Shape;2375;p7"/>
            <p:cNvSpPr/>
            <p:nvPr/>
          </p:nvSpPr>
          <p:spPr>
            <a:xfrm>
              <a:off x="5909850" y="539125"/>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7"/>
            <p:cNvSpPr/>
            <p:nvPr/>
          </p:nvSpPr>
          <p:spPr>
            <a:xfrm>
              <a:off x="5909850" y="8401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7" name="Google Shape;2377;p7"/>
            <p:cNvSpPr/>
            <p:nvPr/>
          </p:nvSpPr>
          <p:spPr>
            <a:xfrm>
              <a:off x="5909850" y="9906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8" name="Google Shape;2378;p7"/>
            <p:cNvSpPr/>
            <p:nvPr/>
          </p:nvSpPr>
          <p:spPr>
            <a:xfrm>
              <a:off x="5909850" y="1592700"/>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9" name="Google Shape;2379;p7"/>
            <p:cNvSpPr/>
            <p:nvPr/>
          </p:nvSpPr>
          <p:spPr>
            <a:xfrm>
              <a:off x="5909850" y="21947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0" name="Google Shape;2380;p7"/>
            <p:cNvSpPr/>
            <p:nvPr/>
          </p:nvSpPr>
          <p:spPr>
            <a:xfrm>
              <a:off x="5909850"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1" name="Google Shape;2381;p7"/>
            <p:cNvSpPr/>
            <p:nvPr/>
          </p:nvSpPr>
          <p:spPr>
            <a:xfrm>
              <a:off x="5909850" y="24957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2" name="Google Shape;2382;p7"/>
            <p:cNvSpPr/>
            <p:nvPr/>
          </p:nvSpPr>
          <p:spPr>
            <a:xfrm>
              <a:off x="5909850" y="33988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7"/>
            <p:cNvSpPr/>
            <p:nvPr/>
          </p:nvSpPr>
          <p:spPr>
            <a:xfrm>
              <a:off x="5909850" y="41514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4" name="Google Shape;2384;p7"/>
            <p:cNvSpPr/>
            <p:nvPr/>
          </p:nvSpPr>
          <p:spPr>
            <a:xfrm>
              <a:off x="5909850" y="46029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5" name="Google Shape;2385;p7"/>
            <p:cNvSpPr/>
            <p:nvPr/>
          </p:nvSpPr>
          <p:spPr>
            <a:xfrm>
              <a:off x="5909850" y="47534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6" name="Google Shape;2386;p7"/>
            <p:cNvSpPr/>
            <p:nvPr/>
          </p:nvSpPr>
          <p:spPr>
            <a:xfrm>
              <a:off x="5909850" y="53554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7"/>
            <p:cNvSpPr/>
            <p:nvPr/>
          </p:nvSpPr>
          <p:spPr>
            <a:xfrm>
              <a:off x="6060375" y="2381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7"/>
            <p:cNvSpPr/>
            <p:nvPr/>
          </p:nvSpPr>
          <p:spPr>
            <a:xfrm>
              <a:off x="6060375" y="3886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7"/>
            <p:cNvSpPr/>
            <p:nvPr/>
          </p:nvSpPr>
          <p:spPr>
            <a:xfrm>
              <a:off x="6060375" y="8401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0" name="Google Shape;2390;p7"/>
            <p:cNvSpPr/>
            <p:nvPr/>
          </p:nvSpPr>
          <p:spPr>
            <a:xfrm>
              <a:off x="6060375" y="11411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7"/>
            <p:cNvSpPr/>
            <p:nvPr/>
          </p:nvSpPr>
          <p:spPr>
            <a:xfrm>
              <a:off x="6060375" y="18937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7"/>
            <p:cNvSpPr/>
            <p:nvPr/>
          </p:nvSpPr>
          <p:spPr>
            <a:xfrm>
              <a:off x="6060375" y="20442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7"/>
            <p:cNvSpPr/>
            <p:nvPr/>
          </p:nvSpPr>
          <p:spPr>
            <a:xfrm>
              <a:off x="6060375" y="36998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7"/>
            <p:cNvSpPr/>
            <p:nvPr/>
          </p:nvSpPr>
          <p:spPr>
            <a:xfrm>
              <a:off x="6060375" y="400087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7"/>
            <p:cNvSpPr/>
            <p:nvPr/>
          </p:nvSpPr>
          <p:spPr>
            <a:xfrm>
              <a:off x="6210875" y="2381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7"/>
            <p:cNvSpPr/>
            <p:nvPr/>
          </p:nvSpPr>
          <p:spPr>
            <a:xfrm>
              <a:off x="6210875" y="6896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7"/>
            <p:cNvSpPr/>
            <p:nvPr/>
          </p:nvSpPr>
          <p:spPr>
            <a:xfrm>
              <a:off x="6210875"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7"/>
            <p:cNvSpPr/>
            <p:nvPr/>
          </p:nvSpPr>
          <p:spPr>
            <a:xfrm>
              <a:off x="6210875" y="32483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9" name="Google Shape;2399;p7"/>
            <p:cNvSpPr/>
            <p:nvPr/>
          </p:nvSpPr>
          <p:spPr>
            <a:xfrm>
              <a:off x="6210875" y="36998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0" name="Google Shape;2400;p7"/>
            <p:cNvSpPr/>
            <p:nvPr/>
          </p:nvSpPr>
          <p:spPr>
            <a:xfrm>
              <a:off x="6361375" y="1442200"/>
              <a:ext cx="121425" cy="121400"/>
            </a:xfrm>
            <a:custGeom>
              <a:rect b="b" l="l" r="r" t="t"/>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1" name="Google Shape;2401;p7"/>
            <p:cNvSpPr/>
            <p:nvPr/>
          </p:nvSpPr>
          <p:spPr>
            <a:xfrm>
              <a:off x="6361375" y="2646275"/>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2" name="Google Shape;2402;p7"/>
            <p:cNvSpPr/>
            <p:nvPr/>
          </p:nvSpPr>
          <p:spPr>
            <a:xfrm>
              <a:off x="6662400" y="49039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03" name="Google Shape;2403;p7"/>
          <p:cNvSpPr txBox="1"/>
          <p:nvPr>
            <p:ph idx="12" type="sldNum"/>
          </p:nvPr>
        </p:nvSpPr>
        <p:spPr>
          <a:xfrm>
            <a:off x="91531" y="6293601"/>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404" name="Shape 2404"/>
        <p:cNvGrpSpPr/>
        <p:nvPr/>
      </p:nvGrpSpPr>
      <p:grpSpPr>
        <a:xfrm>
          <a:off x="0" y="0"/>
          <a:ext cx="0" cy="0"/>
          <a:chOff x="0" y="0"/>
          <a:chExt cx="0" cy="0"/>
        </a:xfrm>
      </p:grpSpPr>
      <p:sp>
        <p:nvSpPr>
          <p:cNvPr id="2405" name="Google Shape;2405;p8"/>
          <p:cNvSpPr txBox="1"/>
          <p:nvPr>
            <p:ph type="title"/>
          </p:nvPr>
        </p:nvSpPr>
        <p:spPr>
          <a:xfrm>
            <a:off x="718300" y="985833"/>
            <a:ext cx="6761100" cy="11433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grpSp>
        <p:nvGrpSpPr>
          <p:cNvPr id="2406" name="Google Shape;2406;p8"/>
          <p:cNvGrpSpPr/>
          <p:nvPr/>
        </p:nvGrpSpPr>
        <p:grpSpPr>
          <a:xfrm rot="10800000">
            <a:off x="8851487" y="38458"/>
            <a:ext cx="264012" cy="6781562"/>
            <a:chOff x="5307800" y="238125"/>
            <a:chExt cx="271925" cy="5238750"/>
          </a:xfrm>
        </p:grpSpPr>
        <p:sp>
          <p:nvSpPr>
            <p:cNvPr id="2407" name="Google Shape;2407;p8"/>
            <p:cNvSpPr/>
            <p:nvPr/>
          </p:nvSpPr>
          <p:spPr>
            <a:xfrm>
              <a:off x="5307800" y="2381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8" name="Google Shape;2408;p8"/>
            <p:cNvSpPr/>
            <p:nvPr/>
          </p:nvSpPr>
          <p:spPr>
            <a:xfrm>
              <a:off x="5307800" y="3886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8"/>
            <p:cNvSpPr/>
            <p:nvPr/>
          </p:nvSpPr>
          <p:spPr>
            <a:xfrm>
              <a:off x="5307800" y="53912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8"/>
            <p:cNvSpPr/>
            <p:nvPr/>
          </p:nvSpPr>
          <p:spPr>
            <a:xfrm>
              <a:off x="5307800" y="6896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8"/>
            <p:cNvSpPr/>
            <p:nvPr/>
          </p:nvSpPr>
          <p:spPr>
            <a:xfrm>
              <a:off x="5307800" y="8401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8"/>
            <p:cNvSpPr/>
            <p:nvPr/>
          </p:nvSpPr>
          <p:spPr>
            <a:xfrm>
              <a:off x="5307800" y="9906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8"/>
            <p:cNvSpPr/>
            <p:nvPr/>
          </p:nvSpPr>
          <p:spPr>
            <a:xfrm>
              <a:off x="5307800" y="11411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8"/>
            <p:cNvSpPr/>
            <p:nvPr/>
          </p:nvSpPr>
          <p:spPr>
            <a:xfrm>
              <a:off x="5307800" y="129170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5" name="Google Shape;2415;p8"/>
            <p:cNvSpPr/>
            <p:nvPr/>
          </p:nvSpPr>
          <p:spPr>
            <a:xfrm>
              <a:off x="5307800" y="14422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8"/>
            <p:cNvSpPr/>
            <p:nvPr/>
          </p:nvSpPr>
          <p:spPr>
            <a:xfrm>
              <a:off x="5307800" y="159270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8"/>
            <p:cNvSpPr/>
            <p:nvPr/>
          </p:nvSpPr>
          <p:spPr>
            <a:xfrm>
              <a:off x="5307800" y="17432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8" name="Google Shape;2418;p8"/>
            <p:cNvSpPr/>
            <p:nvPr/>
          </p:nvSpPr>
          <p:spPr>
            <a:xfrm>
              <a:off x="5307800" y="18937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8"/>
            <p:cNvSpPr/>
            <p:nvPr/>
          </p:nvSpPr>
          <p:spPr>
            <a:xfrm>
              <a:off x="5307800" y="20442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8"/>
            <p:cNvSpPr/>
            <p:nvPr/>
          </p:nvSpPr>
          <p:spPr>
            <a:xfrm>
              <a:off x="5307800" y="21947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8"/>
            <p:cNvSpPr/>
            <p:nvPr/>
          </p:nvSpPr>
          <p:spPr>
            <a:xfrm>
              <a:off x="5307800" y="23452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8"/>
            <p:cNvSpPr/>
            <p:nvPr/>
          </p:nvSpPr>
          <p:spPr>
            <a:xfrm>
              <a:off x="5307800" y="24957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3" name="Google Shape;2423;p8"/>
            <p:cNvSpPr/>
            <p:nvPr/>
          </p:nvSpPr>
          <p:spPr>
            <a:xfrm>
              <a:off x="5307800" y="264627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4" name="Google Shape;2424;p8"/>
            <p:cNvSpPr/>
            <p:nvPr/>
          </p:nvSpPr>
          <p:spPr>
            <a:xfrm>
              <a:off x="5307800" y="27968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8"/>
            <p:cNvSpPr/>
            <p:nvPr/>
          </p:nvSpPr>
          <p:spPr>
            <a:xfrm>
              <a:off x="5307800" y="294730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8"/>
            <p:cNvSpPr/>
            <p:nvPr/>
          </p:nvSpPr>
          <p:spPr>
            <a:xfrm>
              <a:off x="5307800" y="30978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7" name="Google Shape;2427;p8"/>
            <p:cNvSpPr/>
            <p:nvPr/>
          </p:nvSpPr>
          <p:spPr>
            <a:xfrm>
              <a:off x="5307800" y="32483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8"/>
            <p:cNvSpPr/>
            <p:nvPr/>
          </p:nvSpPr>
          <p:spPr>
            <a:xfrm>
              <a:off x="5307800" y="33988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8"/>
            <p:cNvSpPr/>
            <p:nvPr/>
          </p:nvSpPr>
          <p:spPr>
            <a:xfrm>
              <a:off x="5307800" y="35493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8"/>
            <p:cNvSpPr/>
            <p:nvPr/>
          </p:nvSpPr>
          <p:spPr>
            <a:xfrm>
              <a:off x="5307800" y="36998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8"/>
            <p:cNvSpPr/>
            <p:nvPr/>
          </p:nvSpPr>
          <p:spPr>
            <a:xfrm>
              <a:off x="5307800" y="38503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8"/>
            <p:cNvSpPr/>
            <p:nvPr/>
          </p:nvSpPr>
          <p:spPr>
            <a:xfrm>
              <a:off x="5307800" y="400087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3" name="Google Shape;2433;p8"/>
            <p:cNvSpPr/>
            <p:nvPr/>
          </p:nvSpPr>
          <p:spPr>
            <a:xfrm>
              <a:off x="5307800" y="41514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4" name="Google Shape;2434;p8"/>
            <p:cNvSpPr/>
            <p:nvPr/>
          </p:nvSpPr>
          <p:spPr>
            <a:xfrm>
              <a:off x="5307800" y="430190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8"/>
            <p:cNvSpPr/>
            <p:nvPr/>
          </p:nvSpPr>
          <p:spPr>
            <a:xfrm>
              <a:off x="5307800" y="44524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8"/>
            <p:cNvSpPr/>
            <p:nvPr/>
          </p:nvSpPr>
          <p:spPr>
            <a:xfrm>
              <a:off x="5307800" y="46029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8"/>
            <p:cNvSpPr/>
            <p:nvPr/>
          </p:nvSpPr>
          <p:spPr>
            <a:xfrm>
              <a:off x="5307800" y="47534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8"/>
            <p:cNvSpPr/>
            <p:nvPr/>
          </p:nvSpPr>
          <p:spPr>
            <a:xfrm>
              <a:off x="5307800" y="49039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9" name="Google Shape;2439;p8"/>
            <p:cNvSpPr/>
            <p:nvPr/>
          </p:nvSpPr>
          <p:spPr>
            <a:xfrm>
              <a:off x="5307800" y="505445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0" name="Google Shape;2440;p8"/>
            <p:cNvSpPr/>
            <p:nvPr/>
          </p:nvSpPr>
          <p:spPr>
            <a:xfrm>
              <a:off x="5307800" y="52049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8"/>
            <p:cNvSpPr/>
            <p:nvPr/>
          </p:nvSpPr>
          <p:spPr>
            <a:xfrm>
              <a:off x="5307800" y="53554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8"/>
            <p:cNvSpPr/>
            <p:nvPr/>
          </p:nvSpPr>
          <p:spPr>
            <a:xfrm>
              <a:off x="5458325" y="23812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8"/>
            <p:cNvSpPr/>
            <p:nvPr/>
          </p:nvSpPr>
          <p:spPr>
            <a:xfrm>
              <a:off x="5458325" y="53912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8"/>
            <p:cNvSpPr/>
            <p:nvPr/>
          </p:nvSpPr>
          <p:spPr>
            <a:xfrm>
              <a:off x="5458325" y="9906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8"/>
            <p:cNvSpPr/>
            <p:nvPr/>
          </p:nvSpPr>
          <p:spPr>
            <a:xfrm>
              <a:off x="5458325" y="11411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8"/>
            <p:cNvSpPr/>
            <p:nvPr/>
          </p:nvSpPr>
          <p:spPr>
            <a:xfrm>
              <a:off x="5458325" y="1442200"/>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8"/>
            <p:cNvSpPr/>
            <p:nvPr/>
          </p:nvSpPr>
          <p:spPr>
            <a:xfrm>
              <a:off x="5458325" y="159270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8"/>
            <p:cNvSpPr/>
            <p:nvPr/>
          </p:nvSpPr>
          <p:spPr>
            <a:xfrm>
              <a:off x="5458325" y="2194750"/>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8"/>
            <p:cNvSpPr/>
            <p:nvPr/>
          </p:nvSpPr>
          <p:spPr>
            <a:xfrm>
              <a:off x="5458325" y="23452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0" name="Google Shape;2450;p8"/>
            <p:cNvSpPr/>
            <p:nvPr/>
          </p:nvSpPr>
          <p:spPr>
            <a:xfrm>
              <a:off x="5458325" y="24957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8"/>
            <p:cNvSpPr/>
            <p:nvPr/>
          </p:nvSpPr>
          <p:spPr>
            <a:xfrm>
              <a:off x="5458325" y="264627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8"/>
            <p:cNvSpPr/>
            <p:nvPr/>
          </p:nvSpPr>
          <p:spPr>
            <a:xfrm>
              <a:off x="5458325" y="294730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8"/>
            <p:cNvSpPr/>
            <p:nvPr/>
          </p:nvSpPr>
          <p:spPr>
            <a:xfrm>
              <a:off x="5458325" y="324832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8"/>
            <p:cNvSpPr/>
            <p:nvPr/>
          </p:nvSpPr>
          <p:spPr>
            <a:xfrm>
              <a:off x="5458325" y="33988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8"/>
            <p:cNvSpPr/>
            <p:nvPr/>
          </p:nvSpPr>
          <p:spPr>
            <a:xfrm>
              <a:off x="5458325" y="36998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8"/>
            <p:cNvSpPr/>
            <p:nvPr/>
          </p:nvSpPr>
          <p:spPr>
            <a:xfrm>
              <a:off x="5458325" y="385037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8"/>
            <p:cNvSpPr/>
            <p:nvPr/>
          </p:nvSpPr>
          <p:spPr>
            <a:xfrm>
              <a:off x="5458325" y="400087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8"/>
            <p:cNvSpPr/>
            <p:nvPr/>
          </p:nvSpPr>
          <p:spPr>
            <a:xfrm>
              <a:off x="5458325" y="4151400"/>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8"/>
            <p:cNvSpPr/>
            <p:nvPr/>
          </p:nvSpPr>
          <p:spPr>
            <a:xfrm>
              <a:off x="5458325" y="460292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0" name="Google Shape;2460;p8"/>
            <p:cNvSpPr/>
            <p:nvPr/>
          </p:nvSpPr>
          <p:spPr>
            <a:xfrm>
              <a:off x="5458325" y="47534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1" name="Google Shape;2461;p8"/>
            <p:cNvSpPr/>
            <p:nvPr/>
          </p:nvSpPr>
          <p:spPr>
            <a:xfrm>
              <a:off x="5458325" y="505445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2" name="Google Shape;2462;p8"/>
            <p:cNvSpPr/>
            <p:nvPr/>
          </p:nvSpPr>
          <p:spPr>
            <a:xfrm>
              <a:off x="5458325" y="520497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3" name="Google Shape;2463;p8"/>
            <p:cNvSpPr/>
            <p:nvPr/>
          </p:nvSpPr>
          <p:spPr>
            <a:xfrm>
              <a:off x="5458325" y="53554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64" name="Google Shape;2464;p8"/>
          <p:cNvGrpSpPr/>
          <p:nvPr/>
        </p:nvGrpSpPr>
        <p:grpSpPr>
          <a:xfrm rot="10800000">
            <a:off x="7828571" y="38458"/>
            <a:ext cx="1140783" cy="6781562"/>
            <a:chOff x="5458325" y="238125"/>
            <a:chExt cx="1174975" cy="5238750"/>
          </a:xfrm>
        </p:grpSpPr>
        <p:sp>
          <p:nvSpPr>
            <p:cNvPr id="2465" name="Google Shape;2465;p8"/>
            <p:cNvSpPr/>
            <p:nvPr/>
          </p:nvSpPr>
          <p:spPr>
            <a:xfrm>
              <a:off x="5458325" y="388625"/>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8"/>
            <p:cNvSpPr/>
            <p:nvPr/>
          </p:nvSpPr>
          <p:spPr>
            <a:xfrm>
              <a:off x="5458325" y="68965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8"/>
            <p:cNvSpPr/>
            <p:nvPr/>
          </p:nvSpPr>
          <p:spPr>
            <a:xfrm>
              <a:off x="5458325" y="8401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8"/>
            <p:cNvSpPr/>
            <p:nvPr/>
          </p:nvSpPr>
          <p:spPr>
            <a:xfrm>
              <a:off x="5458325" y="129170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9" name="Google Shape;2469;p8"/>
            <p:cNvSpPr/>
            <p:nvPr/>
          </p:nvSpPr>
          <p:spPr>
            <a:xfrm>
              <a:off x="5458325" y="1743225"/>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0" name="Google Shape;2470;p8"/>
            <p:cNvSpPr/>
            <p:nvPr/>
          </p:nvSpPr>
          <p:spPr>
            <a:xfrm>
              <a:off x="5458325" y="1893725"/>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1" name="Google Shape;2471;p8"/>
            <p:cNvSpPr/>
            <p:nvPr/>
          </p:nvSpPr>
          <p:spPr>
            <a:xfrm>
              <a:off x="5458325" y="204425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8"/>
            <p:cNvSpPr/>
            <p:nvPr/>
          </p:nvSpPr>
          <p:spPr>
            <a:xfrm>
              <a:off x="5458325" y="2796800"/>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8"/>
            <p:cNvSpPr/>
            <p:nvPr/>
          </p:nvSpPr>
          <p:spPr>
            <a:xfrm>
              <a:off x="5458325" y="309782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4" name="Google Shape;2474;p8"/>
            <p:cNvSpPr/>
            <p:nvPr/>
          </p:nvSpPr>
          <p:spPr>
            <a:xfrm>
              <a:off x="5458325" y="35493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5" name="Google Shape;2475;p8"/>
            <p:cNvSpPr/>
            <p:nvPr/>
          </p:nvSpPr>
          <p:spPr>
            <a:xfrm>
              <a:off x="5458325" y="430190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6" name="Google Shape;2476;p8"/>
            <p:cNvSpPr/>
            <p:nvPr/>
          </p:nvSpPr>
          <p:spPr>
            <a:xfrm>
              <a:off x="5458325" y="445242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7" name="Google Shape;2477;p8"/>
            <p:cNvSpPr/>
            <p:nvPr/>
          </p:nvSpPr>
          <p:spPr>
            <a:xfrm>
              <a:off x="5458325" y="49039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8"/>
            <p:cNvSpPr/>
            <p:nvPr/>
          </p:nvSpPr>
          <p:spPr>
            <a:xfrm>
              <a:off x="5608825" y="2381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8"/>
            <p:cNvSpPr/>
            <p:nvPr/>
          </p:nvSpPr>
          <p:spPr>
            <a:xfrm>
              <a:off x="5608825" y="53912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0" name="Google Shape;2480;p8"/>
            <p:cNvSpPr/>
            <p:nvPr/>
          </p:nvSpPr>
          <p:spPr>
            <a:xfrm>
              <a:off x="5608825" y="6896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1" name="Google Shape;2481;p8"/>
            <p:cNvSpPr/>
            <p:nvPr/>
          </p:nvSpPr>
          <p:spPr>
            <a:xfrm>
              <a:off x="5608825" y="8401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2" name="Google Shape;2482;p8"/>
            <p:cNvSpPr/>
            <p:nvPr/>
          </p:nvSpPr>
          <p:spPr>
            <a:xfrm>
              <a:off x="5608825" y="9906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3" name="Google Shape;2483;p8"/>
            <p:cNvSpPr/>
            <p:nvPr/>
          </p:nvSpPr>
          <p:spPr>
            <a:xfrm>
              <a:off x="5608825" y="11411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8"/>
            <p:cNvSpPr/>
            <p:nvPr/>
          </p:nvSpPr>
          <p:spPr>
            <a:xfrm>
              <a:off x="5608825" y="129170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5" name="Google Shape;2485;p8"/>
            <p:cNvSpPr/>
            <p:nvPr/>
          </p:nvSpPr>
          <p:spPr>
            <a:xfrm>
              <a:off x="5608825" y="14422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6" name="Google Shape;2486;p8"/>
            <p:cNvSpPr/>
            <p:nvPr/>
          </p:nvSpPr>
          <p:spPr>
            <a:xfrm>
              <a:off x="5608825" y="159270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7" name="Google Shape;2487;p8"/>
            <p:cNvSpPr/>
            <p:nvPr/>
          </p:nvSpPr>
          <p:spPr>
            <a:xfrm>
              <a:off x="5608825" y="174322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8"/>
            <p:cNvSpPr/>
            <p:nvPr/>
          </p:nvSpPr>
          <p:spPr>
            <a:xfrm>
              <a:off x="5608825" y="18937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8"/>
            <p:cNvSpPr/>
            <p:nvPr/>
          </p:nvSpPr>
          <p:spPr>
            <a:xfrm>
              <a:off x="5608825" y="20442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0" name="Google Shape;2490;p8"/>
            <p:cNvSpPr/>
            <p:nvPr/>
          </p:nvSpPr>
          <p:spPr>
            <a:xfrm>
              <a:off x="5608825" y="21947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1" name="Google Shape;2491;p8"/>
            <p:cNvSpPr/>
            <p:nvPr/>
          </p:nvSpPr>
          <p:spPr>
            <a:xfrm>
              <a:off x="5608825" y="24957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8"/>
            <p:cNvSpPr/>
            <p:nvPr/>
          </p:nvSpPr>
          <p:spPr>
            <a:xfrm>
              <a:off x="5608825" y="26462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8"/>
            <p:cNvSpPr/>
            <p:nvPr/>
          </p:nvSpPr>
          <p:spPr>
            <a:xfrm>
              <a:off x="5608825" y="294730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4" name="Google Shape;2494;p8"/>
            <p:cNvSpPr/>
            <p:nvPr/>
          </p:nvSpPr>
          <p:spPr>
            <a:xfrm>
              <a:off x="5608825" y="30978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5" name="Google Shape;2495;p8"/>
            <p:cNvSpPr/>
            <p:nvPr/>
          </p:nvSpPr>
          <p:spPr>
            <a:xfrm>
              <a:off x="5608825" y="32483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6" name="Google Shape;2496;p8"/>
            <p:cNvSpPr/>
            <p:nvPr/>
          </p:nvSpPr>
          <p:spPr>
            <a:xfrm>
              <a:off x="5608825" y="33988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7" name="Google Shape;2497;p8"/>
            <p:cNvSpPr/>
            <p:nvPr/>
          </p:nvSpPr>
          <p:spPr>
            <a:xfrm>
              <a:off x="5608825" y="35493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8"/>
            <p:cNvSpPr/>
            <p:nvPr/>
          </p:nvSpPr>
          <p:spPr>
            <a:xfrm>
              <a:off x="5608825" y="36998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9" name="Google Shape;2499;p8"/>
            <p:cNvSpPr/>
            <p:nvPr/>
          </p:nvSpPr>
          <p:spPr>
            <a:xfrm>
              <a:off x="5608825" y="38503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0" name="Google Shape;2500;p8"/>
            <p:cNvSpPr/>
            <p:nvPr/>
          </p:nvSpPr>
          <p:spPr>
            <a:xfrm>
              <a:off x="5608825" y="40008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1" name="Google Shape;2501;p8"/>
            <p:cNvSpPr/>
            <p:nvPr/>
          </p:nvSpPr>
          <p:spPr>
            <a:xfrm>
              <a:off x="5608825" y="430190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2" name="Google Shape;2502;p8"/>
            <p:cNvSpPr/>
            <p:nvPr/>
          </p:nvSpPr>
          <p:spPr>
            <a:xfrm>
              <a:off x="5608825" y="44524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3" name="Google Shape;2503;p8"/>
            <p:cNvSpPr/>
            <p:nvPr/>
          </p:nvSpPr>
          <p:spPr>
            <a:xfrm>
              <a:off x="5608825" y="46029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4" name="Google Shape;2504;p8"/>
            <p:cNvSpPr/>
            <p:nvPr/>
          </p:nvSpPr>
          <p:spPr>
            <a:xfrm>
              <a:off x="5608825" y="47534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5" name="Google Shape;2505;p8"/>
            <p:cNvSpPr/>
            <p:nvPr/>
          </p:nvSpPr>
          <p:spPr>
            <a:xfrm>
              <a:off x="5608825" y="49039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6" name="Google Shape;2506;p8"/>
            <p:cNvSpPr/>
            <p:nvPr/>
          </p:nvSpPr>
          <p:spPr>
            <a:xfrm>
              <a:off x="5608825" y="505445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7" name="Google Shape;2507;p8"/>
            <p:cNvSpPr/>
            <p:nvPr/>
          </p:nvSpPr>
          <p:spPr>
            <a:xfrm>
              <a:off x="5608825" y="52049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8" name="Google Shape;2508;p8"/>
            <p:cNvSpPr/>
            <p:nvPr/>
          </p:nvSpPr>
          <p:spPr>
            <a:xfrm>
              <a:off x="5608825" y="53554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9" name="Google Shape;2509;p8"/>
            <p:cNvSpPr/>
            <p:nvPr/>
          </p:nvSpPr>
          <p:spPr>
            <a:xfrm>
              <a:off x="5759350" y="23812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0" name="Google Shape;2510;p8"/>
            <p:cNvSpPr/>
            <p:nvPr/>
          </p:nvSpPr>
          <p:spPr>
            <a:xfrm>
              <a:off x="5759350" y="8401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1" name="Google Shape;2511;p8"/>
            <p:cNvSpPr/>
            <p:nvPr/>
          </p:nvSpPr>
          <p:spPr>
            <a:xfrm>
              <a:off x="5759350" y="11411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8"/>
            <p:cNvSpPr/>
            <p:nvPr/>
          </p:nvSpPr>
          <p:spPr>
            <a:xfrm>
              <a:off x="5759350" y="1442200"/>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3" name="Google Shape;2513;p8"/>
            <p:cNvSpPr/>
            <p:nvPr/>
          </p:nvSpPr>
          <p:spPr>
            <a:xfrm>
              <a:off x="5759350" y="189372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4" name="Google Shape;2514;p8"/>
            <p:cNvSpPr/>
            <p:nvPr/>
          </p:nvSpPr>
          <p:spPr>
            <a:xfrm>
              <a:off x="5759350" y="24957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5" name="Google Shape;2515;p8"/>
            <p:cNvSpPr/>
            <p:nvPr/>
          </p:nvSpPr>
          <p:spPr>
            <a:xfrm>
              <a:off x="5759350" y="2646275"/>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6" name="Google Shape;2516;p8"/>
            <p:cNvSpPr/>
            <p:nvPr/>
          </p:nvSpPr>
          <p:spPr>
            <a:xfrm>
              <a:off x="5759350" y="369987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7" name="Google Shape;2517;p8"/>
            <p:cNvSpPr/>
            <p:nvPr/>
          </p:nvSpPr>
          <p:spPr>
            <a:xfrm>
              <a:off x="5759350" y="4151400"/>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8" name="Google Shape;2518;p8"/>
            <p:cNvSpPr/>
            <p:nvPr/>
          </p:nvSpPr>
          <p:spPr>
            <a:xfrm>
              <a:off x="5759350" y="49039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9" name="Google Shape;2519;p8"/>
            <p:cNvSpPr/>
            <p:nvPr/>
          </p:nvSpPr>
          <p:spPr>
            <a:xfrm>
              <a:off x="5759350" y="53554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0" name="Google Shape;2520;p8"/>
            <p:cNvSpPr/>
            <p:nvPr/>
          </p:nvSpPr>
          <p:spPr>
            <a:xfrm>
              <a:off x="5909850" y="6896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1" name="Google Shape;2521;p8"/>
            <p:cNvSpPr/>
            <p:nvPr/>
          </p:nvSpPr>
          <p:spPr>
            <a:xfrm>
              <a:off x="5909850" y="18937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2" name="Google Shape;2522;p8"/>
            <p:cNvSpPr/>
            <p:nvPr/>
          </p:nvSpPr>
          <p:spPr>
            <a:xfrm>
              <a:off x="5909850" y="27968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3" name="Google Shape;2523;p8"/>
            <p:cNvSpPr/>
            <p:nvPr/>
          </p:nvSpPr>
          <p:spPr>
            <a:xfrm>
              <a:off x="6060375" y="47534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4" name="Google Shape;2524;p8"/>
            <p:cNvSpPr/>
            <p:nvPr/>
          </p:nvSpPr>
          <p:spPr>
            <a:xfrm>
              <a:off x="6210875" y="26462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5" name="Google Shape;2525;p8"/>
            <p:cNvSpPr/>
            <p:nvPr/>
          </p:nvSpPr>
          <p:spPr>
            <a:xfrm>
              <a:off x="6210875" y="52049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p8"/>
            <p:cNvSpPr/>
            <p:nvPr/>
          </p:nvSpPr>
          <p:spPr>
            <a:xfrm>
              <a:off x="6511900" y="99067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27" name="Google Shape;2527;p8"/>
          <p:cNvGrpSpPr/>
          <p:nvPr/>
        </p:nvGrpSpPr>
        <p:grpSpPr>
          <a:xfrm rot="10800000">
            <a:off x="7682451" y="38458"/>
            <a:ext cx="994639" cy="6586740"/>
            <a:chOff x="5759350" y="388625"/>
            <a:chExt cx="1024450" cy="5088250"/>
          </a:xfrm>
        </p:grpSpPr>
        <p:sp>
          <p:nvSpPr>
            <p:cNvPr id="2528" name="Google Shape;2528;p8"/>
            <p:cNvSpPr/>
            <p:nvPr/>
          </p:nvSpPr>
          <p:spPr>
            <a:xfrm>
              <a:off x="5759350" y="53912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9" name="Google Shape;2529;p8"/>
            <p:cNvSpPr/>
            <p:nvPr/>
          </p:nvSpPr>
          <p:spPr>
            <a:xfrm>
              <a:off x="5759350"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0" name="Google Shape;2530;p8"/>
            <p:cNvSpPr/>
            <p:nvPr/>
          </p:nvSpPr>
          <p:spPr>
            <a:xfrm>
              <a:off x="5759350" y="27968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1" name="Google Shape;2531;p8"/>
            <p:cNvSpPr/>
            <p:nvPr/>
          </p:nvSpPr>
          <p:spPr>
            <a:xfrm>
              <a:off x="5759350" y="33988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2" name="Google Shape;2532;p8"/>
            <p:cNvSpPr/>
            <p:nvPr/>
          </p:nvSpPr>
          <p:spPr>
            <a:xfrm>
              <a:off x="5759350" y="35493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3" name="Google Shape;2533;p8"/>
            <p:cNvSpPr/>
            <p:nvPr/>
          </p:nvSpPr>
          <p:spPr>
            <a:xfrm>
              <a:off x="5759350" y="430190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4" name="Google Shape;2534;p8"/>
            <p:cNvSpPr/>
            <p:nvPr/>
          </p:nvSpPr>
          <p:spPr>
            <a:xfrm>
              <a:off x="5759350" y="52049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5" name="Google Shape;2535;p8"/>
            <p:cNvSpPr/>
            <p:nvPr/>
          </p:nvSpPr>
          <p:spPr>
            <a:xfrm>
              <a:off x="5909850" y="38862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6" name="Google Shape;2536;p8"/>
            <p:cNvSpPr/>
            <p:nvPr/>
          </p:nvSpPr>
          <p:spPr>
            <a:xfrm>
              <a:off x="5909850" y="11411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7" name="Google Shape;2537;p8"/>
            <p:cNvSpPr/>
            <p:nvPr/>
          </p:nvSpPr>
          <p:spPr>
            <a:xfrm>
              <a:off x="5909850" y="129170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8" name="Google Shape;2538;p8"/>
            <p:cNvSpPr/>
            <p:nvPr/>
          </p:nvSpPr>
          <p:spPr>
            <a:xfrm>
              <a:off x="5909850" y="14422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9" name="Google Shape;2539;p8"/>
            <p:cNvSpPr/>
            <p:nvPr/>
          </p:nvSpPr>
          <p:spPr>
            <a:xfrm>
              <a:off x="5909850" y="174322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0" name="Google Shape;2540;p8"/>
            <p:cNvSpPr/>
            <p:nvPr/>
          </p:nvSpPr>
          <p:spPr>
            <a:xfrm>
              <a:off x="5909850" y="20442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1" name="Google Shape;2541;p8"/>
            <p:cNvSpPr/>
            <p:nvPr/>
          </p:nvSpPr>
          <p:spPr>
            <a:xfrm>
              <a:off x="5909850" y="26462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2" name="Google Shape;2542;p8"/>
            <p:cNvSpPr/>
            <p:nvPr/>
          </p:nvSpPr>
          <p:spPr>
            <a:xfrm>
              <a:off x="5909850" y="29473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3" name="Google Shape;2543;p8"/>
            <p:cNvSpPr/>
            <p:nvPr/>
          </p:nvSpPr>
          <p:spPr>
            <a:xfrm>
              <a:off x="5909850" y="30978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4" name="Google Shape;2544;p8"/>
            <p:cNvSpPr/>
            <p:nvPr/>
          </p:nvSpPr>
          <p:spPr>
            <a:xfrm>
              <a:off x="5909850" y="32483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5" name="Google Shape;2545;p8"/>
            <p:cNvSpPr/>
            <p:nvPr/>
          </p:nvSpPr>
          <p:spPr>
            <a:xfrm>
              <a:off x="5909850" y="35493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6" name="Google Shape;2546;p8"/>
            <p:cNvSpPr/>
            <p:nvPr/>
          </p:nvSpPr>
          <p:spPr>
            <a:xfrm>
              <a:off x="5909850" y="36998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7" name="Google Shape;2547;p8"/>
            <p:cNvSpPr/>
            <p:nvPr/>
          </p:nvSpPr>
          <p:spPr>
            <a:xfrm>
              <a:off x="5909850" y="385037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8" name="Google Shape;2548;p8"/>
            <p:cNvSpPr/>
            <p:nvPr/>
          </p:nvSpPr>
          <p:spPr>
            <a:xfrm>
              <a:off x="5909850" y="40008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9" name="Google Shape;2549;p8"/>
            <p:cNvSpPr/>
            <p:nvPr/>
          </p:nvSpPr>
          <p:spPr>
            <a:xfrm>
              <a:off x="5909850" y="430190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0" name="Google Shape;2550;p8"/>
            <p:cNvSpPr/>
            <p:nvPr/>
          </p:nvSpPr>
          <p:spPr>
            <a:xfrm>
              <a:off x="5909850" y="44524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1" name="Google Shape;2551;p8"/>
            <p:cNvSpPr/>
            <p:nvPr/>
          </p:nvSpPr>
          <p:spPr>
            <a:xfrm>
              <a:off x="5909850" y="49039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2" name="Google Shape;2552;p8"/>
            <p:cNvSpPr/>
            <p:nvPr/>
          </p:nvSpPr>
          <p:spPr>
            <a:xfrm>
              <a:off x="5909850" y="505445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3" name="Google Shape;2553;p8"/>
            <p:cNvSpPr/>
            <p:nvPr/>
          </p:nvSpPr>
          <p:spPr>
            <a:xfrm>
              <a:off x="5909850" y="520497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4" name="Google Shape;2554;p8"/>
            <p:cNvSpPr/>
            <p:nvPr/>
          </p:nvSpPr>
          <p:spPr>
            <a:xfrm>
              <a:off x="6060375" y="53912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5" name="Google Shape;2555;p8"/>
            <p:cNvSpPr/>
            <p:nvPr/>
          </p:nvSpPr>
          <p:spPr>
            <a:xfrm>
              <a:off x="6060375" y="6896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8"/>
            <p:cNvSpPr/>
            <p:nvPr/>
          </p:nvSpPr>
          <p:spPr>
            <a:xfrm>
              <a:off x="6060375" y="9906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7" name="Google Shape;2557;p8"/>
            <p:cNvSpPr/>
            <p:nvPr/>
          </p:nvSpPr>
          <p:spPr>
            <a:xfrm>
              <a:off x="6060375"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8" name="Google Shape;2558;p8"/>
            <p:cNvSpPr/>
            <p:nvPr/>
          </p:nvSpPr>
          <p:spPr>
            <a:xfrm>
              <a:off x="6060375" y="14422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9" name="Google Shape;2559;p8"/>
            <p:cNvSpPr/>
            <p:nvPr/>
          </p:nvSpPr>
          <p:spPr>
            <a:xfrm>
              <a:off x="6060375" y="15927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0" name="Google Shape;2560;p8"/>
            <p:cNvSpPr/>
            <p:nvPr/>
          </p:nvSpPr>
          <p:spPr>
            <a:xfrm>
              <a:off x="6060375" y="174322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1" name="Google Shape;2561;p8"/>
            <p:cNvSpPr/>
            <p:nvPr/>
          </p:nvSpPr>
          <p:spPr>
            <a:xfrm>
              <a:off x="6060375" y="21947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2" name="Google Shape;2562;p8"/>
            <p:cNvSpPr/>
            <p:nvPr/>
          </p:nvSpPr>
          <p:spPr>
            <a:xfrm>
              <a:off x="6060375" y="23452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3" name="Google Shape;2563;p8"/>
            <p:cNvSpPr/>
            <p:nvPr/>
          </p:nvSpPr>
          <p:spPr>
            <a:xfrm>
              <a:off x="6060375" y="24957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4" name="Google Shape;2564;p8"/>
            <p:cNvSpPr/>
            <p:nvPr/>
          </p:nvSpPr>
          <p:spPr>
            <a:xfrm>
              <a:off x="6060375" y="264627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5" name="Google Shape;2565;p8"/>
            <p:cNvSpPr/>
            <p:nvPr/>
          </p:nvSpPr>
          <p:spPr>
            <a:xfrm>
              <a:off x="6060375" y="27968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6" name="Google Shape;2566;p8"/>
            <p:cNvSpPr/>
            <p:nvPr/>
          </p:nvSpPr>
          <p:spPr>
            <a:xfrm>
              <a:off x="6060375" y="29473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7" name="Google Shape;2567;p8"/>
            <p:cNvSpPr/>
            <p:nvPr/>
          </p:nvSpPr>
          <p:spPr>
            <a:xfrm>
              <a:off x="6060375" y="30978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8" name="Google Shape;2568;p8"/>
            <p:cNvSpPr/>
            <p:nvPr/>
          </p:nvSpPr>
          <p:spPr>
            <a:xfrm>
              <a:off x="6060375" y="32483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9" name="Google Shape;2569;p8"/>
            <p:cNvSpPr/>
            <p:nvPr/>
          </p:nvSpPr>
          <p:spPr>
            <a:xfrm>
              <a:off x="6060375" y="33988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0" name="Google Shape;2570;p8"/>
            <p:cNvSpPr/>
            <p:nvPr/>
          </p:nvSpPr>
          <p:spPr>
            <a:xfrm>
              <a:off x="6060375" y="35493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8"/>
            <p:cNvSpPr/>
            <p:nvPr/>
          </p:nvSpPr>
          <p:spPr>
            <a:xfrm>
              <a:off x="6060375" y="38503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2" name="Google Shape;2572;p8"/>
            <p:cNvSpPr/>
            <p:nvPr/>
          </p:nvSpPr>
          <p:spPr>
            <a:xfrm>
              <a:off x="6060375" y="41514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3" name="Google Shape;2573;p8"/>
            <p:cNvSpPr/>
            <p:nvPr/>
          </p:nvSpPr>
          <p:spPr>
            <a:xfrm>
              <a:off x="6060375" y="430190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4" name="Google Shape;2574;p8"/>
            <p:cNvSpPr/>
            <p:nvPr/>
          </p:nvSpPr>
          <p:spPr>
            <a:xfrm>
              <a:off x="6060375" y="44524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5" name="Google Shape;2575;p8"/>
            <p:cNvSpPr/>
            <p:nvPr/>
          </p:nvSpPr>
          <p:spPr>
            <a:xfrm>
              <a:off x="6060375" y="46029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6" name="Google Shape;2576;p8"/>
            <p:cNvSpPr/>
            <p:nvPr/>
          </p:nvSpPr>
          <p:spPr>
            <a:xfrm>
              <a:off x="6060375" y="49039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7" name="Google Shape;2577;p8"/>
            <p:cNvSpPr/>
            <p:nvPr/>
          </p:nvSpPr>
          <p:spPr>
            <a:xfrm>
              <a:off x="6060375" y="505445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8" name="Google Shape;2578;p8"/>
            <p:cNvSpPr/>
            <p:nvPr/>
          </p:nvSpPr>
          <p:spPr>
            <a:xfrm>
              <a:off x="6060375" y="52049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9" name="Google Shape;2579;p8"/>
            <p:cNvSpPr/>
            <p:nvPr/>
          </p:nvSpPr>
          <p:spPr>
            <a:xfrm>
              <a:off x="6060375" y="53554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0" name="Google Shape;2580;p8"/>
            <p:cNvSpPr/>
            <p:nvPr/>
          </p:nvSpPr>
          <p:spPr>
            <a:xfrm>
              <a:off x="6210875" y="53912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1" name="Google Shape;2581;p8"/>
            <p:cNvSpPr/>
            <p:nvPr/>
          </p:nvSpPr>
          <p:spPr>
            <a:xfrm>
              <a:off x="6210875" y="9906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2" name="Google Shape;2582;p8"/>
            <p:cNvSpPr/>
            <p:nvPr/>
          </p:nvSpPr>
          <p:spPr>
            <a:xfrm>
              <a:off x="6210875" y="11411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3" name="Google Shape;2583;p8"/>
            <p:cNvSpPr/>
            <p:nvPr/>
          </p:nvSpPr>
          <p:spPr>
            <a:xfrm>
              <a:off x="6210875" y="129170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4" name="Google Shape;2584;p8"/>
            <p:cNvSpPr/>
            <p:nvPr/>
          </p:nvSpPr>
          <p:spPr>
            <a:xfrm>
              <a:off x="6210875" y="15927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5" name="Google Shape;2585;p8"/>
            <p:cNvSpPr/>
            <p:nvPr/>
          </p:nvSpPr>
          <p:spPr>
            <a:xfrm>
              <a:off x="6210875" y="18937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6" name="Google Shape;2586;p8"/>
            <p:cNvSpPr/>
            <p:nvPr/>
          </p:nvSpPr>
          <p:spPr>
            <a:xfrm>
              <a:off x="6210875" y="20442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7" name="Google Shape;2587;p8"/>
            <p:cNvSpPr/>
            <p:nvPr/>
          </p:nvSpPr>
          <p:spPr>
            <a:xfrm>
              <a:off x="6210875" y="21947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8" name="Google Shape;2588;p8"/>
            <p:cNvSpPr/>
            <p:nvPr/>
          </p:nvSpPr>
          <p:spPr>
            <a:xfrm>
              <a:off x="6210875" y="24957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9" name="Google Shape;2589;p8"/>
            <p:cNvSpPr/>
            <p:nvPr/>
          </p:nvSpPr>
          <p:spPr>
            <a:xfrm>
              <a:off x="6210875" y="27968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0" name="Google Shape;2590;p8"/>
            <p:cNvSpPr/>
            <p:nvPr/>
          </p:nvSpPr>
          <p:spPr>
            <a:xfrm>
              <a:off x="6210875" y="30978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1" name="Google Shape;2591;p8"/>
            <p:cNvSpPr/>
            <p:nvPr/>
          </p:nvSpPr>
          <p:spPr>
            <a:xfrm>
              <a:off x="6210875" y="33988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2" name="Google Shape;2592;p8"/>
            <p:cNvSpPr/>
            <p:nvPr/>
          </p:nvSpPr>
          <p:spPr>
            <a:xfrm>
              <a:off x="6210875" y="35493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3" name="Google Shape;2593;p8"/>
            <p:cNvSpPr/>
            <p:nvPr/>
          </p:nvSpPr>
          <p:spPr>
            <a:xfrm>
              <a:off x="6210875" y="40008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4" name="Google Shape;2594;p8"/>
            <p:cNvSpPr/>
            <p:nvPr/>
          </p:nvSpPr>
          <p:spPr>
            <a:xfrm>
              <a:off x="6210875" y="41514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5" name="Google Shape;2595;p8"/>
            <p:cNvSpPr/>
            <p:nvPr/>
          </p:nvSpPr>
          <p:spPr>
            <a:xfrm>
              <a:off x="6210875" y="430190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6" name="Google Shape;2596;p8"/>
            <p:cNvSpPr/>
            <p:nvPr/>
          </p:nvSpPr>
          <p:spPr>
            <a:xfrm>
              <a:off x="6210875" y="44524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7" name="Google Shape;2597;p8"/>
            <p:cNvSpPr/>
            <p:nvPr/>
          </p:nvSpPr>
          <p:spPr>
            <a:xfrm>
              <a:off x="6210875" y="46029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8" name="Google Shape;2598;p8"/>
            <p:cNvSpPr/>
            <p:nvPr/>
          </p:nvSpPr>
          <p:spPr>
            <a:xfrm>
              <a:off x="6210875" y="49039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9" name="Google Shape;2599;p8"/>
            <p:cNvSpPr/>
            <p:nvPr/>
          </p:nvSpPr>
          <p:spPr>
            <a:xfrm>
              <a:off x="6210875" y="505445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0" name="Google Shape;2600;p8"/>
            <p:cNvSpPr/>
            <p:nvPr/>
          </p:nvSpPr>
          <p:spPr>
            <a:xfrm>
              <a:off x="6361375" y="38862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1" name="Google Shape;2601;p8"/>
            <p:cNvSpPr/>
            <p:nvPr/>
          </p:nvSpPr>
          <p:spPr>
            <a:xfrm>
              <a:off x="6361375" y="53912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2" name="Google Shape;2602;p8"/>
            <p:cNvSpPr/>
            <p:nvPr/>
          </p:nvSpPr>
          <p:spPr>
            <a:xfrm>
              <a:off x="6361375" y="9906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3" name="Google Shape;2603;p8"/>
            <p:cNvSpPr/>
            <p:nvPr/>
          </p:nvSpPr>
          <p:spPr>
            <a:xfrm>
              <a:off x="6361375" y="129170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4" name="Google Shape;2604;p8"/>
            <p:cNvSpPr/>
            <p:nvPr/>
          </p:nvSpPr>
          <p:spPr>
            <a:xfrm>
              <a:off x="6361375" y="159270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5" name="Google Shape;2605;p8"/>
            <p:cNvSpPr/>
            <p:nvPr/>
          </p:nvSpPr>
          <p:spPr>
            <a:xfrm>
              <a:off x="6361375" y="20442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6" name="Google Shape;2606;p8"/>
            <p:cNvSpPr/>
            <p:nvPr/>
          </p:nvSpPr>
          <p:spPr>
            <a:xfrm>
              <a:off x="6361375" y="23452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7" name="Google Shape;2607;p8"/>
            <p:cNvSpPr/>
            <p:nvPr/>
          </p:nvSpPr>
          <p:spPr>
            <a:xfrm>
              <a:off x="6361375" y="27968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8" name="Google Shape;2608;p8"/>
            <p:cNvSpPr/>
            <p:nvPr/>
          </p:nvSpPr>
          <p:spPr>
            <a:xfrm>
              <a:off x="6361375" y="30978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9" name="Google Shape;2609;p8"/>
            <p:cNvSpPr/>
            <p:nvPr/>
          </p:nvSpPr>
          <p:spPr>
            <a:xfrm>
              <a:off x="6361375" y="32483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0" name="Google Shape;2610;p8"/>
            <p:cNvSpPr/>
            <p:nvPr/>
          </p:nvSpPr>
          <p:spPr>
            <a:xfrm>
              <a:off x="6361375" y="35493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1" name="Google Shape;2611;p8"/>
            <p:cNvSpPr/>
            <p:nvPr/>
          </p:nvSpPr>
          <p:spPr>
            <a:xfrm>
              <a:off x="6361375" y="36998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2" name="Google Shape;2612;p8"/>
            <p:cNvSpPr/>
            <p:nvPr/>
          </p:nvSpPr>
          <p:spPr>
            <a:xfrm>
              <a:off x="6361375" y="38503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3" name="Google Shape;2613;p8"/>
            <p:cNvSpPr/>
            <p:nvPr/>
          </p:nvSpPr>
          <p:spPr>
            <a:xfrm>
              <a:off x="6361375" y="41514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4" name="Google Shape;2614;p8"/>
            <p:cNvSpPr/>
            <p:nvPr/>
          </p:nvSpPr>
          <p:spPr>
            <a:xfrm>
              <a:off x="6361375" y="430190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5" name="Google Shape;2615;p8"/>
            <p:cNvSpPr/>
            <p:nvPr/>
          </p:nvSpPr>
          <p:spPr>
            <a:xfrm>
              <a:off x="6361375" y="47534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6" name="Google Shape;2616;p8"/>
            <p:cNvSpPr/>
            <p:nvPr/>
          </p:nvSpPr>
          <p:spPr>
            <a:xfrm>
              <a:off x="6361375" y="505445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7" name="Google Shape;2617;p8"/>
            <p:cNvSpPr/>
            <p:nvPr/>
          </p:nvSpPr>
          <p:spPr>
            <a:xfrm>
              <a:off x="6361375" y="52049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8" name="Google Shape;2618;p8"/>
            <p:cNvSpPr/>
            <p:nvPr/>
          </p:nvSpPr>
          <p:spPr>
            <a:xfrm>
              <a:off x="6511900" y="38862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9" name="Google Shape;2619;p8"/>
            <p:cNvSpPr/>
            <p:nvPr/>
          </p:nvSpPr>
          <p:spPr>
            <a:xfrm>
              <a:off x="6511900" y="129170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0" name="Google Shape;2620;p8"/>
            <p:cNvSpPr/>
            <p:nvPr/>
          </p:nvSpPr>
          <p:spPr>
            <a:xfrm>
              <a:off x="6511900" y="204425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1" name="Google Shape;2621;p8"/>
            <p:cNvSpPr/>
            <p:nvPr/>
          </p:nvSpPr>
          <p:spPr>
            <a:xfrm>
              <a:off x="6511900" y="2796800"/>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2" name="Google Shape;2622;p8"/>
            <p:cNvSpPr/>
            <p:nvPr/>
          </p:nvSpPr>
          <p:spPr>
            <a:xfrm>
              <a:off x="6511900" y="369987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3" name="Google Shape;2623;p8"/>
            <p:cNvSpPr/>
            <p:nvPr/>
          </p:nvSpPr>
          <p:spPr>
            <a:xfrm>
              <a:off x="6511900" y="445242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4" name="Google Shape;2624;p8"/>
            <p:cNvSpPr/>
            <p:nvPr/>
          </p:nvSpPr>
          <p:spPr>
            <a:xfrm>
              <a:off x="6511900" y="460292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5" name="Google Shape;2625;p8"/>
            <p:cNvSpPr/>
            <p:nvPr/>
          </p:nvSpPr>
          <p:spPr>
            <a:xfrm>
              <a:off x="6511900" y="520497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6" name="Google Shape;2626;p8"/>
            <p:cNvSpPr/>
            <p:nvPr/>
          </p:nvSpPr>
          <p:spPr>
            <a:xfrm>
              <a:off x="6662400" y="6896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7" name="Google Shape;2627;p8"/>
            <p:cNvSpPr/>
            <p:nvPr/>
          </p:nvSpPr>
          <p:spPr>
            <a:xfrm>
              <a:off x="6662400" y="15927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8" name="Google Shape;2628;p8"/>
            <p:cNvSpPr/>
            <p:nvPr/>
          </p:nvSpPr>
          <p:spPr>
            <a:xfrm>
              <a:off x="6662400" y="26462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29" name="Google Shape;2629;p8"/>
          <p:cNvGrpSpPr/>
          <p:nvPr/>
        </p:nvGrpSpPr>
        <p:grpSpPr>
          <a:xfrm rot="10800000">
            <a:off x="7682451" y="38458"/>
            <a:ext cx="1140783" cy="6781562"/>
            <a:chOff x="5608825" y="238125"/>
            <a:chExt cx="1174975" cy="5238750"/>
          </a:xfrm>
        </p:grpSpPr>
        <p:sp>
          <p:nvSpPr>
            <p:cNvPr id="2630" name="Google Shape;2630;p8"/>
            <p:cNvSpPr/>
            <p:nvPr/>
          </p:nvSpPr>
          <p:spPr>
            <a:xfrm>
              <a:off x="5608825" y="38862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1" name="Google Shape;2631;p8"/>
            <p:cNvSpPr/>
            <p:nvPr/>
          </p:nvSpPr>
          <p:spPr>
            <a:xfrm>
              <a:off x="5608825"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2" name="Google Shape;2632;p8"/>
            <p:cNvSpPr/>
            <p:nvPr/>
          </p:nvSpPr>
          <p:spPr>
            <a:xfrm>
              <a:off x="5608825" y="27968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3" name="Google Shape;2633;p8"/>
            <p:cNvSpPr/>
            <p:nvPr/>
          </p:nvSpPr>
          <p:spPr>
            <a:xfrm>
              <a:off x="5608825" y="41514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4" name="Google Shape;2634;p8"/>
            <p:cNvSpPr/>
            <p:nvPr/>
          </p:nvSpPr>
          <p:spPr>
            <a:xfrm>
              <a:off x="5759350" y="3886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5" name="Google Shape;2635;p8"/>
            <p:cNvSpPr/>
            <p:nvPr/>
          </p:nvSpPr>
          <p:spPr>
            <a:xfrm>
              <a:off x="5759350" y="6896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6" name="Google Shape;2636;p8"/>
            <p:cNvSpPr/>
            <p:nvPr/>
          </p:nvSpPr>
          <p:spPr>
            <a:xfrm>
              <a:off x="5759350" y="9906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7" name="Google Shape;2637;p8"/>
            <p:cNvSpPr/>
            <p:nvPr/>
          </p:nvSpPr>
          <p:spPr>
            <a:xfrm>
              <a:off x="5759350" y="159270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8" name="Google Shape;2638;p8"/>
            <p:cNvSpPr/>
            <p:nvPr/>
          </p:nvSpPr>
          <p:spPr>
            <a:xfrm>
              <a:off x="5759350" y="17432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9" name="Google Shape;2639;p8"/>
            <p:cNvSpPr/>
            <p:nvPr/>
          </p:nvSpPr>
          <p:spPr>
            <a:xfrm>
              <a:off x="5759350" y="20442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0" name="Google Shape;2640;p8"/>
            <p:cNvSpPr/>
            <p:nvPr/>
          </p:nvSpPr>
          <p:spPr>
            <a:xfrm>
              <a:off x="5759350" y="21947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1" name="Google Shape;2641;p8"/>
            <p:cNvSpPr/>
            <p:nvPr/>
          </p:nvSpPr>
          <p:spPr>
            <a:xfrm>
              <a:off x="5759350" y="23452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2" name="Google Shape;2642;p8"/>
            <p:cNvSpPr/>
            <p:nvPr/>
          </p:nvSpPr>
          <p:spPr>
            <a:xfrm>
              <a:off x="5759350" y="294730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3" name="Google Shape;2643;p8"/>
            <p:cNvSpPr/>
            <p:nvPr/>
          </p:nvSpPr>
          <p:spPr>
            <a:xfrm>
              <a:off x="5759350" y="30978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4" name="Google Shape;2644;p8"/>
            <p:cNvSpPr/>
            <p:nvPr/>
          </p:nvSpPr>
          <p:spPr>
            <a:xfrm>
              <a:off x="5759350" y="32483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5" name="Google Shape;2645;p8"/>
            <p:cNvSpPr/>
            <p:nvPr/>
          </p:nvSpPr>
          <p:spPr>
            <a:xfrm>
              <a:off x="5759350" y="385037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6" name="Google Shape;2646;p8"/>
            <p:cNvSpPr/>
            <p:nvPr/>
          </p:nvSpPr>
          <p:spPr>
            <a:xfrm>
              <a:off x="5759350" y="400087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7" name="Google Shape;2647;p8"/>
            <p:cNvSpPr/>
            <p:nvPr/>
          </p:nvSpPr>
          <p:spPr>
            <a:xfrm>
              <a:off x="5759350" y="44524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8" name="Google Shape;2648;p8"/>
            <p:cNvSpPr/>
            <p:nvPr/>
          </p:nvSpPr>
          <p:spPr>
            <a:xfrm>
              <a:off x="5759350" y="46029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9" name="Google Shape;2649;p8"/>
            <p:cNvSpPr/>
            <p:nvPr/>
          </p:nvSpPr>
          <p:spPr>
            <a:xfrm>
              <a:off x="5759350" y="47534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0" name="Google Shape;2650;p8"/>
            <p:cNvSpPr/>
            <p:nvPr/>
          </p:nvSpPr>
          <p:spPr>
            <a:xfrm>
              <a:off x="5759350" y="505445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1" name="Google Shape;2651;p8"/>
            <p:cNvSpPr/>
            <p:nvPr/>
          </p:nvSpPr>
          <p:spPr>
            <a:xfrm>
              <a:off x="5909850" y="2381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2" name="Google Shape;2652;p8"/>
            <p:cNvSpPr/>
            <p:nvPr/>
          </p:nvSpPr>
          <p:spPr>
            <a:xfrm>
              <a:off x="5909850" y="539125"/>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3" name="Google Shape;2653;p8"/>
            <p:cNvSpPr/>
            <p:nvPr/>
          </p:nvSpPr>
          <p:spPr>
            <a:xfrm>
              <a:off x="5909850" y="8401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4" name="Google Shape;2654;p8"/>
            <p:cNvSpPr/>
            <p:nvPr/>
          </p:nvSpPr>
          <p:spPr>
            <a:xfrm>
              <a:off x="5909850" y="9906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5" name="Google Shape;2655;p8"/>
            <p:cNvSpPr/>
            <p:nvPr/>
          </p:nvSpPr>
          <p:spPr>
            <a:xfrm>
              <a:off x="5909850" y="1592700"/>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6" name="Google Shape;2656;p8"/>
            <p:cNvSpPr/>
            <p:nvPr/>
          </p:nvSpPr>
          <p:spPr>
            <a:xfrm>
              <a:off x="5909850" y="21947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7" name="Google Shape;2657;p8"/>
            <p:cNvSpPr/>
            <p:nvPr/>
          </p:nvSpPr>
          <p:spPr>
            <a:xfrm>
              <a:off x="5909850"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8" name="Google Shape;2658;p8"/>
            <p:cNvSpPr/>
            <p:nvPr/>
          </p:nvSpPr>
          <p:spPr>
            <a:xfrm>
              <a:off x="5909850" y="24957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9" name="Google Shape;2659;p8"/>
            <p:cNvSpPr/>
            <p:nvPr/>
          </p:nvSpPr>
          <p:spPr>
            <a:xfrm>
              <a:off x="5909850" y="33988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0" name="Google Shape;2660;p8"/>
            <p:cNvSpPr/>
            <p:nvPr/>
          </p:nvSpPr>
          <p:spPr>
            <a:xfrm>
              <a:off x="5909850" y="41514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1" name="Google Shape;2661;p8"/>
            <p:cNvSpPr/>
            <p:nvPr/>
          </p:nvSpPr>
          <p:spPr>
            <a:xfrm>
              <a:off x="5909850" y="46029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2" name="Google Shape;2662;p8"/>
            <p:cNvSpPr/>
            <p:nvPr/>
          </p:nvSpPr>
          <p:spPr>
            <a:xfrm>
              <a:off x="5909850" y="47534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3" name="Google Shape;2663;p8"/>
            <p:cNvSpPr/>
            <p:nvPr/>
          </p:nvSpPr>
          <p:spPr>
            <a:xfrm>
              <a:off x="5909850" y="53554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4" name="Google Shape;2664;p8"/>
            <p:cNvSpPr/>
            <p:nvPr/>
          </p:nvSpPr>
          <p:spPr>
            <a:xfrm>
              <a:off x="6060375" y="2381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5" name="Google Shape;2665;p8"/>
            <p:cNvSpPr/>
            <p:nvPr/>
          </p:nvSpPr>
          <p:spPr>
            <a:xfrm>
              <a:off x="6060375" y="3886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6" name="Google Shape;2666;p8"/>
            <p:cNvSpPr/>
            <p:nvPr/>
          </p:nvSpPr>
          <p:spPr>
            <a:xfrm>
              <a:off x="6060375" y="8401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7" name="Google Shape;2667;p8"/>
            <p:cNvSpPr/>
            <p:nvPr/>
          </p:nvSpPr>
          <p:spPr>
            <a:xfrm>
              <a:off x="6060375" y="11411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8" name="Google Shape;2668;p8"/>
            <p:cNvSpPr/>
            <p:nvPr/>
          </p:nvSpPr>
          <p:spPr>
            <a:xfrm>
              <a:off x="6060375" y="18937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9" name="Google Shape;2669;p8"/>
            <p:cNvSpPr/>
            <p:nvPr/>
          </p:nvSpPr>
          <p:spPr>
            <a:xfrm>
              <a:off x="6060375" y="20442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0" name="Google Shape;2670;p8"/>
            <p:cNvSpPr/>
            <p:nvPr/>
          </p:nvSpPr>
          <p:spPr>
            <a:xfrm>
              <a:off x="6060375" y="36998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1" name="Google Shape;2671;p8"/>
            <p:cNvSpPr/>
            <p:nvPr/>
          </p:nvSpPr>
          <p:spPr>
            <a:xfrm>
              <a:off x="6060375" y="400087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2" name="Google Shape;2672;p8"/>
            <p:cNvSpPr/>
            <p:nvPr/>
          </p:nvSpPr>
          <p:spPr>
            <a:xfrm>
              <a:off x="6210875" y="2381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3" name="Google Shape;2673;p8"/>
            <p:cNvSpPr/>
            <p:nvPr/>
          </p:nvSpPr>
          <p:spPr>
            <a:xfrm>
              <a:off x="6210875" y="6896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4" name="Google Shape;2674;p8"/>
            <p:cNvSpPr/>
            <p:nvPr/>
          </p:nvSpPr>
          <p:spPr>
            <a:xfrm>
              <a:off x="6210875"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5" name="Google Shape;2675;p8"/>
            <p:cNvSpPr/>
            <p:nvPr/>
          </p:nvSpPr>
          <p:spPr>
            <a:xfrm>
              <a:off x="6210875" y="32483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6" name="Google Shape;2676;p8"/>
            <p:cNvSpPr/>
            <p:nvPr/>
          </p:nvSpPr>
          <p:spPr>
            <a:xfrm>
              <a:off x="6210875" y="36998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7" name="Google Shape;2677;p8"/>
            <p:cNvSpPr/>
            <p:nvPr/>
          </p:nvSpPr>
          <p:spPr>
            <a:xfrm>
              <a:off x="6361375" y="1442200"/>
              <a:ext cx="121425" cy="121400"/>
            </a:xfrm>
            <a:custGeom>
              <a:rect b="b" l="l" r="r" t="t"/>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8" name="Google Shape;2678;p8"/>
            <p:cNvSpPr/>
            <p:nvPr/>
          </p:nvSpPr>
          <p:spPr>
            <a:xfrm>
              <a:off x="6361375" y="2646275"/>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9" name="Google Shape;2679;p8"/>
            <p:cNvSpPr/>
            <p:nvPr/>
          </p:nvSpPr>
          <p:spPr>
            <a:xfrm>
              <a:off x="6662400" y="49039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80" name="Google Shape;2680;p8"/>
          <p:cNvSpPr txBox="1"/>
          <p:nvPr>
            <p:ph idx="12" type="sldNum"/>
          </p:nvPr>
        </p:nvSpPr>
        <p:spPr>
          <a:xfrm>
            <a:off x="91531" y="6293601"/>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2681" name="Shape 2681"/>
        <p:cNvGrpSpPr/>
        <p:nvPr/>
      </p:nvGrpSpPr>
      <p:grpSpPr>
        <a:xfrm>
          <a:off x="0" y="0"/>
          <a:ext cx="0" cy="0"/>
          <a:chOff x="0" y="0"/>
          <a:chExt cx="0" cy="0"/>
        </a:xfrm>
      </p:grpSpPr>
      <p:sp>
        <p:nvSpPr>
          <p:cNvPr id="2682" name="Google Shape;2682;p9"/>
          <p:cNvSpPr txBox="1"/>
          <p:nvPr>
            <p:ph idx="1" type="body"/>
          </p:nvPr>
        </p:nvSpPr>
        <p:spPr>
          <a:xfrm>
            <a:off x="624925" y="5570267"/>
            <a:ext cx="6759300" cy="692700"/>
          </a:xfrm>
          <a:prstGeom prst="rect">
            <a:avLst/>
          </a:prstGeom>
        </p:spPr>
        <p:txBody>
          <a:bodyPr anchorCtr="0" anchor="t" bIns="91425" lIns="91425" spcFirstLastPara="1" rIns="91425" wrap="square" tIns="91425">
            <a:noAutofit/>
          </a:bodyPr>
          <a:lstStyle>
            <a:lvl1pPr indent="-228600" lvl="0" marL="457200">
              <a:spcBef>
                <a:spcPts val="360"/>
              </a:spcBef>
              <a:spcAft>
                <a:spcPts val="0"/>
              </a:spcAft>
              <a:buSzPts val="1800"/>
              <a:buNone/>
              <a:defRPr sz="1800"/>
            </a:lvl1pPr>
          </a:lstStyle>
          <a:p/>
        </p:txBody>
      </p:sp>
      <p:grpSp>
        <p:nvGrpSpPr>
          <p:cNvPr id="2683" name="Google Shape;2683;p9"/>
          <p:cNvGrpSpPr/>
          <p:nvPr/>
        </p:nvGrpSpPr>
        <p:grpSpPr>
          <a:xfrm rot="10800000">
            <a:off x="8851487" y="38458"/>
            <a:ext cx="264012" cy="6781562"/>
            <a:chOff x="5307800" y="238125"/>
            <a:chExt cx="271925" cy="5238750"/>
          </a:xfrm>
        </p:grpSpPr>
        <p:sp>
          <p:nvSpPr>
            <p:cNvPr id="2684" name="Google Shape;2684;p9"/>
            <p:cNvSpPr/>
            <p:nvPr/>
          </p:nvSpPr>
          <p:spPr>
            <a:xfrm>
              <a:off x="5307800" y="2381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5" name="Google Shape;2685;p9"/>
            <p:cNvSpPr/>
            <p:nvPr/>
          </p:nvSpPr>
          <p:spPr>
            <a:xfrm>
              <a:off x="5307800" y="3886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6" name="Google Shape;2686;p9"/>
            <p:cNvSpPr/>
            <p:nvPr/>
          </p:nvSpPr>
          <p:spPr>
            <a:xfrm>
              <a:off x="5307800" y="53912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7" name="Google Shape;2687;p9"/>
            <p:cNvSpPr/>
            <p:nvPr/>
          </p:nvSpPr>
          <p:spPr>
            <a:xfrm>
              <a:off x="5307800" y="6896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8" name="Google Shape;2688;p9"/>
            <p:cNvSpPr/>
            <p:nvPr/>
          </p:nvSpPr>
          <p:spPr>
            <a:xfrm>
              <a:off x="5307800" y="8401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9" name="Google Shape;2689;p9"/>
            <p:cNvSpPr/>
            <p:nvPr/>
          </p:nvSpPr>
          <p:spPr>
            <a:xfrm>
              <a:off x="5307800" y="9906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0" name="Google Shape;2690;p9"/>
            <p:cNvSpPr/>
            <p:nvPr/>
          </p:nvSpPr>
          <p:spPr>
            <a:xfrm>
              <a:off x="5307800" y="11411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1" name="Google Shape;2691;p9"/>
            <p:cNvSpPr/>
            <p:nvPr/>
          </p:nvSpPr>
          <p:spPr>
            <a:xfrm>
              <a:off x="5307800" y="129170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2" name="Google Shape;2692;p9"/>
            <p:cNvSpPr/>
            <p:nvPr/>
          </p:nvSpPr>
          <p:spPr>
            <a:xfrm>
              <a:off x="5307800" y="14422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3" name="Google Shape;2693;p9"/>
            <p:cNvSpPr/>
            <p:nvPr/>
          </p:nvSpPr>
          <p:spPr>
            <a:xfrm>
              <a:off x="5307800" y="159270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4" name="Google Shape;2694;p9"/>
            <p:cNvSpPr/>
            <p:nvPr/>
          </p:nvSpPr>
          <p:spPr>
            <a:xfrm>
              <a:off x="5307800" y="17432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5" name="Google Shape;2695;p9"/>
            <p:cNvSpPr/>
            <p:nvPr/>
          </p:nvSpPr>
          <p:spPr>
            <a:xfrm>
              <a:off x="5307800" y="18937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6" name="Google Shape;2696;p9"/>
            <p:cNvSpPr/>
            <p:nvPr/>
          </p:nvSpPr>
          <p:spPr>
            <a:xfrm>
              <a:off x="5307800" y="20442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7" name="Google Shape;2697;p9"/>
            <p:cNvSpPr/>
            <p:nvPr/>
          </p:nvSpPr>
          <p:spPr>
            <a:xfrm>
              <a:off x="5307800" y="21947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8" name="Google Shape;2698;p9"/>
            <p:cNvSpPr/>
            <p:nvPr/>
          </p:nvSpPr>
          <p:spPr>
            <a:xfrm>
              <a:off x="5307800" y="23452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9" name="Google Shape;2699;p9"/>
            <p:cNvSpPr/>
            <p:nvPr/>
          </p:nvSpPr>
          <p:spPr>
            <a:xfrm>
              <a:off x="5307800" y="24957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0" name="Google Shape;2700;p9"/>
            <p:cNvSpPr/>
            <p:nvPr/>
          </p:nvSpPr>
          <p:spPr>
            <a:xfrm>
              <a:off x="5307800" y="264627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1" name="Google Shape;2701;p9"/>
            <p:cNvSpPr/>
            <p:nvPr/>
          </p:nvSpPr>
          <p:spPr>
            <a:xfrm>
              <a:off x="5307800" y="27968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2" name="Google Shape;2702;p9"/>
            <p:cNvSpPr/>
            <p:nvPr/>
          </p:nvSpPr>
          <p:spPr>
            <a:xfrm>
              <a:off x="5307800" y="294730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3" name="Google Shape;2703;p9"/>
            <p:cNvSpPr/>
            <p:nvPr/>
          </p:nvSpPr>
          <p:spPr>
            <a:xfrm>
              <a:off x="5307800" y="30978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4" name="Google Shape;2704;p9"/>
            <p:cNvSpPr/>
            <p:nvPr/>
          </p:nvSpPr>
          <p:spPr>
            <a:xfrm>
              <a:off x="5307800" y="32483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5" name="Google Shape;2705;p9"/>
            <p:cNvSpPr/>
            <p:nvPr/>
          </p:nvSpPr>
          <p:spPr>
            <a:xfrm>
              <a:off x="5307800" y="33988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6" name="Google Shape;2706;p9"/>
            <p:cNvSpPr/>
            <p:nvPr/>
          </p:nvSpPr>
          <p:spPr>
            <a:xfrm>
              <a:off x="5307800" y="35493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7" name="Google Shape;2707;p9"/>
            <p:cNvSpPr/>
            <p:nvPr/>
          </p:nvSpPr>
          <p:spPr>
            <a:xfrm>
              <a:off x="5307800" y="36998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8" name="Google Shape;2708;p9"/>
            <p:cNvSpPr/>
            <p:nvPr/>
          </p:nvSpPr>
          <p:spPr>
            <a:xfrm>
              <a:off x="5307800" y="38503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9" name="Google Shape;2709;p9"/>
            <p:cNvSpPr/>
            <p:nvPr/>
          </p:nvSpPr>
          <p:spPr>
            <a:xfrm>
              <a:off x="5307800" y="400087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0" name="Google Shape;2710;p9"/>
            <p:cNvSpPr/>
            <p:nvPr/>
          </p:nvSpPr>
          <p:spPr>
            <a:xfrm>
              <a:off x="5307800" y="41514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1" name="Google Shape;2711;p9"/>
            <p:cNvSpPr/>
            <p:nvPr/>
          </p:nvSpPr>
          <p:spPr>
            <a:xfrm>
              <a:off x="5307800" y="430190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2" name="Google Shape;2712;p9"/>
            <p:cNvSpPr/>
            <p:nvPr/>
          </p:nvSpPr>
          <p:spPr>
            <a:xfrm>
              <a:off x="5307800" y="44524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3" name="Google Shape;2713;p9"/>
            <p:cNvSpPr/>
            <p:nvPr/>
          </p:nvSpPr>
          <p:spPr>
            <a:xfrm>
              <a:off x="5307800" y="46029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4" name="Google Shape;2714;p9"/>
            <p:cNvSpPr/>
            <p:nvPr/>
          </p:nvSpPr>
          <p:spPr>
            <a:xfrm>
              <a:off x="5307800" y="47534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5" name="Google Shape;2715;p9"/>
            <p:cNvSpPr/>
            <p:nvPr/>
          </p:nvSpPr>
          <p:spPr>
            <a:xfrm>
              <a:off x="5307800" y="49039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6" name="Google Shape;2716;p9"/>
            <p:cNvSpPr/>
            <p:nvPr/>
          </p:nvSpPr>
          <p:spPr>
            <a:xfrm>
              <a:off x="5307800" y="505445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7" name="Google Shape;2717;p9"/>
            <p:cNvSpPr/>
            <p:nvPr/>
          </p:nvSpPr>
          <p:spPr>
            <a:xfrm>
              <a:off x="5307800" y="52049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8" name="Google Shape;2718;p9"/>
            <p:cNvSpPr/>
            <p:nvPr/>
          </p:nvSpPr>
          <p:spPr>
            <a:xfrm>
              <a:off x="5307800" y="53554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9" name="Google Shape;2719;p9"/>
            <p:cNvSpPr/>
            <p:nvPr/>
          </p:nvSpPr>
          <p:spPr>
            <a:xfrm>
              <a:off x="5458325" y="23812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0" name="Google Shape;2720;p9"/>
            <p:cNvSpPr/>
            <p:nvPr/>
          </p:nvSpPr>
          <p:spPr>
            <a:xfrm>
              <a:off x="5458325" y="53912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1" name="Google Shape;2721;p9"/>
            <p:cNvSpPr/>
            <p:nvPr/>
          </p:nvSpPr>
          <p:spPr>
            <a:xfrm>
              <a:off x="5458325" y="9906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2" name="Google Shape;2722;p9"/>
            <p:cNvSpPr/>
            <p:nvPr/>
          </p:nvSpPr>
          <p:spPr>
            <a:xfrm>
              <a:off x="5458325" y="11411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3" name="Google Shape;2723;p9"/>
            <p:cNvSpPr/>
            <p:nvPr/>
          </p:nvSpPr>
          <p:spPr>
            <a:xfrm>
              <a:off x="5458325" y="1442200"/>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4" name="Google Shape;2724;p9"/>
            <p:cNvSpPr/>
            <p:nvPr/>
          </p:nvSpPr>
          <p:spPr>
            <a:xfrm>
              <a:off x="5458325" y="159270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5" name="Google Shape;2725;p9"/>
            <p:cNvSpPr/>
            <p:nvPr/>
          </p:nvSpPr>
          <p:spPr>
            <a:xfrm>
              <a:off x="5458325" y="2194750"/>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6" name="Google Shape;2726;p9"/>
            <p:cNvSpPr/>
            <p:nvPr/>
          </p:nvSpPr>
          <p:spPr>
            <a:xfrm>
              <a:off x="5458325" y="23452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7" name="Google Shape;2727;p9"/>
            <p:cNvSpPr/>
            <p:nvPr/>
          </p:nvSpPr>
          <p:spPr>
            <a:xfrm>
              <a:off x="5458325" y="24957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8" name="Google Shape;2728;p9"/>
            <p:cNvSpPr/>
            <p:nvPr/>
          </p:nvSpPr>
          <p:spPr>
            <a:xfrm>
              <a:off x="5458325" y="264627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9" name="Google Shape;2729;p9"/>
            <p:cNvSpPr/>
            <p:nvPr/>
          </p:nvSpPr>
          <p:spPr>
            <a:xfrm>
              <a:off x="5458325" y="294730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0" name="Google Shape;2730;p9"/>
            <p:cNvSpPr/>
            <p:nvPr/>
          </p:nvSpPr>
          <p:spPr>
            <a:xfrm>
              <a:off x="5458325" y="324832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1" name="Google Shape;2731;p9"/>
            <p:cNvSpPr/>
            <p:nvPr/>
          </p:nvSpPr>
          <p:spPr>
            <a:xfrm>
              <a:off x="5458325" y="33988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2" name="Google Shape;2732;p9"/>
            <p:cNvSpPr/>
            <p:nvPr/>
          </p:nvSpPr>
          <p:spPr>
            <a:xfrm>
              <a:off x="5458325" y="36998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3" name="Google Shape;2733;p9"/>
            <p:cNvSpPr/>
            <p:nvPr/>
          </p:nvSpPr>
          <p:spPr>
            <a:xfrm>
              <a:off x="5458325" y="385037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4" name="Google Shape;2734;p9"/>
            <p:cNvSpPr/>
            <p:nvPr/>
          </p:nvSpPr>
          <p:spPr>
            <a:xfrm>
              <a:off x="5458325" y="400087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5" name="Google Shape;2735;p9"/>
            <p:cNvSpPr/>
            <p:nvPr/>
          </p:nvSpPr>
          <p:spPr>
            <a:xfrm>
              <a:off x="5458325" y="4151400"/>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6" name="Google Shape;2736;p9"/>
            <p:cNvSpPr/>
            <p:nvPr/>
          </p:nvSpPr>
          <p:spPr>
            <a:xfrm>
              <a:off x="5458325" y="460292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7" name="Google Shape;2737;p9"/>
            <p:cNvSpPr/>
            <p:nvPr/>
          </p:nvSpPr>
          <p:spPr>
            <a:xfrm>
              <a:off x="5458325" y="47534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8" name="Google Shape;2738;p9"/>
            <p:cNvSpPr/>
            <p:nvPr/>
          </p:nvSpPr>
          <p:spPr>
            <a:xfrm>
              <a:off x="5458325" y="505445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9" name="Google Shape;2739;p9"/>
            <p:cNvSpPr/>
            <p:nvPr/>
          </p:nvSpPr>
          <p:spPr>
            <a:xfrm>
              <a:off x="5458325" y="520497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0" name="Google Shape;2740;p9"/>
            <p:cNvSpPr/>
            <p:nvPr/>
          </p:nvSpPr>
          <p:spPr>
            <a:xfrm>
              <a:off x="5458325" y="53554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41" name="Google Shape;2741;p9"/>
          <p:cNvGrpSpPr/>
          <p:nvPr/>
        </p:nvGrpSpPr>
        <p:grpSpPr>
          <a:xfrm rot="10800000">
            <a:off x="7828571" y="38458"/>
            <a:ext cx="1140783" cy="6781562"/>
            <a:chOff x="5458325" y="238125"/>
            <a:chExt cx="1174975" cy="5238750"/>
          </a:xfrm>
        </p:grpSpPr>
        <p:sp>
          <p:nvSpPr>
            <p:cNvPr id="2742" name="Google Shape;2742;p9"/>
            <p:cNvSpPr/>
            <p:nvPr/>
          </p:nvSpPr>
          <p:spPr>
            <a:xfrm>
              <a:off x="5458325" y="388625"/>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3" name="Google Shape;2743;p9"/>
            <p:cNvSpPr/>
            <p:nvPr/>
          </p:nvSpPr>
          <p:spPr>
            <a:xfrm>
              <a:off x="5458325" y="68965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4" name="Google Shape;2744;p9"/>
            <p:cNvSpPr/>
            <p:nvPr/>
          </p:nvSpPr>
          <p:spPr>
            <a:xfrm>
              <a:off x="5458325" y="8401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5" name="Google Shape;2745;p9"/>
            <p:cNvSpPr/>
            <p:nvPr/>
          </p:nvSpPr>
          <p:spPr>
            <a:xfrm>
              <a:off x="5458325" y="129170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6" name="Google Shape;2746;p9"/>
            <p:cNvSpPr/>
            <p:nvPr/>
          </p:nvSpPr>
          <p:spPr>
            <a:xfrm>
              <a:off x="5458325" y="1743225"/>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7" name="Google Shape;2747;p9"/>
            <p:cNvSpPr/>
            <p:nvPr/>
          </p:nvSpPr>
          <p:spPr>
            <a:xfrm>
              <a:off x="5458325" y="1893725"/>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8" name="Google Shape;2748;p9"/>
            <p:cNvSpPr/>
            <p:nvPr/>
          </p:nvSpPr>
          <p:spPr>
            <a:xfrm>
              <a:off x="5458325" y="204425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9" name="Google Shape;2749;p9"/>
            <p:cNvSpPr/>
            <p:nvPr/>
          </p:nvSpPr>
          <p:spPr>
            <a:xfrm>
              <a:off x="5458325" y="2796800"/>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0" name="Google Shape;2750;p9"/>
            <p:cNvSpPr/>
            <p:nvPr/>
          </p:nvSpPr>
          <p:spPr>
            <a:xfrm>
              <a:off x="5458325" y="309782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1" name="Google Shape;2751;p9"/>
            <p:cNvSpPr/>
            <p:nvPr/>
          </p:nvSpPr>
          <p:spPr>
            <a:xfrm>
              <a:off x="5458325" y="35493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2" name="Google Shape;2752;p9"/>
            <p:cNvSpPr/>
            <p:nvPr/>
          </p:nvSpPr>
          <p:spPr>
            <a:xfrm>
              <a:off x="5458325" y="430190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3" name="Google Shape;2753;p9"/>
            <p:cNvSpPr/>
            <p:nvPr/>
          </p:nvSpPr>
          <p:spPr>
            <a:xfrm>
              <a:off x="5458325" y="445242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4" name="Google Shape;2754;p9"/>
            <p:cNvSpPr/>
            <p:nvPr/>
          </p:nvSpPr>
          <p:spPr>
            <a:xfrm>
              <a:off x="5458325" y="49039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5" name="Google Shape;2755;p9"/>
            <p:cNvSpPr/>
            <p:nvPr/>
          </p:nvSpPr>
          <p:spPr>
            <a:xfrm>
              <a:off x="5608825" y="2381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6" name="Google Shape;2756;p9"/>
            <p:cNvSpPr/>
            <p:nvPr/>
          </p:nvSpPr>
          <p:spPr>
            <a:xfrm>
              <a:off x="5608825" y="53912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7" name="Google Shape;2757;p9"/>
            <p:cNvSpPr/>
            <p:nvPr/>
          </p:nvSpPr>
          <p:spPr>
            <a:xfrm>
              <a:off x="5608825" y="6896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8" name="Google Shape;2758;p9"/>
            <p:cNvSpPr/>
            <p:nvPr/>
          </p:nvSpPr>
          <p:spPr>
            <a:xfrm>
              <a:off x="5608825" y="8401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9" name="Google Shape;2759;p9"/>
            <p:cNvSpPr/>
            <p:nvPr/>
          </p:nvSpPr>
          <p:spPr>
            <a:xfrm>
              <a:off x="5608825" y="9906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0" name="Google Shape;2760;p9"/>
            <p:cNvSpPr/>
            <p:nvPr/>
          </p:nvSpPr>
          <p:spPr>
            <a:xfrm>
              <a:off x="5608825" y="11411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1" name="Google Shape;2761;p9"/>
            <p:cNvSpPr/>
            <p:nvPr/>
          </p:nvSpPr>
          <p:spPr>
            <a:xfrm>
              <a:off x="5608825" y="129170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2" name="Google Shape;2762;p9"/>
            <p:cNvSpPr/>
            <p:nvPr/>
          </p:nvSpPr>
          <p:spPr>
            <a:xfrm>
              <a:off x="5608825" y="14422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3" name="Google Shape;2763;p9"/>
            <p:cNvSpPr/>
            <p:nvPr/>
          </p:nvSpPr>
          <p:spPr>
            <a:xfrm>
              <a:off x="5608825" y="159270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4" name="Google Shape;2764;p9"/>
            <p:cNvSpPr/>
            <p:nvPr/>
          </p:nvSpPr>
          <p:spPr>
            <a:xfrm>
              <a:off x="5608825" y="174322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5" name="Google Shape;2765;p9"/>
            <p:cNvSpPr/>
            <p:nvPr/>
          </p:nvSpPr>
          <p:spPr>
            <a:xfrm>
              <a:off x="5608825" y="18937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6" name="Google Shape;2766;p9"/>
            <p:cNvSpPr/>
            <p:nvPr/>
          </p:nvSpPr>
          <p:spPr>
            <a:xfrm>
              <a:off x="5608825" y="20442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7" name="Google Shape;2767;p9"/>
            <p:cNvSpPr/>
            <p:nvPr/>
          </p:nvSpPr>
          <p:spPr>
            <a:xfrm>
              <a:off x="5608825" y="21947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8" name="Google Shape;2768;p9"/>
            <p:cNvSpPr/>
            <p:nvPr/>
          </p:nvSpPr>
          <p:spPr>
            <a:xfrm>
              <a:off x="5608825" y="24957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9" name="Google Shape;2769;p9"/>
            <p:cNvSpPr/>
            <p:nvPr/>
          </p:nvSpPr>
          <p:spPr>
            <a:xfrm>
              <a:off x="5608825" y="26462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0" name="Google Shape;2770;p9"/>
            <p:cNvSpPr/>
            <p:nvPr/>
          </p:nvSpPr>
          <p:spPr>
            <a:xfrm>
              <a:off x="5608825" y="294730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1" name="Google Shape;2771;p9"/>
            <p:cNvSpPr/>
            <p:nvPr/>
          </p:nvSpPr>
          <p:spPr>
            <a:xfrm>
              <a:off x="5608825" y="30978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2" name="Google Shape;2772;p9"/>
            <p:cNvSpPr/>
            <p:nvPr/>
          </p:nvSpPr>
          <p:spPr>
            <a:xfrm>
              <a:off x="5608825" y="32483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3" name="Google Shape;2773;p9"/>
            <p:cNvSpPr/>
            <p:nvPr/>
          </p:nvSpPr>
          <p:spPr>
            <a:xfrm>
              <a:off x="5608825" y="33988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4" name="Google Shape;2774;p9"/>
            <p:cNvSpPr/>
            <p:nvPr/>
          </p:nvSpPr>
          <p:spPr>
            <a:xfrm>
              <a:off x="5608825" y="35493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5" name="Google Shape;2775;p9"/>
            <p:cNvSpPr/>
            <p:nvPr/>
          </p:nvSpPr>
          <p:spPr>
            <a:xfrm>
              <a:off x="5608825" y="36998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6" name="Google Shape;2776;p9"/>
            <p:cNvSpPr/>
            <p:nvPr/>
          </p:nvSpPr>
          <p:spPr>
            <a:xfrm>
              <a:off x="5608825" y="38503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7" name="Google Shape;2777;p9"/>
            <p:cNvSpPr/>
            <p:nvPr/>
          </p:nvSpPr>
          <p:spPr>
            <a:xfrm>
              <a:off x="5608825" y="40008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8" name="Google Shape;2778;p9"/>
            <p:cNvSpPr/>
            <p:nvPr/>
          </p:nvSpPr>
          <p:spPr>
            <a:xfrm>
              <a:off x="5608825" y="430190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9" name="Google Shape;2779;p9"/>
            <p:cNvSpPr/>
            <p:nvPr/>
          </p:nvSpPr>
          <p:spPr>
            <a:xfrm>
              <a:off x="5608825" y="44524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0" name="Google Shape;2780;p9"/>
            <p:cNvSpPr/>
            <p:nvPr/>
          </p:nvSpPr>
          <p:spPr>
            <a:xfrm>
              <a:off x="5608825" y="46029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1" name="Google Shape;2781;p9"/>
            <p:cNvSpPr/>
            <p:nvPr/>
          </p:nvSpPr>
          <p:spPr>
            <a:xfrm>
              <a:off x="5608825" y="47534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2" name="Google Shape;2782;p9"/>
            <p:cNvSpPr/>
            <p:nvPr/>
          </p:nvSpPr>
          <p:spPr>
            <a:xfrm>
              <a:off x="5608825" y="49039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3" name="Google Shape;2783;p9"/>
            <p:cNvSpPr/>
            <p:nvPr/>
          </p:nvSpPr>
          <p:spPr>
            <a:xfrm>
              <a:off x="5608825" y="505445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4" name="Google Shape;2784;p9"/>
            <p:cNvSpPr/>
            <p:nvPr/>
          </p:nvSpPr>
          <p:spPr>
            <a:xfrm>
              <a:off x="5608825" y="52049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5" name="Google Shape;2785;p9"/>
            <p:cNvSpPr/>
            <p:nvPr/>
          </p:nvSpPr>
          <p:spPr>
            <a:xfrm>
              <a:off x="5608825" y="53554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6" name="Google Shape;2786;p9"/>
            <p:cNvSpPr/>
            <p:nvPr/>
          </p:nvSpPr>
          <p:spPr>
            <a:xfrm>
              <a:off x="5759350" y="23812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7" name="Google Shape;2787;p9"/>
            <p:cNvSpPr/>
            <p:nvPr/>
          </p:nvSpPr>
          <p:spPr>
            <a:xfrm>
              <a:off x="5759350" y="8401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8" name="Google Shape;2788;p9"/>
            <p:cNvSpPr/>
            <p:nvPr/>
          </p:nvSpPr>
          <p:spPr>
            <a:xfrm>
              <a:off x="5759350" y="11411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9" name="Google Shape;2789;p9"/>
            <p:cNvSpPr/>
            <p:nvPr/>
          </p:nvSpPr>
          <p:spPr>
            <a:xfrm>
              <a:off x="5759350" y="1442200"/>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0" name="Google Shape;2790;p9"/>
            <p:cNvSpPr/>
            <p:nvPr/>
          </p:nvSpPr>
          <p:spPr>
            <a:xfrm>
              <a:off x="5759350" y="189372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1" name="Google Shape;2791;p9"/>
            <p:cNvSpPr/>
            <p:nvPr/>
          </p:nvSpPr>
          <p:spPr>
            <a:xfrm>
              <a:off x="5759350" y="24957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2" name="Google Shape;2792;p9"/>
            <p:cNvSpPr/>
            <p:nvPr/>
          </p:nvSpPr>
          <p:spPr>
            <a:xfrm>
              <a:off x="5759350" y="2646275"/>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3" name="Google Shape;2793;p9"/>
            <p:cNvSpPr/>
            <p:nvPr/>
          </p:nvSpPr>
          <p:spPr>
            <a:xfrm>
              <a:off x="5759350" y="369987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4" name="Google Shape;2794;p9"/>
            <p:cNvSpPr/>
            <p:nvPr/>
          </p:nvSpPr>
          <p:spPr>
            <a:xfrm>
              <a:off x="5759350" y="4151400"/>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5" name="Google Shape;2795;p9"/>
            <p:cNvSpPr/>
            <p:nvPr/>
          </p:nvSpPr>
          <p:spPr>
            <a:xfrm>
              <a:off x="5759350" y="49039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6" name="Google Shape;2796;p9"/>
            <p:cNvSpPr/>
            <p:nvPr/>
          </p:nvSpPr>
          <p:spPr>
            <a:xfrm>
              <a:off x="5759350" y="53554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7" name="Google Shape;2797;p9"/>
            <p:cNvSpPr/>
            <p:nvPr/>
          </p:nvSpPr>
          <p:spPr>
            <a:xfrm>
              <a:off x="5909850" y="6896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8" name="Google Shape;2798;p9"/>
            <p:cNvSpPr/>
            <p:nvPr/>
          </p:nvSpPr>
          <p:spPr>
            <a:xfrm>
              <a:off x="5909850" y="18937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9" name="Google Shape;2799;p9"/>
            <p:cNvSpPr/>
            <p:nvPr/>
          </p:nvSpPr>
          <p:spPr>
            <a:xfrm>
              <a:off x="5909850" y="27968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0" name="Google Shape;2800;p9"/>
            <p:cNvSpPr/>
            <p:nvPr/>
          </p:nvSpPr>
          <p:spPr>
            <a:xfrm>
              <a:off x="6060375" y="47534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1" name="Google Shape;2801;p9"/>
            <p:cNvSpPr/>
            <p:nvPr/>
          </p:nvSpPr>
          <p:spPr>
            <a:xfrm>
              <a:off x="6210875" y="26462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2" name="Google Shape;2802;p9"/>
            <p:cNvSpPr/>
            <p:nvPr/>
          </p:nvSpPr>
          <p:spPr>
            <a:xfrm>
              <a:off x="6210875" y="52049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3" name="Google Shape;2803;p9"/>
            <p:cNvSpPr/>
            <p:nvPr/>
          </p:nvSpPr>
          <p:spPr>
            <a:xfrm>
              <a:off x="6511900" y="99067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04" name="Google Shape;2804;p9"/>
          <p:cNvGrpSpPr/>
          <p:nvPr/>
        </p:nvGrpSpPr>
        <p:grpSpPr>
          <a:xfrm rot="10800000">
            <a:off x="7682451" y="38458"/>
            <a:ext cx="994639" cy="6586740"/>
            <a:chOff x="5759350" y="388625"/>
            <a:chExt cx="1024450" cy="5088250"/>
          </a:xfrm>
        </p:grpSpPr>
        <p:sp>
          <p:nvSpPr>
            <p:cNvPr id="2805" name="Google Shape;2805;p9"/>
            <p:cNvSpPr/>
            <p:nvPr/>
          </p:nvSpPr>
          <p:spPr>
            <a:xfrm>
              <a:off x="5759350" y="53912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6" name="Google Shape;2806;p9"/>
            <p:cNvSpPr/>
            <p:nvPr/>
          </p:nvSpPr>
          <p:spPr>
            <a:xfrm>
              <a:off x="5759350"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7" name="Google Shape;2807;p9"/>
            <p:cNvSpPr/>
            <p:nvPr/>
          </p:nvSpPr>
          <p:spPr>
            <a:xfrm>
              <a:off x="5759350" y="27968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8" name="Google Shape;2808;p9"/>
            <p:cNvSpPr/>
            <p:nvPr/>
          </p:nvSpPr>
          <p:spPr>
            <a:xfrm>
              <a:off x="5759350" y="33988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9" name="Google Shape;2809;p9"/>
            <p:cNvSpPr/>
            <p:nvPr/>
          </p:nvSpPr>
          <p:spPr>
            <a:xfrm>
              <a:off x="5759350" y="35493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0" name="Google Shape;2810;p9"/>
            <p:cNvSpPr/>
            <p:nvPr/>
          </p:nvSpPr>
          <p:spPr>
            <a:xfrm>
              <a:off x="5759350" y="430190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1" name="Google Shape;2811;p9"/>
            <p:cNvSpPr/>
            <p:nvPr/>
          </p:nvSpPr>
          <p:spPr>
            <a:xfrm>
              <a:off x="5759350" y="52049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2" name="Google Shape;2812;p9"/>
            <p:cNvSpPr/>
            <p:nvPr/>
          </p:nvSpPr>
          <p:spPr>
            <a:xfrm>
              <a:off x="5909850" y="38862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3" name="Google Shape;2813;p9"/>
            <p:cNvSpPr/>
            <p:nvPr/>
          </p:nvSpPr>
          <p:spPr>
            <a:xfrm>
              <a:off x="5909850" y="11411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4" name="Google Shape;2814;p9"/>
            <p:cNvSpPr/>
            <p:nvPr/>
          </p:nvSpPr>
          <p:spPr>
            <a:xfrm>
              <a:off x="5909850" y="129170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5" name="Google Shape;2815;p9"/>
            <p:cNvSpPr/>
            <p:nvPr/>
          </p:nvSpPr>
          <p:spPr>
            <a:xfrm>
              <a:off x="5909850" y="14422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6" name="Google Shape;2816;p9"/>
            <p:cNvSpPr/>
            <p:nvPr/>
          </p:nvSpPr>
          <p:spPr>
            <a:xfrm>
              <a:off x="5909850" y="174322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7" name="Google Shape;2817;p9"/>
            <p:cNvSpPr/>
            <p:nvPr/>
          </p:nvSpPr>
          <p:spPr>
            <a:xfrm>
              <a:off x="5909850" y="20442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8" name="Google Shape;2818;p9"/>
            <p:cNvSpPr/>
            <p:nvPr/>
          </p:nvSpPr>
          <p:spPr>
            <a:xfrm>
              <a:off x="5909850" y="26462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9" name="Google Shape;2819;p9"/>
            <p:cNvSpPr/>
            <p:nvPr/>
          </p:nvSpPr>
          <p:spPr>
            <a:xfrm>
              <a:off x="5909850" y="29473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0" name="Google Shape;2820;p9"/>
            <p:cNvSpPr/>
            <p:nvPr/>
          </p:nvSpPr>
          <p:spPr>
            <a:xfrm>
              <a:off x="5909850" y="30978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1" name="Google Shape;2821;p9"/>
            <p:cNvSpPr/>
            <p:nvPr/>
          </p:nvSpPr>
          <p:spPr>
            <a:xfrm>
              <a:off x="5909850" y="32483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2" name="Google Shape;2822;p9"/>
            <p:cNvSpPr/>
            <p:nvPr/>
          </p:nvSpPr>
          <p:spPr>
            <a:xfrm>
              <a:off x="5909850" y="35493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3" name="Google Shape;2823;p9"/>
            <p:cNvSpPr/>
            <p:nvPr/>
          </p:nvSpPr>
          <p:spPr>
            <a:xfrm>
              <a:off x="5909850" y="36998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4" name="Google Shape;2824;p9"/>
            <p:cNvSpPr/>
            <p:nvPr/>
          </p:nvSpPr>
          <p:spPr>
            <a:xfrm>
              <a:off x="5909850" y="385037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5" name="Google Shape;2825;p9"/>
            <p:cNvSpPr/>
            <p:nvPr/>
          </p:nvSpPr>
          <p:spPr>
            <a:xfrm>
              <a:off x="5909850" y="40008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6" name="Google Shape;2826;p9"/>
            <p:cNvSpPr/>
            <p:nvPr/>
          </p:nvSpPr>
          <p:spPr>
            <a:xfrm>
              <a:off x="5909850" y="430190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7" name="Google Shape;2827;p9"/>
            <p:cNvSpPr/>
            <p:nvPr/>
          </p:nvSpPr>
          <p:spPr>
            <a:xfrm>
              <a:off x="5909850" y="44524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8" name="Google Shape;2828;p9"/>
            <p:cNvSpPr/>
            <p:nvPr/>
          </p:nvSpPr>
          <p:spPr>
            <a:xfrm>
              <a:off x="5909850" y="49039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9" name="Google Shape;2829;p9"/>
            <p:cNvSpPr/>
            <p:nvPr/>
          </p:nvSpPr>
          <p:spPr>
            <a:xfrm>
              <a:off x="5909850" y="505445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0" name="Google Shape;2830;p9"/>
            <p:cNvSpPr/>
            <p:nvPr/>
          </p:nvSpPr>
          <p:spPr>
            <a:xfrm>
              <a:off x="5909850" y="520497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1" name="Google Shape;2831;p9"/>
            <p:cNvSpPr/>
            <p:nvPr/>
          </p:nvSpPr>
          <p:spPr>
            <a:xfrm>
              <a:off x="6060375" y="53912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2" name="Google Shape;2832;p9"/>
            <p:cNvSpPr/>
            <p:nvPr/>
          </p:nvSpPr>
          <p:spPr>
            <a:xfrm>
              <a:off x="6060375" y="6896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3" name="Google Shape;2833;p9"/>
            <p:cNvSpPr/>
            <p:nvPr/>
          </p:nvSpPr>
          <p:spPr>
            <a:xfrm>
              <a:off x="6060375" y="9906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4" name="Google Shape;2834;p9"/>
            <p:cNvSpPr/>
            <p:nvPr/>
          </p:nvSpPr>
          <p:spPr>
            <a:xfrm>
              <a:off x="6060375"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5" name="Google Shape;2835;p9"/>
            <p:cNvSpPr/>
            <p:nvPr/>
          </p:nvSpPr>
          <p:spPr>
            <a:xfrm>
              <a:off x="6060375" y="14422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6" name="Google Shape;2836;p9"/>
            <p:cNvSpPr/>
            <p:nvPr/>
          </p:nvSpPr>
          <p:spPr>
            <a:xfrm>
              <a:off x="6060375" y="15927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7" name="Google Shape;2837;p9"/>
            <p:cNvSpPr/>
            <p:nvPr/>
          </p:nvSpPr>
          <p:spPr>
            <a:xfrm>
              <a:off x="6060375" y="174322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8" name="Google Shape;2838;p9"/>
            <p:cNvSpPr/>
            <p:nvPr/>
          </p:nvSpPr>
          <p:spPr>
            <a:xfrm>
              <a:off x="6060375" y="21947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9" name="Google Shape;2839;p9"/>
            <p:cNvSpPr/>
            <p:nvPr/>
          </p:nvSpPr>
          <p:spPr>
            <a:xfrm>
              <a:off x="6060375" y="23452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0" name="Google Shape;2840;p9"/>
            <p:cNvSpPr/>
            <p:nvPr/>
          </p:nvSpPr>
          <p:spPr>
            <a:xfrm>
              <a:off x="6060375" y="24957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1" name="Google Shape;2841;p9"/>
            <p:cNvSpPr/>
            <p:nvPr/>
          </p:nvSpPr>
          <p:spPr>
            <a:xfrm>
              <a:off x="6060375" y="264627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2" name="Google Shape;2842;p9"/>
            <p:cNvSpPr/>
            <p:nvPr/>
          </p:nvSpPr>
          <p:spPr>
            <a:xfrm>
              <a:off x="6060375" y="27968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3" name="Google Shape;2843;p9"/>
            <p:cNvSpPr/>
            <p:nvPr/>
          </p:nvSpPr>
          <p:spPr>
            <a:xfrm>
              <a:off x="6060375" y="29473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4" name="Google Shape;2844;p9"/>
            <p:cNvSpPr/>
            <p:nvPr/>
          </p:nvSpPr>
          <p:spPr>
            <a:xfrm>
              <a:off x="6060375" y="30978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5" name="Google Shape;2845;p9"/>
            <p:cNvSpPr/>
            <p:nvPr/>
          </p:nvSpPr>
          <p:spPr>
            <a:xfrm>
              <a:off x="6060375" y="32483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6" name="Google Shape;2846;p9"/>
            <p:cNvSpPr/>
            <p:nvPr/>
          </p:nvSpPr>
          <p:spPr>
            <a:xfrm>
              <a:off x="6060375" y="33988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7" name="Google Shape;2847;p9"/>
            <p:cNvSpPr/>
            <p:nvPr/>
          </p:nvSpPr>
          <p:spPr>
            <a:xfrm>
              <a:off x="6060375" y="35493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8" name="Google Shape;2848;p9"/>
            <p:cNvSpPr/>
            <p:nvPr/>
          </p:nvSpPr>
          <p:spPr>
            <a:xfrm>
              <a:off x="6060375" y="38503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9" name="Google Shape;2849;p9"/>
            <p:cNvSpPr/>
            <p:nvPr/>
          </p:nvSpPr>
          <p:spPr>
            <a:xfrm>
              <a:off x="6060375" y="41514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0" name="Google Shape;2850;p9"/>
            <p:cNvSpPr/>
            <p:nvPr/>
          </p:nvSpPr>
          <p:spPr>
            <a:xfrm>
              <a:off x="6060375" y="430190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1" name="Google Shape;2851;p9"/>
            <p:cNvSpPr/>
            <p:nvPr/>
          </p:nvSpPr>
          <p:spPr>
            <a:xfrm>
              <a:off x="6060375" y="44524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2" name="Google Shape;2852;p9"/>
            <p:cNvSpPr/>
            <p:nvPr/>
          </p:nvSpPr>
          <p:spPr>
            <a:xfrm>
              <a:off x="6060375" y="46029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3" name="Google Shape;2853;p9"/>
            <p:cNvSpPr/>
            <p:nvPr/>
          </p:nvSpPr>
          <p:spPr>
            <a:xfrm>
              <a:off x="6060375" y="49039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4" name="Google Shape;2854;p9"/>
            <p:cNvSpPr/>
            <p:nvPr/>
          </p:nvSpPr>
          <p:spPr>
            <a:xfrm>
              <a:off x="6060375" y="505445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5" name="Google Shape;2855;p9"/>
            <p:cNvSpPr/>
            <p:nvPr/>
          </p:nvSpPr>
          <p:spPr>
            <a:xfrm>
              <a:off x="6060375" y="52049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6" name="Google Shape;2856;p9"/>
            <p:cNvSpPr/>
            <p:nvPr/>
          </p:nvSpPr>
          <p:spPr>
            <a:xfrm>
              <a:off x="6060375" y="53554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7" name="Google Shape;2857;p9"/>
            <p:cNvSpPr/>
            <p:nvPr/>
          </p:nvSpPr>
          <p:spPr>
            <a:xfrm>
              <a:off x="6210875" y="53912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8" name="Google Shape;2858;p9"/>
            <p:cNvSpPr/>
            <p:nvPr/>
          </p:nvSpPr>
          <p:spPr>
            <a:xfrm>
              <a:off x="6210875" y="9906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9" name="Google Shape;2859;p9"/>
            <p:cNvSpPr/>
            <p:nvPr/>
          </p:nvSpPr>
          <p:spPr>
            <a:xfrm>
              <a:off x="6210875" y="11411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0" name="Google Shape;2860;p9"/>
            <p:cNvSpPr/>
            <p:nvPr/>
          </p:nvSpPr>
          <p:spPr>
            <a:xfrm>
              <a:off x="6210875" y="129170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1" name="Google Shape;2861;p9"/>
            <p:cNvSpPr/>
            <p:nvPr/>
          </p:nvSpPr>
          <p:spPr>
            <a:xfrm>
              <a:off x="6210875" y="15927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2" name="Google Shape;2862;p9"/>
            <p:cNvSpPr/>
            <p:nvPr/>
          </p:nvSpPr>
          <p:spPr>
            <a:xfrm>
              <a:off x="6210875" y="18937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3" name="Google Shape;2863;p9"/>
            <p:cNvSpPr/>
            <p:nvPr/>
          </p:nvSpPr>
          <p:spPr>
            <a:xfrm>
              <a:off x="6210875" y="20442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4" name="Google Shape;2864;p9"/>
            <p:cNvSpPr/>
            <p:nvPr/>
          </p:nvSpPr>
          <p:spPr>
            <a:xfrm>
              <a:off x="6210875" y="21947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5" name="Google Shape;2865;p9"/>
            <p:cNvSpPr/>
            <p:nvPr/>
          </p:nvSpPr>
          <p:spPr>
            <a:xfrm>
              <a:off x="6210875" y="24957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6" name="Google Shape;2866;p9"/>
            <p:cNvSpPr/>
            <p:nvPr/>
          </p:nvSpPr>
          <p:spPr>
            <a:xfrm>
              <a:off x="6210875" y="27968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7" name="Google Shape;2867;p9"/>
            <p:cNvSpPr/>
            <p:nvPr/>
          </p:nvSpPr>
          <p:spPr>
            <a:xfrm>
              <a:off x="6210875" y="30978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8" name="Google Shape;2868;p9"/>
            <p:cNvSpPr/>
            <p:nvPr/>
          </p:nvSpPr>
          <p:spPr>
            <a:xfrm>
              <a:off x="6210875" y="33988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9" name="Google Shape;2869;p9"/>
            <p:cNvSpPr/>
            <p:nvPr/>
          </p:nvSpPr>
          <p:spPr>
            <a:xfrm>
              <a:off x="6210875" y="35493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0" name="Google Shape;2870;p9"/>
            <p:cNvSpPr/>
            <p:nvPr/>
          </p:nvSpPr>
          <p:spPr>
            <a:xfrm>
              <a:off x="6210875" y="40008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1" name="Google Shape;2871;p9"/>
            <p:cNvSpPr/>
            <p:nvPr/>
          </p:nvSpPr>
          <p:spPr>
            <a:xfrm>
              <a:off x="6210875" y="41514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2" name="Google Shape;2872;p9"/>
            <p:cNvSpPr/>
            <p:nvPr/>
          </p:nvSpPr>
          <p:spPr>
            <a:xfrm>
              <a:off x="6210875" y="430190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3" name="Google Shape;2873;p9"/>
            <p:cNvSpPr/>
            <p:nvPr/>
          </p:nvSpPr>
          <p:spPr>
            <a:xfrm>
              <a:off x="6210875" y="44524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4" name="Google Shape;2874;p9"/>
            <p:cNvSpPr/>
            <p:nvPr/>
          </p:nvSpPr>
          <p:spPr>
            <a:xfrm>
              <a:off x="6210875" y="46029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5" name="Google Shape;2875;p9"/>
            <p:cNvSpPr/>
            <p:nvPr/>
          </p:nvSpPr>
          <p:spPr>
            <a:xfrm>
              <a:off x="6210875" y="49039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6" name="Google Shape;2876;p9"/>
            <p:cNvSpPr/>
            <p:nvPr/>
          </p:nvSpPr>
          <p:spPr>
            <a:xfrm>
              <a:off x="6210875" y="505445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7" name="Google Shape;2877;p9"/>
            <p:cNvSpPr/>
            <p:nvPr/>
          </p:nvSpPr>
          <p:spPr>
            <a:xfrm>
              <a:off x="6361375" y="38862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8" name="Google Shape;2878;p9"/>
            <p:cNvSpPr/>
            <p:nvPr/>
          </p:nvSpPr>
          <p:spPr>
            <a:xfrm>
              <a:off x="6361375" y="53912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9" name="Google Shape;2879;p9"/>
            <p:cNvSpPr/>
            <p:nvPr/>
          </p:nvSpPr>
          <p:spPr>
            <a:xfrm>
              <a:off x="6361375" y="9906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0" name="Google Shape;2880;p9"/>
            <p:cNvSpPr/>
            <p:nvPr/>
          </p:nvSpPr>
          <p:spPr>
            <a:xfrm>
              <a:off x="6361375" y="129170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1" name="Google Shape;2881;p9"/>
            <p:cNvSpPr/>
            <p:nvPr/>
          </p:nvSpPr>
          <p:spPr>
            <a:xfrm>
              <a:off x="6361375" y="159270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2" name="Google Shape;2882;p9"/>
            <p:cNvSpPr/>
            <p:nvPr/>
          </p:nvSpPr>
          <p:spPr>
            <a:xfrm>
              <a:off x="6361375" y="20442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3" name="Google Shape;2883;p9"/>
            <p:cNvSpPr/>
            <p:nvPr/>
          </p:nvSpPr>
          <p:spPr>
            <a:xfrm>
              <a:off x="6361375" y="23452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4" name="Google Shape;2884;p9"/>
            <p:cNvSpPr/>
            <p:nvPr/>
          </p:nvSpPr>
          <p:spPr>
            <a:xfrm>
              <a:off x="6361375" y="27968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5" name="Google Shape;2885;p9"/>
            <p:cNvSpPr/>
            <p:nvPr/>
          </p:nvSpPr>
          <p:spPr>
            <a:xfrm>
              <a:off x="6361375" y="30978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6" name="Google Shape;2886;p9"/>
            <p:cNvSpPr/>
            <p:nvPr/>
          </p:nvSpPr>
          <p:spPr>
            <a:xfrm>
              <a:off x="6361375" y="32483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7" name="Google Shape;2887;p9"/>
            <p:cNvSpPr/>
            <p:nvPr/>
          </p:nvSpPr>
          <p:spPr>
            <a:xfrm>
              <a:off x="6361375" y="35493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8" name="Google Shape;2888;p9"/>
            <p:cNvSpPr/>
            <p:nvPr/>
          </p:nvSpPr>
          <p:spPr>
            <a:xfrm>
              <a:off x="6361375" y="36998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9" name="Google Shape;2889;p9"/>
            <p:cNvSpPr/>
            <p:nvPr/>
          </p:nvSpPr>
          <p:spPr>
            <a:xfrm>
              <a:off x="6361375" y="38503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0" name="Google Shape;2890;p9"/>
            <p:cNvSpPr/>
            <p:nvPr/>
          </p:nvSpPr>
          <p:spPr>
            <a:xfrm>
              <a:off x="6361375" y="41514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1" name="Google Shape;2891;p9"/>
            <p:cNvSpPr/>
            <p:nvPr/>
          </p:nvSpPr>
          <p:spPr>
            <a:xfrm>
              <a:off x="6361375" y="430190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2" name="Google Shape;2892;p9"/>
            <p:cNvSpPr/>
            <p:nvPr/>
          </p:nvSpPr>
          <p:spPr>
            <a:xfrm>
              <a:off x="6361375" y="47534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3" name="Google Shape;2893;p9"/>
            <p:cNvSpPr/>
            <p:nvPr/>
          </p:nvSpPr>
          <p:spPr>
            <a:xfrm>
              <a:off x="6361375" y="505445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4" name="Google Shape;2894;p9"/>
            <p:cNvSpPr/>
            <p:nvPr/>
          </p:nvSpPr>
          <p:spPr>
            <a:xfrm>
              <a:off x="6361375" y="52049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5" name="Google Shape;2895;p9"/>
            <p:cNvSpPr/>
            <p:nvPr/>
          </p:nvSpPr>
          <p:spPr>
            <a:xfrm>
              <a:off x="6511900" y="38862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6" name="Google Shape;2896;p9"/>
            <p:cNvSpPr/>
            <p:nvPr/>
          </p:nvSpPr>
          <p:spPr>
            <a:xfrm>
              <a:off x="6511900" y="129170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7" name="Google Shape;2897;p9"/>
            <p:cNvSpPr/>
            <p:nvPr/>
          </p:nvSpPr>
          <p:spPr>
            <a:xfrm>
              <a:off x="6511900" y="204425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8" name="Google Shape;2898;p9"/>
            <p:cNvSpPr/>
            <p:nvPr/>
          </p:nvSpPr>
          <p:spPr>
            <a:xfrm>
              <a:off x="6511900" y="2796800"/>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9" name="Google Shape;2899;p9"/>
            <p:cNvSpPr/>
            <p:nvPr/>
          </p:nvSpPr>
          <p:spPr>
            <a:xfrm>
              <a:off x="6511900" y="369987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0" name="Google Shape;2900;p9"/>
            <p:cNvSpPr/>
            <p:nvPr/>
          </p:nvSpPr>
          <p:spPr>
            <a:xfrm>
              <a:off x="6511900" y="445242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1" name="Google Shape;2901;p9"/>
            <p:cNvSpPr/>
            <p:nvPr/>
          </p:nvSpPr>
          <p:spPr>
            <a:xfrm>
              <a:off x="6511900" y="460292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2" name="Google Shape;2902;p9"/>
            <p:cNvSpPr/>
            <p:nvPr/>
          </p:nvSpPr>
          <p:spPr>
            <a:xfrm>
              <a:off x="6511900" y="520497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3" name="Google Shape;2903;p9"/>
            <p:cNvSpPr/>
            <p:nvPr/>
          </p:nvSpPr>
          <p:spPr>
            <a:xfrm>
              <a:off x="6662400" y="6896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4" name="Google Shape;2904;p9"/>
            <p:cNvSpPr/>
            <p:nvPr/>
          </p:nvSpPr>
          <p:spPr>
            <a:xfrm>
              <a:off x="6662400" y="15927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5" name="Google Shape;2905;p9"/>
            <p:cNvSpPr/>
            <p:nvPr/>
          </p:nvSpPr>
          <p:spPr>
            <a:xfrm>
              <a:off x="6662400" y="26462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06" name="Google Shape;2906;p9"/>
          <p:cNvGrpSpPr/>
          <p:nvPr/>
        </p:nvGrpSpPr>
        <p:grpSpPr>
          <a:xfrm rot="10800000">
            <a:off x="7682451" y="38458"/>
            <a:ext cx="1140783" cy="6781562"/>
            <a:chOff x="5608825" y="238125"/>
            <a:chExt cx="1174975" cy="5238750"/>
          </a:xfrm>
        </p:grpSpPr>
        <p:sp>
          <p:nvSpPr>
            <p:cNvPr id="2907" name="Google Shape;2907;p9"/>
            <p:cNvSpPr/>
            <p:nvPr/>
          </p:nvSpPr>
          <p:spPr>
            <a:xfrm>
              <a:off x="5608825" y="38862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8" name="Google Shape;2908;p9"/>
            <p:cNvSpPr/>
            <p:nvPr/>
          </p:nvSpPr>
          <p:spPr>
            <a:xfrm>
              <a:off x="5608825"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9" name="Google Shape;2909;p9"/>
            <p:cNvSpPr/>
            <p:nvPr/>
          </p:nvSpPr>
          <p:spPr>
            <a:xfrm>
              <a:off x="5608825" y="27968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0" name="Google Shape;2910;p9"/>
            <p:cNvSpPr/>
            <p:nvPr/>
          </p:nvSpPr>
          <p:spPr>
            <a:xfrm>
              <a:off x="5608825" y="41514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1" name="Google Shape;2911;p9"/>
            <p:cNvSpPr/>
            <p:nvPr/>
          </p:nvSpPr>
          <p:spPr>
            <a:xfrm>
              <a:off x="5759350" y="3886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2" name="Google Shape;2912;p9"/>
            <p:cNvSpPr/>
            <p:nvPr/>
          </p:nvSpPr>
          <p:spPr>
            <a:xfrm>
              <a:off x="5759350" y="6896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3" name="Google Shape;2913;p9"/>
            <p:cNvSpPr/>
            <p:nvPr/>
          </p:nvSpPr>
          <p:spPr>
            <a:xfrm>
              <a:off x="5759350" y="9906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4" name="Google Shape;2914;p9"/>
            <p:cNvSpPr/>
            <p:nvPr/>
          </p:nvSpPr>
          <p:spPr>
            <a:xfrm>
              <a:off x="5759350" y="159270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5" name="Google Shape;2915;p9"/>
            <p:cNvSpPr/>
            <p:nvPr/>
          </p:nvSpPr>
          <p:spPr>
            <a:xfrm>
              <a:off x="5759350" y="17432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6" name="Google Shape;2916;p9"/>
            <p:cNvSpPr/>
            <p:nvPr/>
          </p:nvSpPr>
          <p:spPr>
            <a:xfrm>
              <a:off x="5759350" y="20442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7" name="Google Shape;2917;p9"/>
            <p:cNvSpPr/>
            <p:nvPr/>
          </p:nvSpPr>
          <p:spPr>
            <a:xfrm>
              <a:off x="5759350" y="21947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8" name="Google Shape;2918;p9"/>
            <p:cNvSpPr/>
            <p:nvPr/>
          </p:nvSpPr>
          <p:spPr>
            <a:xfrm>
              <a:off x="5759350" y="23452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9" name="Google Shape;2919;p9"/>
            <p:cNvSpPr/>
            <p:nvPr/>
          </p:nvSpPr>
          <p:spPr>
            <a:xfrm>
              <a:off x="5759350" y="294730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0" name="Google Shape;2920;p9"/>
            <p:cNvSpPr/>
            <p:nvPr/>
          </p:nvSpPr>
          <p:spPr>
            <a:xfrm>
              <a:off x="5759350" y="30978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1" name="Google Shape;2921;p9"/>
            <p:cNvSpPr/>
            <p:nvPr/>
          </p:nvSpPr>
          <p:spPr>
            <a:xfrm>
              <a:off x="5759350" y="32483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2" name="Google Shape;2922;p9"/>
            <p:cNvSpPr/>
            <p:nvPr/>
          </p:nvSpPr>
          <p:spPr>
            <a:xfrm>
              <a:off x="5759350" y="385037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3" name="Google Shape;2923;p9"/>
            <p:cNvSpPr/>
            <p:nvPr/>
          </p:nvSpPr>
          <p:spPr>
            <a:xfrm>
              <a:off x="5759350" y="400087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4" name="Google Shape;2924;p9"/>
            <p:cNvSpPr/>
            <p:nvPr/>
          </p:nvSpPr>
          <p:spPr>
            <a:xfrm>
              <a:off x="5759350" y="44524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5" name="Google Shape;2925;p9"/>
            <p:cNvSpPr/>
            <p:nvPr/>
          </p:nvSpPr>
          <p:spPr>
            <a:xfrm>
              <a:off x="5759350" y="46029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6" name="Google Shape;2926;p9"/>
            <p:cNvSpPr/>
            <p:nvPr/>
          </p:nvSpPr>
          <p:spPr>
            <a:xfrm>
              <a:off x="5759350" y="47534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7" name="Google Shape;2927;p9"/>
            <p:cNvSpPr/>
            <p:nvPr/>
          </p:nvSpPr>
          <p:spPr>
            <a:xfrm>
              <a:off x="5759350" y="505445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8" name="Google Shape;2928;p9"/>
            <p:cNvSpPr/>
            <p:nvPr/>
          </p:nvSpPr>
          <p:spPr>
            <a:xfrm>
              <a:off x="5909850" y="2381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9" name="Google Shape;2929;p9"/>
            <p:cNvSpPr/>
            <p:nvPr/>
          </p:nvSpPr>
          <p:spPr>
            <a:xfrm>
              <a:off x="5909850" y="539125"/>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0" name="Google Shape;2930;p9"/>
            <p:cNvSpPr/>
            <p:nvPr/>
          </p:nvSpPr>
          <p:spPr>
            <a:xfrm>
              <a:off x="5909850" y="8401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1" name="Google Shape;2931;p9"/>
            <p:cNvSpPr/>
            <p:nvPr/>
          </p:nvSpPr>
          <p:spPr>
            <a:xfrm>
              <a:off x="5909850" y="9906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2" name="Google Shape;2932;p9"/>
            <p:cNvSpPr/>
            <p:nvPr/>
          </p:nvSpPr>
          <p:spPr>
            <a:xfrm>
              <a:off x="5909850" y="1592700"/>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3" name="Google Shape;2933;p9"/>
            <p:cNvSpPr/>
            <p:nvPr/>
          </p:nvSpPr>
          <p:spPr>
            <a:xfrm>
              <a:off x="5909850" y="21947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4" name="Google Shape;2934;p9"/>
            <p:cNvSpPr/>
            <p:nvPr/>
          </p:nvSpPr>
          <p:spPr>
            <a:xfrm>
              <a:off x="5909850"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5" name="Google Shape;2935;p9"/>
            <p:cNvSpPr/>
            <p:nvPr/>
          </p:nvSpPr>
          <p:spPr>
            <a:xfrm>
              <a:off x="5909850" y="24957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6" name="Google Shape;2936;p9"/>
            <p:cNvSpPr/>
            <p:nvPr/>
          </p:nvSpPr>
          <p:spPr>
            <a:xfrm>
              <a:off x="5909850" y="33988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7" name="Google Shape;2937;p9"/>
            <p:cNvSpPr/>
            <p:nvPr/>
          </p:nvSpPr>
          <p:spPr>
            <a:xfrm>
              <a:off x="5909850" y="41514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8" name="Google Shape;2938;p9"/>
            <p:cNvSpPr/>
            <p:nvPr/>
          </p:nvSpPr>
          <p:spPr>
            <a:xfrm>
              <a:off x="5909850" y="46029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9" name="Google Shape;2939;p9"/>
            <p:cNvSpPr/>
            <p:nvPr/>
          </p:nvSpPr>
          <p:spPr>
            <a:xfrm>
              <a:off x="5909850" y="47534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0" name="Google Shape;2940;p9"/>
            <p:cNvSpPr/>
            <p:nvPr/>
          </p:nvSpPr>
          <p:spPr>
            <a:xfrm>
              <a:off x="5909850" y="53554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1" name="Google Shape;2941;p9"/>
            <p:cNvSpPr/>
            <p:nvPr/>
          </p:nvSpPr>
          <p:spPr>
            <a:xfrm>
              <a:off x="6060375" y="2381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2" name="Google Shape;2942;p9"/>
            <p:cNvSpPr/>
            <p:nvPr/>
          </p:nvSpPr>
          <p:spPr>
            <a:xfrm>
              <a:off x="6060375" y="3886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3" name="Google Shape;2943;p9"/>
            <p:cNvSpPr/>
            <p:nvPr/>
          </p:nvSpPr>
          <p:spPr>
            <a:xfrm>
              <a:off x="6060375" y="8401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4" name="Google Shape;2944;p9"/>
            <p:cNvSpPr/>
            <p:nvPr/>
          </p:nvSpPr>
          <p:spPr>
            <a:xfrm>
              <a:off x="6060375" y="11411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5" name="Google Shape;2945;p9"/>
            <p:cNvSpPr/>
            <p:nvPr/>
          </p:nvSpPr>
          <p:spPr>
            <a:xfrm>
              <a:off x="6060375" y="18937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6" name="Google Shape;2946;p9"/>
            <p:cNvSpPr/>
            <p:nvPr/>
          </p:nvSpPr>
          <p:spPr>
            <a:xfrm>
              <a:off x="6060375" y="20442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7" name="Google Shape;2947;p9"/>
            <p:cNvSpPr/>
            <p:nvPr/>
          </p:nvSpPr>
          <p:spPr>
            <a:xfrm>
              <a:off x="6060375" y="36998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8" name="Google Shape;2948;p9"/>
            <p:cNvSpPr/>
            <p:nvPr/>
          </p:nvSpPr>
          <p:spPr>
            <a:xfrm>
              <a:off x="6060375" y="400087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9" name="Google Shape;2949;p9"/>
            <p:cNvSpPr/>
            <p:nvPr/>
          </p:nvSpPr>
          <p:spPr>
            <a:xfrm>
              <a:off x="6210875" y="2381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0" name="Google Shape;2950;p9"/>
            <p:cNvSpPr/>
            <p:nvPr/>
          </p:nvSpPr>
          <p:spPr>
            <a:xfrm>
              <a:off x="6210875" y="6896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1" name="Google Shape;2951;p9"/>
            <p:cNvSpPr/>
            <p:nvPr/>
          </p:nvSpPr>
          <p:spPr>
            <a:xfrm>
              <a:off x="6210875"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2" name="Google Shape;2952;p9"/>
            <p:cNvSpPr/>
            <p:nvPr/>
          </p:nvSpPr>
          <p:spPr>
            <a:xfrm>
              <a:off x="6210875" y="32483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3" name="Google Shape;2953;p9"/>
            <p:cNvSpPr/>
            <p:nvPr/>
          </p:nvSpPr>
          <p:spPr>
            <a:xfrm>
              <a:off x="6210875" y="36998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4" name="Google Shape;2954;p9"/>
            <p:cNvSpPr/>
            <p:nvPr/>
          </p:nvSpPr>
          <p:spPr>
            <a:xfrm>
              <a:off x="6361375" y="1442200"/>
              <a:ext cx="121425" cy="121400"/>
            </a:xfrm>
            <a:custGeom>
              <a:rect b="b" l="l" r="r" t="t"/>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5" name="Google Shape;2955;p9"/>
            <p:cNvSpPr/>
            <p:nvPr/>
          </p:nvSpPr>
          <p:spPr>
            <a:xfrm>
              <a:off x="6361375" y="2646275"/>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6" name="Google Shape;2956;p9"/>
            <p:cNvSpPr/>
            <p:nvPr/>
          </p:nvSpPr>
          <p:spPr>
            <a:xfrm>
              <a:off x="6662400" y="49039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57" name="Google Shape;2957;p9"/>
          <p:cNvSpPr txBox="1"/>
          <p:nvPr>
            <p:ph idx="12" type="sldNum"/>
          </p:nvPr>
        </p:nvSpPr>
        <p:spPr>
          <a:xfrm>
            <a:off x="91531" y="6293601"/>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958" name="Shape 2958"/>
        <p:cNvGrpSpPr/>
        <p:nvPr/>
      </p:nvGrpSpPr>
      <p:grpSpPr>
        <a:xfrm>
          <a:off x="0" y="0"/>
          <a:ext cx="0" cy="0"/>
          <a:chOff x="0" y="0"/>
          <a:chExt cx="0" cy="0"/>
        </a:xfrm>
      </p:grpSpPr>
      <p:grpSp>
        <p:nvGrpSpPr>
          <p:cNvPr id="2959" name="Google Shape;2959;p10"/>
          <p:cNvGrpSpPr/>
          <p:nvPr/>
        </p:nvGrpSpPr>
        <p:grpSpPr>
          <a:xfrm rot="10800000">
            <a:off x="8851487" y="38458"/>
            <a:ext cx="264012" cy="6781562"/>
            <a:chOff x="5307800" y="238125"/>
            <a:chExt cx="271925" cy="5238750"/>
          </a:xfrm>
        </p:grpSpPr>
        <p:sp>
          <p:nvSpPr>
            <p:cNvPr id="2960" name="Google Shape;2960;p10"/>
            <p:cNvSpPr/>
            <p:nvPr/>
          </p:nvSpPr>
          <p:spPr>
            <a:xfrm>
              <a:off x="5307800" y="2381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1" name="Google Shape;2961;p10"/>
            <p:cNvSpPr/>
            <p:nvPr/>
          </p:nvSpPr>
          <p:spPr>
            <a:xfrm>
              <a:off x="5307800" y="3886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2" name="Google Shape;2962;p10"/>
            <p:cNvSpPr/>
            <p:nvPr/>
          </p:nvSpPr>
          <p:spPr>
            <a:xfrm>
              <a:off x="5307800" y="53912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3" name="Google Shape;2963;p10"/>
            <p:cNvSpPr/>
            <p:nvPr/>
          </p:nvSpPr>
          <p:spPr>
            <a:xfrm>
              <a:off x="5307800" y="6896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4" name="Google Shape;2964;p10"/>
            <p:cNvSpPr/>
            <p:nvPr/>
          </p:nvSpPr>
          <p:spPr>
            <a:xfrm>
              <a:off x="5307800" y="8401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5" name="Google Shape;2965;p10"/>
            <p:cNvSpPr/>
            <p:nvPr/>
          </p:nvSpPr>
          <p:spPr>
            <a:xfrm>
              <a:off x="5307800" y="9906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6" name="Google Shape;2966;p10"/>
            <p:cNvSpPr/>
            <p:nvPr/>
          </p:nvSpPr>
          <p:spPr>
            <a:xfrm>
              <a:off x="5307800" y="11411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7" name="Google Shape;2967;p10"/>
            <p:cNvSpPr/>
            <p:nvPr/>
          </p:nvSpPr>
          <p:spPr>
            <a:xfrm>
              <a:off x="5307800" y="129170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8" name="Google Shape;2968;p10"/>
            <p:cNvSpPr/>
            <p:nvPr/>
          </p:nvSpPr>
          <p:spPr>
            <a:xfrm>
              <a:off x="5307800" y="14422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9" name="Google Shape;2969;p10"/>
            <p:cNvSpPr/>
            <p:nvPr/>
          </p:nvSpPr>
          <p:spPr>
            <a:xfrm>
              <a:off x="5307800" y="159270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0" name="Google Shape;2970;p10"/>
            <p:cNvSpPr/>
            <p:nvPr/>
          </p:nvSpPr>
          <p:spPr>
            <a:xfrm>
              <a:off x="5307800" y="17432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1" name="Google Shape;2971;p10"/>
            <p:cNvSpPr/>
            <p:nvPr/>
          </p:nvSpPr>
          <p:spPr>
            <a:xfrm>
              <a:off x="5307800" y="18937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2" name="Google Shape;2972;p10"/>
            <p:cNvSpPr/>
            <p:nvPr/>
          </p:nvSpPr>
          <p:spPr>
            <a:xfrm>
              <a:off x="5307800" y="20442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3" name="Google Shape;2973;p10"/>
            <p:cNvSpPr/>
            <p:nvPr/>
          </p:nvSpPr>
          <p:spPr>
            <a:xfrm>
              <a:off x="5307800" y="21947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4" name="Google Shape;2974;p10"/>
            <p:cNvSpPr/>
            <p:nvPr/>
          </p:nvSpPr>
          <p:spPr>
            <a:xfrm>
              <a:off x="5307800" y="23452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5" name="Google Shape;2975;p10"/>
            <p:cNvSpPr/>
            <p:nvPr/>
          </p:nvSpPr>
          <p:spPr>
            <a:xfrm>
              <a:off x="5307800" y="24957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6" name="Google Shape;2976;p10"/>
            <p:cNvSpPr/>
            <p:nvPr/>
          </p:nvSpPr>
          <p:spPr>
            <a:xfrm>
              <a:off x="5307800" y="264627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7" name="Google Shape;2977;p10"/>
            <p:cNvSpPr/>
            <p:nvPr/>
          </p:nvSpPr>
          <p:spPr>
            <a:xfrm>
              <a:off x="5307800" y="27968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8" name="Google Shape;2978;p10"/>
            <p:cNvSpPr/>
            <p:nvPr/>
          </p:nvSpPr>
          <p:spPr>
            <a:xfrm>
              <a:off x="5307800" y="294730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9" name="Google Shape;2979;p10"/>
            <p:cNvSpPr/>
            <p:nvPr/>
          </p:nvSpPr>
          <p:spPr>
            <a:xfrm>
              <a:off x="5307800" y="30978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0" name="Google Shape;2980;p10"/>
            <p:cNvSpPr/>
            <p:nvPr/>
          </p:nvSpPr>
          <p:spPr>
            <a:xfrm>
              <a:off x="5307800" y="32483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1" name="Google Shape;2981;p10"/>
            <p:cNvSpPr/>
            <p:nvPr/>
          </p:nvSpPr>
          <p:spPr>
            <a:xfrm>
              <a:off x="5307800" y="33988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2" name="Google Shape;2982;p10"/>
            <p:cNvSpPr/>
            <p:nvPr/>
          </p:nvSpPr>
          <p:spPr>
            <a:xfrm>
              <a:off x="5307800" y="35493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3" name="Google Shape;2983;p10"/>
            <p:cNvSpPr/>
            <p:nvPr/>
          </p:nvSpPr>
          <p:spPr>
            <a:xfrm>
              <a:off x="5307800" y="36998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4" name="Google Shape;2984;p10"/>
            <p:cNvSpPr/>
            <p:nvPr/>
          </p:nvSpPr>
          <p:spPr>
            <a:xfrm>
              <a:off x="5307800" y="38503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5" name="Google Shape;2985;p10"/>
            <p:cNvSpPr/>
            <p:nvPr/>
          </p:nvSpPr>
          <p:spPr>
            <a:xfrm>
              <a:off x="5307800" y="400087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6" name="Google Shape;2986;p10"/>
            <p:cNvSpPr/>
            <p:nvPr/>
          </p:nvSpPr>
          <p:spPr>
            <a:xfrm>
              <a:off x="5307800" y="41514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7" name="Google Shape;2987;p10"/>
            <p:cNvSpPr/>
            <p:nvPr/>
          </p:nvSpPr>
          <p:spPr>
            <a:xfrm>
              <a:off x="5307800" y="430190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8" name="Google Shape;2988;p10"/>
            <p:cNvSpPr/>
            <p:nvPr/>
          </p:nvSpPr>
          <p:spPr>
            <a:xfrm>
              <a:off x="5307800" y="44524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9" name="Google Shape;2989;p10"/>
            <p:cNvSpPr/>
            <p:nvPr/>
          </p:nvSpPr>
          <p:spPr>
            <a:xfrm>
              <a:off x="5307800" y="46029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0" name="Google Shape;2990;p10"/>
            <p:cNvSpPr/>
            <p:nvPr/>
          </p:nvSpPr>
          <p:spPr>
            <a:xfrm>
              <a:off x="5307800" y="47534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1" name="Google Shape;2991;p10"/>
            <p:cNvSpPr/>
            <p:nvPr/>
          </p:nvSpPr>
          <p:spPr>
            <a:xfrm>
              <a:off x="5307800" y="49039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2" name="Google Shape;2992;p10"/>
            <p:cNvSpPr/>
            <p:nvPr/>
          </p:nvSpPr>
          <p:spPr>
            <a:xfrm>
              <a:off x="5307800" y="505445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3" name="Google Shape;2993;p10"/>
            <p:cNvSpPr/>
            <p:nvPr/>
          </p:nvSpPr>
          <p:spPr>
            <a:xfrm>
              <a:off x="5307800" y="52049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4" name="Google Shape;2994;p10"/>
            <p:cNvSpPr/>
            <p:nvPr/>
          </p:nvSpPr>
          <p:spPr>
            <a:xfrm>
              <a:off x="5307800" y="53554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5" name="Google Shape;2995;p10"/>
            <p:cNvSpPr/>
            <p:nvPr/>
          </p:nvSpPr>
          <p:spPr>
            <a:xfrm>
              <a:off x="5458325" y="23812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6" name="Google Shape;2996;p10"/>
            <p:cNvSpPr/>
            <p:nvPr/>
          </p:nvSpPr>
          <p:spPr>
            <a:xfrm>
              <a:off x="5458325" y="53912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7" name="Google Shape;2997;p10"/>
            <p:cNvSpPr/>
            <p:nvPr/>
          </p:nvSpPr>
          <p:spPr>
            <a:xfrm>
              <a:off x="5458325" y="9906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8" name="Google Shape;2998;p10"/>
            <p:cNvSpPr/>
            <p:nvPr/>
          </p:nvSpPr>
          <p:spPr>
            <a:xfrm>
              <a:off x="5458325" y="11411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9" name="Google Shape;2999;p10"/>
            <p:cNvSpPr/>
            <p:nvPr/>
          </p:nvSpPr>
          <p:spPr>
            <a:xfrm>
              <a:off x="5458325" y="1442200"/>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0" name="Google Shape;3000;p10"/>
            <p:cNvSpPr/>
            <p:nvPr/>
          </p:nvSpPr>
          <p:spPr>
            <a:xfrm>
              <a:off x="5458325" y="159270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1" name="Google Shape;3001;p10"/>
            <p:cNvSpPr/>
            <p:nvPr/>
          </p:nvSpPr>
          <p:spPr>
            <a:xfrm>
              <a:off x="5458325" y="2194750"/>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2" name="Google Shape;3002;p10"/>
            <p:cNvSpPr/>
            <p:nvPr/>
          </p:nvSpPr>
          <p:spPr>
            <a:xfrm>
              <a:off x="5458325" y="23452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3" name="Google Shape;3003;p10"/>
            <p:cNvSpPr/>
            <p:nvPr/>
          </p:nvSpPr>
          <p:spPr>
            <a:xfrm>
              <a:off x="5458325" y="24957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4" name="Google Shape;3004;p10"/>
            <p:cNvSpPr/>
            <p:nvPr/>
          </p:nvSpPr>
          <p:spPr>
            <a:xfrm>
              <a:off x="5458325" y="264627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5" name="Google Shape;3005;p10"/>
            <p:cNvSpPr/>
            <p:nvPr/>
          </p:nvSpPr>
          <p:spPr>
            <a:xfrm>
              <a:off x="5458325" y="294730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6" name="Google Shape;3006;p10"/>
            <p:cNvSpPr/>
            <p:nvPr/>
          </p:nvSpPr>
          <p:spPr>
            <a:xfrm>
              <a:off x="5458325" y="324832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7" name="Google Shape;3007;p10"/>
            <p:cNvSpPr/>
            <p:nvPr/>
          </p:nvSpPr>
          <p:spPr>
            <a:xfrm>
              <a:off x="5458325" y="33988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8" name="Google Shape;3008;p10"/>
            <p:cNvSpPr/>
            <p:nvPr/>
          </p:nvSpPr>
          <p:spPr>
            <a:xfrm>
              <a:off x="5458325" y="36998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9" name="Google Shape;3009;p10"/>
            <p:cNvSpPr/>
            <p:nvPr/>
          </p:nvSpPr>
          <p:spPr>
            <a:xfrm>
              <a:off x="5458325" y="385037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0" name="Google Shape;3010;p10"/>
            <p:cNvSpPr/>
            <p:nvPr/>
          </p:nvSpPr>
          <p:spPr>
            <a:xfrm>
              <a:off x="5458325" y="400087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1" name="Google Shape;3011;p10"/>
            <p:cNvSpPr/>
            <p:nvPr/>
          </p:nvSpPr>
          <p:spPr>
            <a:xfrm>
              <a:off x="5458325" y="4151400"/>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2" name="Google Shape;3012;p10"/>
            <p:cNvSpPr/>
            <p:nvPr/>
          </p:nvSpPr>
          <p:spPr>
            <a:xfrm>
              <a:off x="5458325" y="460292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3" name="Google Shape;3013;p10"/>
            <p:cNvSpPr/>
            <p:nvPr/>
          </p:nvSpPr>
          <p:spPr>
            <a:xfrm>
              <a:off x="5458325" y="47534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4" name="Google Shape;3014;p10"/>
            <p:cNvSpPr/>
            <p:nvPr/>
          </p:nvSpPr>
          <p:spPr>
            <a:xfrm>
              <a:off x="5458325" y="505445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5" name="Google Shape;3015;p10"/>
            <p:cNvSpPr/>
            <p:nvPr/>
          </p:nvSpPr>
          <p:spPr>
            <a:xfrm>
              <a:off x="5458325" y="520497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6" name="Google Shape;3016;p10"/>
            <p:cNvSpPr/>
            <p:nvPr/>
          </p:nvSpPr>
          <p:spPr>
            <a:xfrm>
              <a:off x="5458325" y="53554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17" name="Google Shape;3017;p10"/>
          <p:cNvGrpSpPr/>
          <p:nvPr/>
        </p:nvGrpSpPr>
        <p:grpSpPr>
          <a:xfrm rot="10800000">
            <a:off x="7828571" y="38458"/>
            <a:ext cx="1140783" cy="6781562"/>
            <a:chOff x="5458325" y="238125"/>
            <a:chExt cx="1174975" cy="5238750"/>
          </a:xfrm>
        </p:grpSpPr>
        <p:sp>
          <p:nvSpPr>
            <p:cNvPr id="3018" name="Google Shape;3018;p10"/>
            <p:cNvSpPr/>
            <p:nvPr/>
          </p:nvSpPr>
          <p:spPr>
            <a:xfrm>
              <a:off x="5458325" y="388625"/>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9" name="Google Shape;3019;p10"/>
            <p:cNvSpPr/>
            <p:nvPr/>
          </p:nvSpPr>
          <p:spPr>
            <a:xfrm>
              <a:off x="5458325" y="68965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0" name="Google Shape;3020;p10"/>
            <p:cNvSpPr/>
            <p:nvPr/>
          </p:nvSpPr>
          <p:spPr>
            <a:xfrm>
              <a:off x="5458325" y="8401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1" name="Google Shape;3021;p10"/>
            <p:cNvSpPr/>
            <p:nvPr/>
          </p:nvSpPr>
          <p:spPr>
            <a:xfrm>
              <a:off x="5458325" y="129170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2" name="Google Shape;3022;p10"/>
            <p:cNvSpPr/>
            <p:nvPr/>
          </p:nvSpPr>
          <p:spPr>
            <a:xfrm>
              <a:off x="5458325" y="1743225"/>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3" name="Google Shape;3023;p10"/>
            <p:cNvSpPr/>
            <p:nvPr/>
          </p:nvSpPr>
          <p:spPr>
            <a:xfrm>
              <a:off x="5458325" y="1893725"/>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4" name="Google Shape;3024;p10"/>
            <p:cNvSpPr/>
            <p:nvPr/>
          </p:nvSpPr>
          <p:spPr>
            <a:xfrm>
              <a:off x="5458325" y="204425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5" name="Google Shape;3025;p10"/>
            <p:cNvSpPr/>
            <p:nvPr/>
          </p:nvSpPr>
          <p:spPr>
            <a:xfrm>
              <a:off x="5458325" y="2796800"/>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6" name="Google Shape;3026;p10"/>
            <p:cNvSpPr/>
            <p:nvPr/>
          </p:nvSpPr>
          <p:spPr>
            <a:xfrm>
              <a:off x="5458325" y="309782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7" name="Google Shape;3027;p10"/>
            <p:cNvSpPr/>
            <p:nvPr/>
          </p:nvSpPr>
          <p:spPr>
            <a:xfrm>
              <a:off x="5458325" y="35493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8" name="Google Shape;3028;p10"/>
            <p:cNvSpPr/>
            <p:nvPr/>
          </p:nvSpPr>
          <p:spPr>
            <a:xfrm>
              <a:off x="5458325" y="430190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9" name="Google Shape;3029;p10"/>
            <p:cNvSpPr/>
            <p:nvPr/>
          </p:nvSpPr>
          <p:spPr>
            <a:xfrm>
              <a:off x="5458325" y="445242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0" name="Google Shape;3030;p10"/>
            <p:cNvSpPr/>
            <p:nvPr/>
          </p:nvSpPr>
          <p:spPr>
            <a:xfrm>
              <a:off x="5458325" y="49039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1" name="Google Shape;3031;p10"/>
            <p:cNvSpPr/>
            <p:nvPr/>
          </p:nvSpPr>
          <p:spPr>
            <a:xfrm>
              <a:off x="5608825" y="2381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2" name="Google Shape;3032;p10"/>
            <p:cNvSpPr/>
            <p:nvPr/>
          </p:nvSpPr>
          <p:spPr>
            <a:xfrm>
              <a:off x="5608825" y="53912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3" name="Google Shape;3033;p10"/>
            <p:cNvSpPr/>
            <p:nvPr/>
          </p:nvSpPr>
          <p:spPr>
            <a:xfrm>
              <a:off x="5608825" y="6896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4" name="Google Shape;3034;p10"/>
            <p:cNvSpPr/>
            <p:nvPr/>
          </p:nvSpPr>
          <p:spPr>
            <a:xfrm>
              <a:off x="5608825" y="8401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5" name="Google Shape;3035;p10"/>
            <p:cNvSpPr/>
            <p:nvPr/>
          </p:nvSpPr>
          <p:spPr>
            <a:xfrm>
              <a:off x="5608825" y="9906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6" name="Google Shape;3036;p10"/>
            <p:cNvSpPr/>
            <p:nvPr/>
          </p:nvSpPr>
          <p:spPr>
            <a:xfrm>
              <a:off x="5608825" y="11411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7" name="Google Shape;3037;p10"/>
            <p:cNvSpPr/>
            <p:nvPr/>
          </p:nvSpPr>
          <p:spPr>
            <a:xfrm>
              <a:off x="5608825" y="129170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8" name="Google Shape;3038;p10"/>
            <p:cNvSpPr/>
            <p:nvPr/>
          </p:nvSpPr>
          <p:spPr>
            <a:xfrm>
              <a:off x="5608825" y="14422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9" name="Google Shape;3039;p10"/>
            <p:cNvSpPr/>
            <p:nvPr/>
          </p:nvSpPr>
          <p:spPr>
            <a:xfrm>
              <a:off x="5608825" y="159270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0" name="Google Shape;3040;p10"/>
            <p:cNvSpPr/>
            <p:nvPr/>
          </p:nvSpPr>
          <p:spPr>
            <a:xfrm>
              <a:off x="5608825" y="174322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1" name="Google Shape;3041;p10"/>
            <p:cNvSpPr/>
            <p:nvPr/>
          </p:nvSpPr>
          <p:spPr>
            <a:xfrm>
              <a:off x="5608825" y="18937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2" name="Google Shape;3042;p10"/>
            <p:cNvSpPr/>
            <p:nvPr/>
          </p:nvSpPr>
          <p:spPr>
            <a:xfrm>
              <a:off x="5608825" y="20442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3" name="Google Shape;3043;p10"/>
            <p:cNvSpPr/>
            <p:nvPr/>
          </p:nvSpPr>
          <p:spPr>
            <a:xfrm>
              <a:off x="5608825" y="21947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4" name="Google Shape;3044;p10"/>
            <p:cNvSpPr/>
            <p:nvPr/>
          </p:nvSpPr>
          <p:spPr>
            <a:xfrm>
              <a:off x="5608825" y="24957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5" name="Google Shape;3045;p10"/>
            <p:cNvSpPr/>
            <p:nvPr/>
          </p:nvSpPr>
          <p:spPr>
            <a:xfrm>
              <a:off x="5608825" y="26462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6" name="Google Shape;3046;p10"/>
            <p:cNvSpPr/>
            <p:nvPr/>
          </p:nvSpPr>
          <p:spPr>
            <a:xfrm>
              <a:off x="5608825" y="294730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7" name="Google Shape;3047;p10"/>
            <p:cNvSpPr/>
            <p:nvPr/>
          </p:nvSpPr>
          <p:spPr>
            <a:xfrm>
              <a:off x="5608825" y="30978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8" name="Google Shape;3048;p10"/>
            <p:cNvSpPr/>
            <p:nvPr/>
          </p:nvSpPr>
          <p:spPr>
            <a:xfrm>
              <a:off x="5608825" y="32483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9" name="Google Shape;3049;p10"/>
            <p:cNvSpPr/>
            <p:nvPr/>
          </p:nvSpPr>
          <p:spPr>
            <a:xfrm>
              <a:off x="5608825" y="33988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0" name="Google Shape;3050;p10"/>
            <p:cNvSpPr/>
            <p:nvPr/>
          </p:nvSpPr>
          <p:spPr>
            <a:xfrm>
              <a:off x="5608825" y="35493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1" name="Google Shape;3051;p10"/>
            <p:cNvSpPr/>
            <p:nvPr/>
          </p:nvSpPr>
          <p:spPr>
            <a:xfrm>
              <a:off x="5608825" y="36998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2" name="Google Shape;3052;p10"/>
            <p:cNvSpPr/>
            <p:nvPr/>
          </p:nvSpPr>
          <p:spPr>
            <a:xfrm>
              <a:off x="5608825" y="38503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3" name="Google Shape;3053;p10"/>
            <p:cNvSpPr/>
            <p:nvPr/>
          </p:nvSpPr>
          <p:spPr>
            <a:xfrm>
              <a:off x="5608825" y="40008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4" name="Google Shape;3054;p10"/>
            <p:cNvSpPr/>
            <p:nvPr/>
          </p:nvSpPr>
          <p:spPr>
            <a:xfrm>
              <a:off x="5608825" y="430190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5" name="Google Shape;3055;p10"/>
            <p:cNvSpPr/>
            <p:nvPr/>
          </p:nvSpPr>
          <p:spPr>
            <a:xfrm>
              <a:off x="5608825" y="44524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6" name="Google Shape;3056;p10"/>
            <p:cNvSpPr/>
            <p:nvPr/>
          </p:nvSpPr>
          <p:spPr>
            <a:xfrm>
              <a:off x="5608825" y="46029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7" name="Google Shape;3057;p10"/>
            <p:cNvSpPr/>
            <p:nvPr/>
          </p:nvSpPr>
          <p:spPr>
            <a:xfrm>
              <a:off x="5608825" y="47534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8" name="Google Shape;3058;p10"/>
            <p:cNvSpPr/>
            <p:nvPr/>
          </p:nvSpPr>
          <p:spPr>
            <a:xfrm>
              <a:off x="5608825" y="49039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9" name="Google Shape;3059;p10"/>
            <p:cNvSpPr/>
            <p:nvPr/>
          </p:nvSpPr>
          <p:spPr>
            <a:xfrm>
              <a:off x="5608825" y="505445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0" name="Google Shape;3060;p10"/>
            <p:cNvSpPr/>
            <p:nvPr/>
          </p:nvSpPr>
          <p:spPr>
            <a:xfrm>
              <a:off x="5608825" y="52049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1" name="Google Shape;3061;p10"/>
            <p:cNvSpPr/>
            <p:nvPr/>
          </p:nvSpPr>
          <p:spPr>
            <a:xfrm>
              <a:off x="5608825" y="53554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2" name="Google Shape;3062;p10"/>
            <p:cNvSpPr/>
            <p:nvPr/>
          </p:nvSpPr>
          <p:spPr>
            <a:xfrm>
              <a:off x="5759350" y="23812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3" name="Google Shape;3063;p10"/>
            <p:cNvSpPr/>
            <p:nvPr/>
          </p:nvSpPr>
          <p:spPr>
            <a:xfrm>
              <a:off x="5759350" y="8401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4" name="Google Shape;3064;p10"/>
            <p:cNvSpPr/>
            <p:nvPr/>
          </p:nvSpPr>
          <p:spPr>
            <a:xfrm>
              <a:off x="5759350" y="11411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5" name="Google Shape;3065;p10"/>
            <p:cNvSpPr/>
            <p:nvPr/>
          </p:nvSpPr>
          <p:spPr>
            <a:xfrm>
              <a:off x="5759350" y="1442200"/>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6" name="Google Shape;3066;p10"/>
            <p:cNvSpPr/>
            <p:nvPr/>
          </p:nvSpPr>
          <p:spPr>
            <a:xfrm>
              <a:off x="5759350" y="189372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7" name="Google Shape;3067;p10"/>
            <p:cNvSpPr/>
            <p:nvPr/>
          </p:nvSpPr>
          <p:spPr>
            <a:xfrm>
              <a:off x="5759350" y="24957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8" name="Google Shape;3068;p10"/>
            <p:cNvSpPr/>
            <p:nvPr/>
          </p:nvSpPr>
          <p:spPr>
            <a:xfrm>
              <a:off x="5759350" y="2646275"/>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9" name="Google Shape;3069;p10"/>
            <p:cNvSpPr/>
            <p:nvPr/>
          </p:nvSpPr>
          <p:spPr>
            <a:xfrm>
              <a:off x="5759350" y="369987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0" name="Google Shape;3070;p10"/>
            <p:cNvSpPr/>
            <p:nvPr/>
          </p:nvSpPr>
          <p:spPr>
            <a:xfrm>
              <a:off x="5759350" y="4151400"/>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1" name="Google Shape;3071;p10"/>
            <p:cNvSpPr/>
            <p:nvPr/>
          </p:nvSpPr>
          <p:spPr>
            <a:xfrm>
              <a:off x="5759350" y="49039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2" name="Google Shape;3072;p10"/>
            <p:cNvSpPr/>
            <p:nvPr/>
          </p:nvSpPr>
          <p:spPr>
            <a:xfrm>
              <a:off x="5759350" y="53554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3" name="Google Shape;3073;p10"/>
            <p:cNvSpPr/>
            <p:nvPr/>
          </p:nvSpPr>
          <p:spPr>
            <a:xfrm>
              <a:off x="5909850" y="6896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4" name="Google Shape;3074;p10"/>
            <p:cNvSpPr/>
            <p:nvPr/>
          </p:nvSpPr>
          <p:spPr>
            <a:xfrm>
              <a:off x="5909850" y="18937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5" name="Google Shape;3075;p10"/>
            <p:cNvSpPr/>
            <p:nvPr/>
          </p:nvSpPr>
          <p:spPr>
            <a:xfrm>
              <a:off x="5909850" y="27968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6" name="Google Shape;3076;p10"/>
            <p:cNvSpPr/>
            <p:nvPr/>
          </p:nvSpPr>
          <p:spPr>
            <a:xfrm>
              <a:off x="6060375" y="47534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7" name="Google Shape;3077;p10"/>
            <p:cNvSpPr/>
            <p:nvPr/>
          </p:nvSpPr>
          <p:spPr>
            <a:xfrm>
              <a:off x="6210875" y="26462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8" name="Google Shape;3078;p10"/>
            <p:cNvSpPr/>
            <p:nvPr/>
          </p:nvSpPr>
          <p:spPr>
            <a:xfrm>
              <a:off x="6210875" y="52049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9" name="Google Shape;3079;p10"/>
            <p:cNvSpPr/>
            <p:nvPr/>
          </p:nvSpPr>
          <p:spPr>
            <a:xfrm>
              <a:off x="6511900" y="99067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80" name="Google Shape;3080;p10"/>
          <p:cNvGrpSpPr/>
          <p:nvPr/>
        </p:nvGrpSpPr>
        <p:grpSpPr>
          <a:xfrm rot="10800000">
            <a:off x="7682451" y="38458"/>
            <a:ext cx="994639" cy="6586740"/>
            <a:chOff x="5759350" y="388625"/>
            <a:chExt cx="1024450" cy="5088250"/>
          </a:xfrm>
        </p:grpSpPr>
        <p:sp>
          <p:nvSpPr>
            <p:cNvPr id="3081" name="Google Shape;3081;p10"/>
            <p:cNvSpPr/>
            <p:nvPr/>
          </p:nvSpPr>
          <p:spPr>
            <a:xfrm>
              <a:off x="5759350" y="53912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2" name="Google Shape;3082;p10"/>
            <p:cNvSpPr/>
            <p:nvPr/>
          </p:nvSpPr>
          <p:spPr>
            <a:xfrm>
              <a:off x="5759350"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3" name="Google Shape;3083;p10"/>
            <p:cNvSpPr/>
            <p:nvPr/>
          </p:nvSpPr>
          <p:spPr>
            <a:xfrm>
              <a:off x="5759350" y="27968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4" name="Google Shape;3084;p10"/>
            <p:cNvSpPr/>
            <p:nvPr/>
          </p:nvSpPr>
          <p:spPr>
            <a:xfrm>
              <a:off x="5759350" y="33988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5" name="Google Shape;3085;p10"/>
            <p:cNvSpPr/>
            <p:nvPr/>
          </p:nvSpPr>
          <p:spPr>
            <a:xfrm>
              <a:off x="5759350" y="35493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6" name="Google Shape;3086;p10"/>
            <p:cNvSpPr/>
            <p:nvPr/>
          </p:nvSpPr>
          <p:spPr>
            <a:xfrm>
              <a:off x="5759350" y="430190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7" name="Google Shape;3087;p10"/>
            <p:cNvSpPr/>
            <p:nvPr/>
          </p:nvSpPr>
          <p:spPr>
            <a:xfrm>
              <a:off x="5759350" y="52049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8" name="Google Shape;3088;p10"/>
            <p:cNvSpPr/>
            <p:nvPr/>
          </p:nvSpPr>
          <p:spPr>
            <a:xfrm>
              <a:off x="5909850" y="38862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9" name="Google Shape;3089;p10"/>
            <p:cNvSpPr/>
            <p:nvPr/>
          </p:nvSpPr>
          <p:spPr>
            <a:xfrm>
              <a:off x="5909850" y="11411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0" name="Google Shape;3090;p10"/>
            <p:cNvSpPr/>
            <p:nvPr/>
          </p:nvSpPr>
          <p:spPr>
            <a:xfrm>
              <a:off x="5909850" y="129170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1" name="Google Shape;3091;p10"/>
            <p:cNvSpPr/>
            <p:nvPr/>
          </p:nvSpPr>
          <p:spPr>
            <a:xfrm>
              <a:off x="5909850" y="14422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2" name="Google Shape;3092;p10"/>
            <p:cNvSpPr/>
            <p:nvPr/>
          </p:nvSpPr>
          <p:spPr>
            <a:xfrm>
              <a:off x="5909850" y="174322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3" name="Google Shape;3093;p10"/>
            <p:cNvSpPr/>
            <p:nvPr/>
          </p:nvSpPr>
          <p:spPr>
            <a:xfrm>
              <a:off x="5909850" y="20442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4" name="Google Shape;3094;p10"/>
            <p:cNvSpPr/>
            <p:nvPr/>
          </p:nvSpPr>
          <p:spPr>
            <a:xfrm>
              <a:off x="5909850" y="26462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5" name="Google Shape;3095;p10"/>
            <p:cNvSpPr/>
            <p:nvPr/>
          </p:nvSpPr>
          <p:spPr>
            <a:xfrm>
              <a:off x="5909850" y="29473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6" name="Google Shape;3096;p10"/>
            <p:cNvSpPr/>
            <p:nvPr/>
          </p:nvSpPr>
          <p:spPr>
            <a:xfrm>
              <a:off x="5909850" y="30978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7" name="Google Shape;3097;p10"/>
            <p:cNvSpPr/>
            <p:nvPr/>
          </p:nvSpPr>
          <p:spPr>
            <a:xfrm>
              <a:off x="5909850" y="32483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8" name="Google Shape;3098;p10"/>
            <p:cNvSpPr/>
            <p:nvPr/>
          </p:nvSpPr>
          <p:spPr>
            <a:xfrm>
              <a:off x="5909850" y="35493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9" name="Google Shape;3099;p10"/>
            <p:cNvSpPr/>
            <p:nvPr/>
          </p:nvSpPr>
          <p:spPr>
            <a:xfrm>
              <a:off x="5909850" y="36998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0" name="Google Shape;3100;p10"/>
            <p:cNvSpPr/>
            <p:nvPr/>
          </p:nvSpPr>
          <p:spPr>
            <a:xfrm>
              <a:off x="5909850" y="385037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1" name="Google Shape;3101;p10"/>
            <p:cNvSpPr/>
            <p:nvPr/>
          </p:nvSpPr>
          <p:spPr>
            <a:xfrm>
              <a:off x="5909850" y="40008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2" name="Google Shape;3102;p10"/>
            <p:cNvSpPr/>
            <p:nvPr/>
          </p:nvSpPr>
          <p:spPr>
            <a:xfrm>
              <a:off x="5909850" y="430190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3" name="Google Shape;3103;p10"/>
            <p:cNvSpPr/>
            <p:nvPr/>
          </p:nvSpPr>
          <p:spPr>
            <a:xfrm>
              <a:off x="5909850" y="44524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4" name="Google Shape;3104;p10"/>
            <p:cNvSpPr/>
            <p:nvPr/>
          </p:nvSpPr>
          <p:spPr>
            <a:xfrm>
              <a:off x="5909850" y="49039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5" name="Google Shape;3105;p10"/>
            <p:cNvSpPr/>
            <p:nvPr/>
          </p:nvSpPr>
          <p:spPr>
            <a:xfrm>
              <a:off x="5909850" y="505445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6" name="Google Shape;3106;p10"/>
            <p:cNvSpPr/>
            <p:nvPr/>
          </p:nvSpPr>
          <p:spPr>
            <a:xfrm>
              <a:off x="5909850" y="520497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7" name="Google Shape;3107;p10"/>
            <p:cNvSpPr/>
            <p:nvPr/>
          </p:nvSpPr>
          <p:spPr>
            <a:xfrm>
              <a:off x="6060375" y="53912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8" name="Google Shape;3108;p10"/>
            <p:cNvSpPr/>
            <p:nvPr/>
          </p:nvSpPr>
          <p:spPr>
            <a:xfrm>
              <a:off x="6060375" y="6896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9" name="Google Shape;3109;p10"/>
            <p:cNvSpPr/>
            <p:nvPr/>
          </p:nvSpPr>
          <p:spPr>
            <a:xfrm>
              <a:off x="6060375" y="9906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0" name="Google Shape;3110;p10"/>
            <p:cNvSpPr/>
            <p:nvPr/>
          </p:nvSpPr>
          <p:spPr>
            <a:xfrm>
              <a:off x="6060375"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1" name="Google Shape;3111;p10"/>
            <p:cNvSpPr/>
            <p:nvPr/>
          </p:nvSpPr>
          <p:spPr>
            <a:xfrm>
              <a:off x="6060375" y="14422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2" name="Google Shape;3112;p10"/>
            <p:cNvSpPr/>
            <p:nvPr/>
          </p:nvSpPr>
          <p:spPr>
            <a:xfrm>
              <a:off x="6060375" y="15927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3" name="Google Shape;3113;p10"/>
            <p:cNvSpPr/>
            <p:nvPr/>
          </p:nvSpPr>
          <p:spPr>
            <a:xfrm>
              <a:off x="6060375" y="174322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4" name="Google Shape;3114;p10"/>
            <p:cNvSpPr/>
            <p:nvPr/>
          </p:nvSpPr>
          <p:spPr>
            <a:xfrm>
              <a:off x="6060375" y="21947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5" name="Google Shape;3115;p10"/>
            <p:cNvSpPr/>
            <p:nvPr/>
          </p:nvSpPr>
          <p:spPr>
            <a:xfrm>
              <a:off x="6060375" y="23452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6" name="Google Shape;3116;p10"/>
            <p:cNvSpPr/>
            <p:nvPr/>
          </p:nvSpPr>
          <p:spPr>
            <a:xfrm>
              <a:off x="6060375" y="24957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7" name="Google Shape;3117;p10"/>
            <p:cNvSpPr/>
            <p:nvPr/>
          </p:nvSpPr>
          <p:spPr>
            <a:xfrm>
              <a:off x="6060375" y="264627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8" name="Google Shape;3118;p10"/>
            <p:cNvSpPr/>
            <p:nvPr/>
          </p:nvSpPr>
          <p:spPr>
            <a:xfrm>
              <a:off x="6060375" y="27968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9" name="Google Shape;3119;p10"/>
            <p:cNvSpPr/>
            <p:nvPr/>
          </p:nvSpPr>
          <p:spPr>
            <a:xfrm>
              <a:off x="6060375" y="29473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0" name="Google Shape;3120;p10"/>
            <p:cNvSpPr/>
            <p:nvPr/>
          </p:nvSpPr>
          <p:spPr>
            <a:xfrm>
              <a:off x="6060375" y="30978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1" name="Google Shape;3121;p10"/>
            <p:cNvSpPr/>
            <p:nvPr/>
          </p:nvSpPr>
          <p:spPr>
            <a:xfrm>
              <a:off x="6060375" y="32483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2" name="Google Shape;3122;p10"/>
            <p:cNvSpPr/>
            <p:nvPr/>
          </p:nvSpPr>
          <p:spPr>
            <a:xfrm>
              <a:off x="6060375" y="33988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3" name="Google Shape;3123;p10"/>
            <p:cNvSpPr/>
            <p:nvPr/>
          </p:nvSpPr>
          <p:spPr>
            <a:xfrm>
              <a:off x="6060375" y="35493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4" name="Google Shape;3124;p10"/>
            <p:cNvSpPr/>
            <p:nvPr/>
          </p:nvSpPr>
          <p:spPr>
            <a:xfrm>
              <a:off x="6060375" y="38503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5" name="Google Shape;3125;p10"/>
            <p:cNvSpPr/>
            <p:nvPr/>
          </p:nvSpPr>
          <p:spPr>
            <a:xfrm>
              <a:off x="6060375" y="41514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6" name="Google Shape;3126;p10"/>
            <p:cNvSpPr/>
            <p:nvPr/>
          </p:nvSpPr>
          <p:spPr>
            <a:xfrm>
              <a:off x="6060375" y="430190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7" name="Google Shape;3127;p10"/>
            <p:cNvSpPr/>
            <p:nvPr/>
          </p:nvSpPr>
          <p:spPr>
            <a:xfrm>
              <a:off x="6060375" y="44524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8" name="Google Shape;3128;p10"/>
            <p:cNvSpPr/>
            <p:nvPr/>
          </p:nvSpPr>
          <p:spPr>
            <a:xfrm>
              <a:off x="6060375" y="46029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9" name="Google Shape;3129;p10"/>
            <p:cNvSpPr/>
            <p:nvPr/>
          </p:nvSpPr>
          <p:spPr>
            <a:xfrm>
              <a:off x="6060375" y="49039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0" name="Google Shape;3130;p10"/>
            <p:cNvSpPr/>
            <p:nvPr/>
          </p:nvSpPr>
          <p:spPr>
            <a:xfrm>
              <a:off x="6060375" y="505445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1" name="Google Shape;3131;p10"/>
            <p:cNvSpPr/>
            <p:nvPr/>
          </p:nvSpPr>
          <p:spPr>
            <a:xfrm>
              <a:off x="6060375" y="52049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2" name="Google Shape;3132;p10"/>
            <p:cNvSpPr/>
            <p:nvPr/>
          </p:nvSpPr>
          <p:spPr>
            <a:xfrm>
              <a:off x="6060375" y="53554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3" name="Google Shape;3133;p10"/>
            <p:cNvSpPr/>
            <p:nvPr/>
          </p:nvSpPr>
          <p:spPr>
            <a:xfrm>
              <a:off x="6210875" y="53912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4" name="Google Shape;3134;p10"/>
            <p:cNvSpPr/>
            <p:nvPr/>
          </p:nvSpPr>
          <p:spPr>
            <a:xfrm>
              <a:off x="6210875" y="9906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5" name="Google Shape;3135;p10"/>
            <p:cNvSpPr/>
            <p:nvPr/>
          </p:nvSpPr>
          <p:spPr>
            <a:xfrm>
              <a:off x="6210875" y="11411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6" name="Google Shape;3136;p10"/>
            <p:cNvSpPr/>
            <p:nvPr/>
          </p:nvSpPr>
          <p:spPr>
            <a:xfrm>
              <a:off x="6210875" y="129170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7" name="Google Shape;3137;p10"/>
            <p:cNvSpPr/>
            <p:nvPr/>
          </p:nvSpPr>
          <p:spPr>
            <a:xfrm>
              <a:off x="6210875" y="15927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8" name="Google Shape;3138;p10"/>
            <p:cNvSpPr/>
            <p:nvPr/>
          </p:nvSpPr>
          <p:spPr>
            <a:xfrm>
              <a:off x="6210875" y="18937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9" name="Google Shape;3139;p10"/>
            <p:cNvSpPr/>
            <p:nvPr/>
          </p:nvSpPr>
          <p:spPr>
            <a:xfrm>
              <a:off x="6210875" y="20442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0" name="Google Shape;3140;p10"/>
            <p:cNvSpPr/>
            <p:nvPr/>
          </p:nvSpPr>
          <p:spPr>
            <a:xfrm>
              <a:off x="6210875" y="21947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1" name="Google Shape;3141;p10"/>
            <p:cNvSpPr/>
            <p:nvPr/>
          </p:nvSpPr>
          <p:spPr>
            <a:xfrm>
              <a:off x="6210875" y="24957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2" name="Google Shape;3142;p10"/>
            <p:cNvSpPr/>
            <p:nvPr/>
          </p:nvSpPr>
          <p:spPr>
            <a:xfrm>
              <a:off x="6210875" y="27968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3" name="Google Shape;3143;p10"/>
            <p:cNvSpPr/>
            <p:nvPr/>
          </p:nvSpPr>
          <p:spPr>
            <a:xfrm>
              <a:off x="6210875" y="30978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4" name="Google Shape;3144;p10"/>
            <p:cNvSpPr/>
            <p:nvPr/>
          </p:nvSpPr>
          <p:spPr>
            <a:xfrm>
              <a:off x="6210875" y="33988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5" name="Google Shape;3145;p10"/>
            <p:cNvSpPr/>
            <p:nvPr/>
          </p:nvSpPr>
          <p:spPr>
            <a:xfrm>
              <a:off x="6210875" y="35493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6" name="Google Shape;3146;p10"/>
            <p:cNvSpPr/>
            <p:nvPr/>
          </p:nvSpPr>
          <p:spPr>
            <a:xfrm>
              <a:off x="6210875" y="40008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7" name="Google Shape;3147;p10"/>
            <p:cNvSpPr/>
            <p:nvPr/>
          </p:nvSpPr>
          <p:spPr>
            <a:xfrm>
              <a:off x="6210875" y="41514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8" name="Google Shape;3148;p10"/>
            <p:cNvSpPr/>
            <p:nvPr/>
          </p:nvSpPr>
          <p:spPr>
            <a:xfrm>
              <a:off x="6210875" y="430190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9" name="Google Shape;3149;p10"/>
            <p:cNvSpPr/>
            <p:nvPr/>
          </p:nvSpPr>
          <p:spPr>
            <a:xfrm>
              <a:off x="6210875" y="44524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0" name="Google Shape;3150;p10"/>
            <p:cNvSpPr/>
            <p:nvPr/>
          </p:nvSpPr>
          <p:spPr>
            <a:xfrm>
              <a:off x="6210875" y="46029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1" name="Google Shape;3151;p10"/>
            <p:cNvSpPr/>
            <p:nvPr/>
          </p:nvSpPr>
          <p:spPr>
            <a:xfrm>
              <a:off x="6210875" y="49039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2" name="Google Shape;3152;p10"/>
            <p:cNvSpPr/>
            <p:nvPr/>
          </p:nvSpPr>
          <p:spPr>
            <a:xfrm>
              <a:off x="6210875" y="505445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3" name="Google Shape;3153;p10"/>
            <p:cNvSpPr/>
            <p:nvPr/>
          </p:nvSpPr>
          <p:spPr>
            <a:xfrm>
              <a:off x="6361375" y="38862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4" name="Google Shape;3154;p10"/>
            <p:cNvSpPr/>
            <p:nvPr/>
          </p:nvSpPr>
          <p:spPr>
            <a:xfrm>
              <a:off x="6361375" y="53912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5" name="Google Shape;3155;p10"/>
            <p:cNvSpPr/>
            <p:nvPr/>
          </p:nvSpPr>
          <p:spPr>
            <a:xfrm>
              <a:off x="6361375" y="9906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6" name="Google Shape;3156;p10"/>
            <p:cNvSpPr/>
            <p:nvPr/>
          </p:nvSpPr>
          <p:spPr>
            <a:xfrm>
              <a:off x="6361375" y="129170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7" name="Google Shape;3157;p10"/>
            <p:cNvSpPr/>
            <p:nvPr/>
          </p:nvSpPr>
          <p:spPr>
            <a:xfrm>
              <a:off x="6361375" y="159270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8" name="Google Shape;3158;p10"/>
            <p:cNvSpPr/>
            <p:nvPr/>
          </p:nvSpPr>
          <p:spPr>
            <a:xfrm>
              <a:off x="6361375" y="20442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9" name="Google Shape;3159;p10"/>
            <p:cNvSpPr/>
            <p:nvPr/>
          </p:nvSpPr>
          <p:spPr>
            <a:xfrm>
              <a:off x="6361375" y="23452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0" name="Google Shape;3160;p10"/>
            <p:cNvSpPr/>
            <p:nvPr/>
          </p:nvSpPr>
          <p:spPr>
            <a:xfrm>
              <a:off x="6361375" y="27968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1" name="Google Shape;3161;p10"/>
            <p:cNvSpPr/>
            <p:nvPr/>
          </p:nvSpPr>
          <p:spPr>
            <a:xfrm>
              <a:off x="6361375" y="30978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2" name="Google Shape;3162;p10"/>
            <p:cNvSpPr/>
            <p:nvPr/>
          </p:nvSpPr>
          <p:spPr>
            <a:xfrm>
              <a:off x="6361375" y="32483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3" name="Google Shape;3163;p10"/>
            <p:cNvSpPr/>
            <p:nvPr/>
          </p:nvSpPr>
          <p:spPr>
            <a:xfrm>
              <a:off x="6361375" y="35493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4" name="Google Shape;3164;p10"/>
            <p:cNvSpPr/>
            <p:nvPr/>
          </p:nvSpPr>
          <p:spPr>
            <a:xfrm>
              <a:off x="6361375" y="36998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5" name="Google Shape;3165;p10"/>
            <p:cNvSpPr/>
            <p:nvPr/>
          </p:nvSpPr>
          <p:spPr>
            <a:xfrm>
              <a:off x="6361375" y="38503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6" name="Google Shape;3166;p10"/>
            <p:cNvSpPr/>
            <p:nvPr/>
          </p:nvSpPr>
          <p:spPr>
            <a:xfrm>
              <a:off x="6361375" y="41514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7" name="Google Shape;3167;p10"/>
            <p:cNvSpPr/>
            <p:nvPr/>
          </p:nvSpPr>
          <p:spPr>
            <a:xfrm>
              <a:off x="6361375" y="430190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8" name="Google Shape;3168;p10"/>
            <p:cNvSpPr/>
            <p:nvPr/>
          </p:nvSpPr>
          <p:spPr>
            <a:xfrm>
              <a:off x="6361375" y="47534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9" name="Google Shape;3169;p10"/>
            <p:cNvSpPr/>
            <p:nvPr/>
          </p:nvSpPr>
          <p:spPr>
            <a:xfrm>
              <a:off x="6361375" y="505445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0" name="Google Shape;3170;p10"/>
            <p:cNvSpPr/>
            <p:nvPr/>
          </p:nvSpPr>
          <p:spPr>
            <a:xfrm>
              <a:off x="6361375" y="52049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1" name="Google Shape;3171;p10"/>
            <p:cNvSpPr/>
            <p:nvPr/>
          </p:nvSpPr>
          <p:spPr>
            <a:xfrm>
              <a:off x="6511900" y="38862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2" name="Google Shape;3172;p10"/>
            <p:cNvSpPr/>
            <p:nvPr/>
          </p:nvSpPr>
          <p:spPr>
            <a:xfrm>
              <a:off x="6511900" y="129170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3" name="Google Shape;3173;p10"/>
            <p:cNvSpPr/>
            <p:nvPr/>
          </p:nvSpPr>
          <p:spPr>
            <a:xfrm>
              <a:off x="6511900" y="204425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4" name="Google Shape;3174;p10"/>
            <p:cNvSpPr/>
            <p:nvPr/>
          </p:nvSpPr>
          <p:spPr>
            <a:xfrm>
              <a:off x="6511900" y="2796800"/>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5" name="Google Shape;3175;p10"/>
            <p:cNvSpPr/>
            <p:nvPr/>
          </p:nvSpPr>
          <p:spPr>
            <a:xfrm>
              <a:off x="6511900" y="369987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6" name="Google Shape;3176;p10"/>
            <p:cNvSpPr/>
            <p:nvPr/>
          </p:nvSpPr>
          <p:spPr>
            <a:xfrm>
              <a:off x="6511900" y="445242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7" name="Google Shape;3177;p10"/>
            <p:cNvSpPr/>
            <p:nvPr/>
          </p:nvSpPr>
          <p:spPr>
            <a:xfrm>
              <a:off x="6511900" y="460292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8" name="Google Shape;3178;p10"/>
            <p:cNvSpPr/>
            <p:nvPr/>
          </p:nvSpPr>
          <p:spPr>
            <a:xfrm>
              <a:off x="6511900" y="520497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9" name="Google Shape;3179;p10"/>
            <p:cNvSpPr/>
            <p:nvPr/>
          </p:nvSpPr>
          <p:spPr>
            <a:xfrm>
              <a:off x="6662400" y="6896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0" name="Google Shape;3180;p10"/>
            <p:cNvSpPr/>
            <p:nvPr/>
          </p:nvSpPr>
          <p:spPr>
            <a:xfrm>
              <a:off x="6662400" y="15927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1" name="Google Shape;3181;p10"/>
            <p:cNvSpPr/>
            <p:nvPr/>
          </p:nvSpPr>
          <p:spPr>
            <a:xfrm>
              <a:off x="6662400" y="26462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82" name="Google Shape;3182;p10"/>
          <p:cNvGrpSpPr/>
          <p:nvPr/>
        </p:nvGrpSpPr>
        <p:grpSpPr>
          <a:xfrm rot="10800000">
            <a:off x="7682451" y="38458"/>
            <a:ext cx="1140783" cy="6781562"/>
            <a:chOff x="5608825" y="238125"/>
            <a:chExt cx="1174975" cy="5238750"/>
          </a:xfrm>
        </p:grpSpPr>
        <p:sp>
          <p:nvSpPr>
            <p:cNvPr id="3183" name="Google Shape;3183;p10"/>
            <p:cNvSpPr/>
            <p:nvPr/>
          </p:nvSpPr>
          <p:spPr>
            <a:xfrm>
              <a:off x="5608825" y="38862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4" name="Google Shape;3184;p10"/>
            <p:cNvSpPr/>
            <p:nvPr/>
          </p:nvSpPr>
          <p:spPr>
            <a:xfrm>
              <a:off x="5608825"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5" name="Google Shape;3185;p10"/>
            <p:cNvSpPr/>
            <p:nvPr/>
          </p:nvSpPr>
          <p:spPr>
            <a:xfrm>
              <a:off x="5608825" y="27968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6" name="Google Shape;3186;p10"/>
            <p:cNvSpPr/>
            <p:nvPr/>
          </p:nvSpPr>
          <p:spPr>
            <a:xfrm>
              <a:off x="5608825" y="41514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7" name="Google Shape;3187;p10"/>
            <p:cNvSpPr/>
            <p:nvPr/>
          </p:nvSpPr>
          <p:spPr>
            <a:xfrm>
              <a:off x="5759350" y="3886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8" name="Google Shape;3188;p10"/>
            <p:cNvSpPr/>
            <p:nvPr/>
          </p:nvSpPr>
          <p:spPr>
            <a:xfrm>
              <a:off x="5759350" y="6896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9" name="Google Shape;3189;p10"/>
            <p:cNvSpPr/>
            <p:nvPr/>
          </p:nvSpPr>
          <p:spPr>
            <a:xfrm>
              <a:off x="5759350" y="9906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0" name="Google Shape;3190;p10"/>
            <p:cNvSpPr/>
            <p:nvPr/>
          </p:nvSpPr>
          <p:spPr>
            <a:xfrm>
              <a:off x="5759350" y="159270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1" name="Google Shape;3191;p10"/>
            <p:cNvSpPr/>
            <p:nvPr/>
          </p:nvSpPr>
          <p:spPr>
            <a:xfrm>
              <a:off x="5759350" y="17432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2" name="Google Shape;3192;p10"/>
            <p:cNvSpPr/>
            <p:nvPr/>
          </p:nvSpPr>
          <p:spPr>
            <a:xfrm>
              <a:off x="5759350" y="20442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3" name="Google Shape;3193;p10"/>
            <p:cNvSpPr/>
            <p:nvPr/>
          </p:nvSpPr>
          <p:spPr>
            <a:xfrm>
              <a:off x="5759350" y="21947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4" name="Google Shape;3194;p10"/>
            <p:cNvSpPr/>
            <p:nvPr/>
          </p:nvSpPr>
          <p:spPr>
            <a:xfrm>
              <a:off x="5759350" y="23452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5" name="Google Shape;3195;p10"/>
            <p:cNvSpPr/>
            <p:nvPr/>
          </p:nvSpPr>
          <p:spPr>
            <a:xfrm>
              <a:off x="5759350" y="294730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6" name="Google Shape;3196;p10"/>
            <p:cNvSpPr/>
            <p:nvPr/>
          </p:nvSpPr>
          <p:spPr>
            <a:xfrm>
              <a:off x="5759350" y="30978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7" name="Google Shape;3197;p10"/>
            <p:cNvSpPr/>
            <p:nvPr/>
          </p:nvSpPr>
          <p:spPr>
            <a:xfrm>
              <a:off x="5759350" y="32483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8" name="Google Shape;3198;p10"/>
            <p:cNvSpPr/>
            <p:nvPr/>
          </p:nvSpPr>
          <p:spPr>
            <a:xfrm>
              <a:off x="5759350" y="385037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9" name="Google Shape;3199;p10"/>
            <p:cNvSpPr/>
            <p:nvPr/>
          </p:nvSpPr>
          <p:spPr>
            <a:xfrm>
              <a:off x="5759350" y="400087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0" name="Google Shape;3200;p10"/>
            <p:cNvSpPr/>
            <p:nvPr/>
          </p:nvSpPr>
          <p:spPr>
            <a:xfrm>
              <a:off x="5759350" y="44524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1" name="Google Shape;3201;p10"/>
            <p:cNvSpPr/>
            <p:nvPr/>
          </p:nvSpPr>
          <p:spPr>
            <a:xfrm>
              <a:off x="5759350" y="46029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2" name="Google Shape;3202;p10"/>
            <p:cNvSpPr/>
            <p:nvPr/>
          </p:nvSpPr>
          <p:spPr>
            <a:xfrm>
              <a:off x="5759350" y="47534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3" name="Google Shape;3203;p10"/>
            <p:cNvSpPr/>
            <p:nvPr/>
          </p:nvSpPr>
          <p:spPr>
            <a:xfrm>
              <a:off x="5759350" y="505445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4" name="Google Shape;3204;p10"/>
            <p:cNvSpPr/>
            <p:nvPr/>
          </p:nvSpPr>
          <p:spPr>
            <a:xfrm>
              <a:off x="5909850" y="2381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5" name="Google Shape;3205;p10"/>
            <p:cNvSpPr/>
            <p:nvPr/>
          </p:nvSpPr>
          <p:spPr>
            <a:xfrm>
              <a:off x="5909850" y="539125"/>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6" name="Google Shape;3206;p10"/>
            <p:cNvSpPr/>
            <p:nvPr/>
          </p:nvSpPr>
          <p:spPr>
            <a:xfrm>
              <a:off x="5909850" y="8401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7" name="Google Shape;3207;p10"/>
            <p:cNvSpPr/>
            <p:nvPr/>
          </p:nvSpPr>
          <p:spPr>
            <a:xfrm>
              <a:off x="5909850" y="9906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8" name="Google Shape;3208;p10"/>
            <p:cNvSpPr/>
            <p:nvPr/>
          </p:nvSpPr>
          <p:spPr>
            <a:xfrm>
              <a:off x="5909850" y="1592700"/>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9" name="Google Shape;3209;p10"/>
            <p:cNvSpPr/>
            <p:nvPr/>
          </p:nvSpPr>
          <p:spPr>
            <a:xfrm>
              <a:off x="5909850" y="21947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0" name="Google Shape;3210;p10"/>
            <p:cNvSpPr/>
            <p:nvPr/>
          </p:nvSpPr>
          <p:spPr>
            <a:xfrm>
              <a:off x="5909850"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1" name="Google Shape;3211;p10"/>
            <p:cNvSpPr/>
            <p:nvPr/>
          </p:nvSpPr>
          <p:spPr>
            <a:xfrm>
              <a:off x="5909850" y="24957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2" name="Google Shape;3212;p10"/>
            <p:cNvSpPr/>
            <p:nvPr/>
          </p:nvSpPr>
          <p:spPr>
            <a:xfrm>
              <a:off x="5909850" y="33988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3" name="Google Shape;3213;p10"/>
            <p:cNvSpPr/>
            <p:nvPr/>
          </p:nvSpPr>
          <p:spPr>
            <a:xfrm>
              <a:off x="5909850" y="41514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4" name="Google Shape;3214;p10"/>
            <p:cNvSpPr/>
            <p:nvPr/>
          </p:nvSpPr>
          <p:spPr>
            <a:xfrm>
              <a:off x="5909850" y="46029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5" name="Google Shape;3215;p10"/>
            <p:cNvSpPr/>
            <p:nvPr/>
          </p:nvSpPr>
          <p:spPr>
            <a:xfrm>
              <a:off x="5909850" y="47534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6" name="Google Shape;3216;p10"/>
            <p:cNvSpPr/>
            <p:nvPr/>
          </p:nvSpPr>
          <p:spPr>
            <a:xfrm>
              <a:off x="5909850" y="53554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7" name="Google Shape;3217;p10"/>
            <p:cNvSpPr/>
            <p:nvPr/>
          </p:nvSpPr>
          <p:spPr>
            <a:xfrm>
              <a:off x="6060375" y="2381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8" name="Google Shape;3218;p10"/>
            <p:cNvSpPr/>
            <p:nvPr/>
          </p:nvSpPr>
          <p:spPr>
            <a:xfrm>
              <a:off x="6060375" y="3886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9" name="Google Shape;3219;p10"/>
            <p:cNvSpPr/>
            <p:nvPr/>
          </p:nvSpPr>
          <p:spPr>
            <a:xfrm>
              <a:off x="6060375" y="8401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0" name="Google Shape;3220;p10"/>
            <p:cNvSpPr/>
            <p:nvPr/>
          </p:nvSpPr>
          <p:spPr>
            <a:xfrm>
              <a:off x="6060375" y="11411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1" name="Google Shape;3221;p10"/>
            <p:cNvSpPr/>
            <p:nvPr/>
          </p:nvSpPr>
          <p:spPr>
            <a:xfrm>
              <a:off x="6060375" y="18937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2" name="Google Shape;3222;p10"/>
            <p:cNvSpPr/>
            <p:nvPr/>
          </p:nvSpPr>
          <p:spPr>
            <a:xfrm>
              <a:off x="6060375" y="20442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3" name="Google Shape;3223;p10"/>
            <p:cNvSpPr/>
            <p:nvPr/>
          </p:nvSpPr>
          <p:spPr>
            <a:xfrm>
              <a:off x="6060375" y="36998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4" name="Google Shape;3224;p10"/>
            <p:cNvSpPr/>
            <p:nvPr/>
          </p:nvSpPr>
          <p:spPr>
            <a:xfrm>
              <a:off x="6060375" y="400087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5" name="Google Shape;3225;p10"/>
            <p:cNvSpPr/>
            <p:nvPr/>
          </p:nvSpPr>
          <p:spPr>
            <a:xfrm>
              <a:off x="6210875" y="2381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6" name="Google Shape;3226;p10"/>
            <p:cNvSpPr/>
            <p:nvPr/>
          </p:nvSpPr>
          <p:spPr>
            <a:xfrm>
              <a:off x="6210875" y="6896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7" name="Google Shape;3227;p10"/>
            <p:cNvSpPr/>
            <p:nvPr/>
          </p:nvSpPr>
          <p:spPr>
            <a:xfrm>
              <a:off x="6210875"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8" name="Google Shape;3228;p10"/>
            <p:cNvSpPr/>
            <p:nvPr/>
          </p:nvSpPr>
          <p:spPr>
            <a:xfrm>
              <a:off x="6210875" y="32483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9" name="Google Shape;3229;p10"/>
            <p:cNvSpPr/>
            <p:nvPr/>
          </p:nvSpPr>
          <p:spPr>
            <a:xfrm>
              <a:off x="6210875" y="36998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0" name="Google Shape;3230;p10"/>
            <p:cNvSpPr/>
            <p:nvPr/>
          </p:nvSpPr>
          <p:spPr>
            <a:xfrm>
              <a:off x="6361375" y="1442200"/>
              <a:ext cx="121425" cy="121400"/>
            </a:xfrm>
            <a:custGeom>
              <a:rect b="b" l="l" r="r" t="t"/>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1" name="Google Shape;3231;p10"/>
            <p:cNvSpPr/>
            <p:nvPr/>
          </p:nvSpPr>
          <p:spPr>
            <a:xfrm>
              <a:off x="6361375" y="2646275"/>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2" name="Google Shape;3232;p10"/>
            <p:cNvSpPr/>
            <p:nvPr/>
          </p:nvSpPr>
          <p:spPr>
            <a:xfrm>
              <a:off x="6662400" y="49039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33" name="Google Shape;3233;p10"/>
          <p:cNvSpPr txBox="1"/>
          <p:nvPr>
            <p:ph idx="12" type="sldNum"/>
          </p:nvPr>
        </p:nvSpPr>
        <p:spPr>
          <a:xfrm>
            <a:off x="91531" y="6293601"/>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718300" y="985833"/>
            <a:ext cx="6761100" cy="11433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rgbClr val="0B87A1"/>
              </a:buClr>
              <a:buSzPts val="3600"/>
              <a:buFont typeface="Dosis ExtraLight"/>
              <a:buNone/>
              <a:defRPr sz="3600">
                <a:solidFill>
                  <a:srgbClr val="0B87A1"/>
                </a:solidFill>
                <a:latin typeface="Dosis ExtraLight"/>
                <a:ea typeface="Dosis ExtraLight"/>
                <a:cs typeface="Dosis ExtraLight"/>
                <a:sym typeface="Dosis ExtraLight"/>
              </a:defRPr>
            </a:lvl1pPr>
            <a:lvl2pPr lvl="1">
              <a:spcBef>
                <a:spcPts val="0"/>
              </a:spcBef>
              <a:spcAft>
                <a:spcPts val="0"/>
              </a:spcAft>
              <a:buClr>
                <a:srgbClr val="0B87A1"/>
              </a:buClr>
              <a:buSzPts val="3600"/>
              <a:buFont typeface="Dosis ExtraLight"/>
              <a:buNone/>
              <a:defRPr sz="3600">
                <a:solidFill>
                  <a:srgbClr val="0B87A1"/>
                </a:solidFill>
                <a:latin typeface="Dosis ExtraLight"/>
                <a:ea typeface="Dosis ExtraLight"/>
                <a:cs typeface="Dosis ExtraLight"/>
                <a:sym typeface="Dosis ExtraLight"/>
              </a:defRPr>
            </a:lvl2pPr>
            <a:lvl3pPr lvl="2">
              <a:spcBef>
                <a:spcPts val="0"/>
              </a:spcBef>
              <a:spcAft>
                <a:spcPts val="0"/>
              </a:spcAft>
              <a:buClr>
                <a:srgbClr val="0B87A1"/>
              </a:buClr>
              <a:buSzPts val="3600"/>
              <a:buFont typeface="Dosis ExtraLight"/>
              <a:buNone/>
              <a:defRPr sz="3600">
                <a:solidFill>
                  <a:srgbClr val="0B87A1"/>
                </a:solidFill>
                <a:latin typeface="Dosis ExtraLight"/>
                <a:ea typeface="Dosis ExtraLight"/>
                <a:cs typeface="Dosis ExtraLight"/>
                <a:sym typeface="Dosis ExtraLight"/>
              </a:defRPr>
            </a:lvl3pPr>
            <a:lvl4pPr lvl="3">
              <a:spcBef>
                <a:spcPts val="0"/>
              </a:spcBef>
              <a:spcAft>
                <a:spcPts val="0"/>
              </a:spcAft>
              <a:buClr>
                <a:srgbClr val="0B87A1"/>
              </a:buClr>
              <a:buSzPts val="3600"/>
              <a:buFont typeface="Dosis ExtraLight"/>
              <a:buNone/>
              <a:defRPr sz="3600">
                <a:solidFill>
                  <a:srgbClr val="0B87A1"/>
                </a:solidFill>
                <a:latin typeface="Dosis ExtraLight"/>
                <a:ea typeface="Dosis ExtraLight"/>
                <a:cs typeface="Dosis ExtraLight"/>
                <a:sym typeface="Dosis ExtraLight"/>
              </a:defRPr>
            </a:lvl4pPr>
            <a:lvl5pPr lvl="4">
              <a:spcBef>
                <a:spcPts val="0"/>
              </a:spcBef>
              <a:spcAft>
                <a:spcPts val="0"/>
              </a:spcAft>
              <a:buClr>
                <a:srgbClr val="0B87A1"/>
              </a:buClr>
              <a:buSzPts val="3600"/>
              <a:buFont typeface="Dosis ExtraLight"/>
              <a:buNone/>
              <a:defRPr sz="3600">
                <a:solidFill>
                  <a:srgbClr val="0B87A1"/>
                </a:solidFill>
                <a:latin typeface="Dosis ExtraLight"/>
                <a:ea typeface="Dosis ExtraLight"/>
                <a:cs typeface="Dosis ExtraLight"/>
                <a:sym typeface="Dosis ExtraLight"/>
              </a:defRPr>
            </a:lvl5pPr>
            <a:lvl6pPr lvl="5">
              <a:spcBef>
                <a:spcPts val="0"/>
              </a:spcBef>
              <a:spcAft>
                <a:spcPts val="0"/>
              </a:spcAft>
              <a:buClr>
                <a:srgbClr val="0B87A1"/>
              </a:buClr>
              <a:buSzPts val="3600"/>
              <a:buFont typeface="Dosis ExtraLight"/>
              <a:buNone/>
              <a:defRPr sz="3600">
                <a:solidFill>
                  <a:srgbClr val="0B87A1"/>
                </a:solidFill>
                <a:latin typeface="Dosis ExtraLight"/>
                <a:ea typeface="Dosis ExtraLight"/>
                <a:cs typeface="Dosis ExtraLight"/>
                <a:sym typeface="Dosis ExtraLight"/>
              </a:defRPr>
            </a:lvl6pPr>
            <a:lvl7pPr lvl="6">
              <a:spcBef>
                <a:spcPts val="0"/>
              </a:spcBef>
              <a:spcAft>
                <a:spcPts val="0"/>
              </a:spcAft>
              <a:buClr>
                <a:srgbClr val="0B87A1"/>
              </a:buClr>
              <a:buSzPts val="3600"/>
              <a:buFont typeface="Dosis ExtraLight"/>
              <a:buNone/>
              <a:defRPr sz="3600">
                <a:solidFill>
                  <a:srgbClr val="0B87A1"/>
                </a:solidFill>
                <a:latin typeface="Dosis ExtraLight"/>
                <a:ea typeface="Dosis ExtraLight"/>
                <a:cs typeface="Dosis ExtraLight"/>
                <a:sym typeface="Dosis ExtraLight"/>
              </a:defRPr>
            </a:lvl7pPr>
            <a:lvl8pPr lvl="7">
              <a:spcBef>
                <a:spcPts val="0"/>
              </a:spcBef>
              <a:spcAft>
                <a:spcPts val="0"/>
              </a:spcAft>
              <a:buClr>
                <a:srgbClr val="0B87A1"/>
              </a:buClr>
              <a:buSzPts val="3600"/>
              <a:buFont typeface="Dosis ExtraLight"/>
              <a:buNone/>
              <a:defRPr sz="3600">
                <a:solidFill>
                  <a:srgbClr val="0B87A1"/>
                </a:solidFill>
                <a:latin typeface="Dosis ExtraLight"/>
                <a:ea typeface="Dosis ExtraLight"/>
                <a:cs typeface="Dosis ExtraLight"/>
                <a:sym typeface="Dosis ExtraLight"/>
              </a:defRPr>
            </a:lvl8pPr>
            <a:lvl9pPr lvl="8">
              <a:spcBef>
                <a:spcPts val="0"/>
              </a:spcBef>
              <a:spcAft>
                <a:spcPts val="0"/>
              </a:spcAft>
              <a:buClr>
                <a:srgbClr val="0B87A1"/>
              </a:buClr>
              <a:buSzPts val="3600"/>
              <a:buFont typeface="Dosis ExtraLight"/>
              <a:buNone/>
              <a:defRPr sz="3600">
                <a:solidFill>
                  <a:srgbClr val="0B87A1"/>
                </a:solidFill>
                <a:latin typeface="Dosis ExtraLight"/>
                <a:ea typeface="Dosis ExtraLight"/>
                <a:cs typeface="Dosis ExtraLight"/>
                <a:sym typeface="Dosis ExtraLight"/>
              </a:defRPr>
            </a:lvl9pPr>
          </a:lstStyle>
          <a:p/>
        </p:txBody>
      </p:sp>
      <p:sp>
        <p:nvSpPr>
          <p:cNvPr id="11" name="Google Shape;11;p1"/>
          <p:cNvSpPr txBox="1"/>
          <p:nvPr>
            <p:ph idx="1" type="body"/>
          </p:nvPr>
        </p:nvSpPr>
        <p:spPr>
          <a:xfrm>
            <a:off x="718300" y="2311399"/>
            <a:ext cx="6761100" cy="3974100"/>
          </a:xfrm>
          <a:prstGeom prst="rect">
            <a:avLst/>
          </a:prstGeom>
          <a:noFill/>
          <a:ln>
            <a:noFill/>
          </a:ln>
        </p:spPr>
        <p:txBody>
          <a:bodyPr anchorCtr="0" anchor="t" bIns="91425" lIns="91425" spcFirstLastPara="1" rIns="91425" wrap="square" tIns="91425">
            <a:noAutofit/>
          </a:bodyPr>
          <a:lstStyle>
            <a:lvl1pPr indent="-381000" lvl="0" marL="457200">
              <a:spcBef>
                <a:spcPts val="60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1pPr>
            <a:lvl2pPr indent="-381000" lvl="1" marL="9144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2pPr>
            <a:lvl3pPr indent="-381000" lvl="2" marL="13716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3pPr>
            <a:lvl4pPr indent="-381000" lvl="3" marL="18288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4pPr>
            <a:lvl5pPr indent="-381000" lvl="4" marL="2286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5pPr>
            <a:lvl6pPr indent="-381000" lvl="5" marL="27432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6pPr>
            <a:lvl7pPr indent="-381000" lvl="6" marL="32004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7pPr>
            <a:lvl8pPr indent="-381000" lvl="7" marL="36576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8pPr>
            <a:lvl9pPr indent="-381000" lvl="8" marL="41148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9pPr>
          </a:lstStyle>
          <a:p/>
        </p:txBody>
      </p:sp>
      <p:sp>
        <p:nvSpPr>
          <p:cNvPr id="12" name="Google Shape;12;p1"/>
          <p:cNvSpPr txBox="1"/>
          <p:nvPr>
            <p:ph idx="12" type="sldNum"/>
          </p:nvPr>
        </p:nvSpPr>
        <p:spPr>
          <a:xfrm>
            <a:off x="91531" y="6293601"/>
            <a:ext cx="548700" cy="524700"/>
          </a:xfrm>
          <a:prstGeom prst="rect">
            <a:avLst/>
          </a:prstGeom>
          <a:noFill/>
          <a:ln>
            <a:noFill/>
          </a:ln>
        </p:spPr>
        <p:txBody>
          <a:bodyPr anchorCtr="0" anchor="ctr" bIns="91425" lIns="91425" spcFirstLastPara="1" rIns="91425" wrap="square" tIns="91425">
            <a:noAutofit/>
          </a:bodyPr>
          <a:lstStyle>
            <a:lvl1pPr lvl="0">
              <a:buNone/>
              <a:defRPr sz="1200">
                <a:solidFill>
                  <a:srgbClr val="0B87A1"/>
                </a:solidFill>
                <a:latin typeface="Dosis ExtraLight"/>
                <a:ea typeface="Dosis ExtraLight"/>
                <a:cs typeface="Dosis ExtraLight"/>
                <a:sym typeface="Dosis ExtraLight"/>
              </a:defRPr>
            </a:lvl1pPr>
            <a:lvl2pPr lvl="1">
              <a:buNone/>
              <a:defRPr sz="1200">
                <a:solidFill>
                  <a:srgbClr val="0B87A1"/>
                </a:solidFill>
                <a:latin typeface="Dosis ExtraLight"/>
                <a:ea typeface="Dosis ExtraLight"/>
                <a:cs typeface="Dosis ExtraLight"/>
                <a:sym typeface="Dosis ExtraLight"/>
              </a:defRPr>
            </a:lvl2pPr>
            <a:lvl3pPr lvl="2">
              <a:buNone/>
              <a:defRPr sz="1200">
                <a:solidFill>
                  <a:srgbClr val="0B87A1"/>
                </a:solidFill>
                <a:latin typeface="Dosis ExtraLight"/>
                <a:ea typeface="Dosis ExtraLight"/>
                <a:cs typeface="Dosis ExtraLight"/>
                <a:sym typeface="Dosis ExtraLight"/>
              </a:defRPr>
            </a:lvl3pPr>
            <a:lvl4pPr lvl="3">
              <a:buNone/>
              <a:defRPr sz="1200">
                <a:solidFill>
                  <a:srgbClr val="0B87A1"/>
                </a:solidFill>
                <a:latin typeface="Dosis ExtraLight"/>
                <a:ea typeface="Dosis ExtraLight"/>
                <a:cs typeface="Dosis ExtraLight"/>
                <a:sym typeface="Dosis ExtraLight"/>
              </a:defRPr>
            </a:lvl4pPr>
            <a:lvl5pPr lvl="4">
              <a:buNone/>
              <a:defRPr sz="1200">
                <a:solidFill>
                  <a:srgbClr val="0B87A1"/>
                </a:solidFill>
                <a:latin typeface="Dosis ExtraLight"/>
                <a:ea typeface="Dosis ExtraLight"/>
                <a:cs typeface="Dosis ExtraLight"/>
                <a:sym typeface="Dosis ExtraLight"/>
              </a:defRPr>
            </a:lvl5pPr>
            <a:lvl6pPr lvl="5">
              <a:buNone/>
              <a:defRPr sz="1200">
                <a:solidFill>
                  <a:srgbClr val="0B87A1"/>
                </a:solidFill>
                <a:latin typeface="Dosis ExtraLight"/>
                <a:ea typeface="Dosis ExtraLight"/>
                <a:cs typeface="Dosis ExtraLight"/>
                <a:sym typeface="Dosis ExtraLight"/>
              </a:defRPr>
            </a:lvl6pPr>
            <a:lvl7pPr lvl="6">
              <a:buNone/>
              <a:defRPr sz="1200">
                <a:solidFill>
                  <a:srgbClr val="0B87A1"/>
                </a:solidFill>
                <a:latin typeface="Dosis ExtraLight"/>
                <a:ea typeface="Dosis ExtraLight"/>
                <a:cs typeface="Dosis ExtraLight"/>
                <a:sym typeface="Dosis ExtraLight"/>
              </a:defRPr>
            </a:lvl7pPr>
            <a:lvl8pPr lvl="7">
              <a:buNone/>
              <a:defRPr sz="1200">
                <a:solidFill>
                  <a:srgbClr val="0B87A1"/>
                </a:solidFill>
                <a:latin typeface="Dosis ExtraLight"/>
                <a:ea typeface="Dosis ExtraLight"/>
                <a:cs typeface="Dosis ExtraLight"/>
                <a:sym typeface="Dosis ExtraLight"/>
              </a:defRPr>
            </a:lvl8pPr>
            <a:lvl9pPr lvl="8">
              <a:buNone/>
              <a:defRPr sz="1200">
                <a:solidFill>
                  <a:srgbClr val="0B87A1"/>
                </a:solidFill>
                <a:latin typeface="Dosis ExtraLight"/>
                <a:ea typeface="Dosis ExtraLight"/>
                <a:cs typeface="Dosis ExtraLight"/>
                <a:sym typeface="Dosis ExtraLight"/>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hyperlink" Target="https://en.wikipedia.org/wiki/Logistic_function" TargetMode="External"/><Relationship Id="rId4" Type="http://schemas.openxmlformats.org/officeDocument/2006/relationships/hyperlink" Target="https://en.wikipedia.org/wiki/Logistic_function"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7.xml"/><Relationship Id="rId3" Type="http://schemas.openxmlformats.org/officeDocument/2006/relationships/hyperlink" Target="https://pdfs.semanticscholar.org/515b/2c4b5fe27660d8c29aaf77f7795422a71eaf.pdf" TargetMode="External"/><Relationship Id="rId4" Type="http://schemas.openxmlformats.org/officeDocument/2006/relationships/hyperlink" Target="https://pdfs.semanticscholar.org/188f/3bde688d5a47ce86bc0a8eca03aeb1bb9dfc.pdf" TargetMode="External"/><Relationship Id="rId5" Type="http://schemas.openxmlformats.org/officeDocument/2006/relationships/hyperlink" Target="https://www.irjet.net/archives/V5/i4/IRJET-V5I4216.pdf" TargetMode="External"/><Relationship Id="rId6" Type="http://schemas.openxmlformats.org/officeDocument/2006/relationships/hyperlink" Target="http://ijarcsse.com/Before_August_2017/docs/papers/Volume_3/6_June2013/V3I6-0296.pdf" TargetMode="External"/><Relationship Id="rId7" Type="http://schemas.openxmlformats.org/officeDocument/2006/relationships/hyperlink" Target="https://www.researchgate.net/publication/327914514_Web_Phishing_Detection_Using_a_Deep_Learning_Framework/link/5bace23da6fdccd3cb77810e/download"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47" name="Shape 3847"/>
        <p:cNvGrpSpPr/>
        <p:nvPr/>
      </p:nvGrpSpPr>
      <p:grpSpPr>
        <a:xfrm>
          <a:off x="0" y="0"/>
          <a:ext cx="0" cy="0"/>
          <a:chOff x="0" y="0"/>
          <a:chExt cx="0" cy="0"/>
        </a:xfrm>
      </p:grpSpPr>
      <p:sp>
        <p:nvSpPr>
          <p:cNvPr id="3848" name="Google Shape;3848;p14"/>
          <p:cNvSpPr txBox="1"/>
          <p:nvPr>
            <p:ph type="ctrTitle"/>
          </p:nvPr>
        </p:nvSpPr>
        <p:spPr>
          <a:xfrm>
            <a:off x="762000" y="928567"/>
            <a:ext cx="5396700" cy="1546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3600"/>
              <a:buFont typeface="Times New Roman"/>
              <a:buNone/>
            </a:pPr>
            <a:r>
              <a:t/>
            </a:r>
            <a:endParaRPr sz="3600">
              <a:latin typeface="Times New Roman"/>
              <a:ea typeface="Times New Roman"/>
              <a:cs typeface="Times New Roman"/>
              <a:sym typeface="Times New Roman"/>
            </a:endParaRPr>
          </a:p>
          <a:p>
            <a:pPr indent="0" lvl="0" marL="0" rtl="0" algn="l">
              <a:spcBef>
                <a:spcPts val="0"/>
              </a:spcBef>
              <a:spcAft>
                <a:spcPts val="0"/>
              </a:spcAft>
              <a:buClr>
                <a:schemeClr val="dk1"/>
              </a:buClr>
              <a:buSzPts val="3600"/>
              <a:buFont typeface="Times New Roman"/>
              <a:buNone/>
            </a:pPr>
            <a:r>
              <a:rPr lang="en-US" sz="3600">
                <a:latin typeface="Times New Roman"/>
                <a:ea typeface="Times New Roman"/>
                <a:cs typeface="Times New Roman"/>
                <a:sym typeface="Times New Roman"/>
              </a:rPr>
              <a:t>PHISHING DETECTION SYSTEM USING HADOOP AND MACHINE LEARNING</a:t>
            </a:r>
            <a:endParaRPr>
              <a:latin typeface="Times New Roman"/>
              <a:ea typeface="Times New Roman"/>
              <a:cs typeface="Times New Roman"/>
              <a:sym typeface="Times New Roman"/>
            </a:endParaRPr>
          </a:p>
          <a:p>
            <a:pPr indent="0" lvl="0" marL="0" rtl="0" algn="ctr">
              <a:spcBef>
                <a:spcPts val="0"/>
              </a:spcBef>
              <a:spcAft>
                <a:spcPts val="0"/>
              </a:spcAft>
              <a:buClr>
                <a:schemeClr val="dk1"/>
              </a:buClr>
              <a:buSzPts val="3600"/>
              <a:buFont typeface="Times New Roman"/>
              <a:buNone/>
            </a:pPr>
            <a:r>
              <a:t/>
            </a:r>
            <a:endParaRPr sz="3600">
              <a:latin typeface="Times New Roman"/>
              <a:ea typeface="Times New Roman"/>
              <a:cs typeface="Times New Roman"/>
              <a:sym typeface="Times New Roman"/>
            </a:endParaRPr>
          </a:p>
        </p:txBody>
      </p:sp>
      <p:sp>
        <p:nvSpPr>
          <p:cNvPr id="3849" name="Google Shape;3849;p14"/>
          <p:cNvSpPr txBox="1"/>
          <p:nvPr>
            <p:ph idx="4294967295" type="subTitle"/>
          </p:nvPr>
        </p:nvSpPr>
        <p:spPr>
          <a:xfrm>
            <a:off x="132550" y="2772600"/>
            <a:ext cx="6400800" cy="3352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888888"/>
              </a:buClr>
              <a:buSzPts val="3200"/>
              <a:buNone/>
            </a:pPr>
            <a:r>
              <a:rPr b="1" lang="en-US" sz="2400">
                <a:solidFill>
                  <a:schemeClr val="accent3"/>
                </a:solidFill>
                <a:latin typeface="Times New Roman"/>
                <a:ea typeface="Times New Roman"/>
                <a:cs typeface="Times New Roman"/>
                <a:sym typeface="Times New Roman"/>
              </a:rPr>
              <a:t>GROUP NUMBER- 15</a:t>
            </a:r>
            <a:endParaRPr b="1" sz="2400">
              <a:solidFill>
                <a:schemeClr val="accent3"/>
              </a:solidFill>
              <a:latin typeface="Titillium Web"/>
              <a:ea typeface="Titillium Web"/>
              <a:cs typeface="Titillium Web"/>
              <a:sym typeface="Titillium Web"/>
            </a:endParaRPr>
          </a:p>
          <a:p>
            <a:pPr indent="0" lvl="0" marL="0" rtl="0" algn="ctr">
              <a:spcBef>
                <a:spcPts val="640"/>
              </a:spcBef>
              <a:spcAft>
                <a:spcPts val="0"/>
              </a:spcAft>
              <a:buClr>
                <a:srgbClr val="888888"/>
              </a:buClr>
              <a:buSzPts val="3200"/>
              <a:buNone/>
            </a:pPr>
            <a:r>
              <a:t/>
            </a:r>
            <a:endParaRPr b="1">
              <a:solidFill>
                <a:schemeClr val="accent3"/>
              </a:solidFill>
              <a:latin typeface="Times New Roman"/>
              <a:ea typeface="Times New Roman"/>
              <a:cs typeface="Times New Roman"/>
              <a:sym typeface="Times New Roman"/>
            </a:endParaRPr>
          </a:p>
          <a:p>
            <a:pPr indent="0" lvl="0" marL="0" rtl="0" algn="l">
              <a:spcBef>
                <a:spcPts val="640"/>
              </a:spcBef>
              <a:spcAft>
                <a:spcPts val="0"/>
              </a:spcAft>
              <a:buClr>
                <a:srgbClr val="888888"/>
              </a:buClr>
              <a:buSzPts val="3200"/>
              <a:buNone/>
            </a:pPr>
            <a:r>
              <a:rPr b="1" lang="en-US">
                <a:solidFill>
                  <a:schemeClr val="accent3"/>
                </a:solidFill>
                <a:latin typeface="Times New Roman"/>
                <a:ea typeface="Times New Roman"/>
                <a:cs typeface="Times New Roman"/>
                <a:sym typeface="Times New Roman"/>
              </a:rPr>
              <a:t>GROUP MEMBERS:</a:t>
            </a:r>
            <a:endParaRPr b="1">
              <a:solidFill>
                <a:schemeClr val="accent3"/>
              </a:solidFill>
              <a:latin typeface="Times New Roman"/>
              <a:ea typeface="Times New Roman"/>
              <a:cs typeface="Times New Roman"/>
              <a:sym typeface="Times New Roman"/>
            </a:endParaRPr>
          </a:p>
          <a:p>
            <a:pPr indent="0" lvl="0" marL="0" rtl="0" algn="l">
              <a:spcBef>
                <a:spcPts val="640"/>
              </a:spcBef>
              <a:spcAft>
                <a:spcPts val="0"/>
              </a:spcAft>
              <a:buClr>
                <a:srgbClr val="888888"/>
              </a:buClr>
              <a:buSzPts val="3200"/>
              <a:buNone/>
            </a:pPr>
            <a:r>
              <a:rPr lang="en-US">
                <a:solidFill>
                  <a:schemeClr val="accent3"/>
                </a:solidFill>
                <a:latin typeface="Times New Roman"/>
                <a:ea typeface="Times New Roman"/>
                <a:cs typeface="Times New Roman"/>
                <a:sym typeface="Times New Roman"/>
              </a:rPr>
              <a:t>A.ANNIE GRACE(101601)</a:t>
            </a:r>
            <a:endParaRPr>
              <a:solidFill>
                <a:schemeClr val="accent3"/>
              </a:solidFill>
              <a:latin typeface="Times New Roman"/>
              <a:ea typeface="Times New Roman"/>
              <a:cs typeface="Times New Roman"/>
              <a:sym typeface="Times New Roman"/>
            </a:endParaRPr>
          </a:p>
          <a:p>
            <a:pPr indent="0" lvl="0" marL="0" rtl="0" algn="l">
              <a:spcBef>
                <a:spcPts val="640"/>
              </a:spcBef>
              <a:spcAft>
                <a:spcPts val="0"/>
              </a:spcAft>
              <a:buClr>
                <a:srgbClr val="888888"/>
              </a:buClr>
              <a:buSzPts val="3200"/>
              <a:buNone/>
            </a:pPr>
            <a:r>
              <a:rPr lang="en-US">
                <a:solidFill>
                  <a:schemeClr val="accent3"/>
                </a:solidFill>
                <a:latin typeface="Times New Roman"/>
                <a:ea typeface="Times New Roman"/>
                <a:cs typeface="Times New Roman"/>
                <a:sym typeface="Times New Roman"/>
              </a:rPr>
              <a:t>TANYA SERAH JACOB(101656)</a:t>
            </a:r>
            <a:endParaRPr>
              <a:solidFill>
                <a:schemeClr val="accent3"/>
              </a:solidFill>
              <a:latin typeface="Times New Roman"/>
              <a:ea typeface="Times New Roman"/>
              <a:cs typeface="Times New Roman"/>
              <a:sym typeface="Times New Roman"/>
            </a:endParaRPr>
          </a:p>
          <a:p>
            <a:pPr indent="0" lvl="0" marL="0" rtl="0" algn="l">
              <a:spcBef>
                <a:spcPts val="640"/>
              </a:spcBef>
              <a:spcAft>
                <a:spcPts val="0"/>
              </a:spcAft>
              <a:buClr>
                <a:srgbClr val="888888"/>
              </a:buClr>
              <a:buSzPts val="3200"/>
              <a:buNone/>
            </a:pPr>
            <a:r>
              <a:rPr lang="en-US">
                <a:solidFill>
                  <a:schemeClr val="accent3"/>
                </a:solidFill>
                <a:latin typeface="Times New Roman"/>
                <a:ea typeface="Times New Roman"/>
                <a:cs typeface="Times New Roman"/>
                <a:sym typeface="Times New Roman"/>
              </a:rPr>
              <a:t>SWAPNIL MONTERIO(101670)</a:t>
            </a:r>
            <a:endParaRPr>
              <a:solidFill>
                <a:schemeClr val="accent3"/>
              </a:solidFill>
              <a:latin typeface="Times New Roman"/>
              <a:ea typeface="Times New Roman"/>
              <a:cs typeface="Times New Roman"/>
              <a:sym typeface="Times New Roman"/>
            </a:endParaRPr>
          </a:p>
          <a:p>
            <a:pPr indent="0" lvl="0" marL="0" rtl="0" algn="l">
              <a:spcBef>
                <a:spcPts val="640"/>
              </a:spcBef>
              <a:spcAft>
                <a:spcPts val="0"/>
              </a:spcAft>
              <a:buClr>
                <a:srgbClr val="888888"/>
              </a:buClr>
              <a:buSzPts val="3200"/>
              <a:buNone/>
            </a:pPr>
            <a:r>
              <a:t/>
            </a:r>
            <a:endParaRPr>
              <a:solidFill>
                <a:schemeClr val="accent3"/>
              </a:solidFill>
              <a:latin typeface="Times New Roman"/>
              <a:ea typeface="Times New Roman"/>
              <a:cs typeface="Times New Roman"/>
              <a:sym typeface="Times New Roman"/>
            </a:endParaRPr>
          </a:p>
          <a:p>
            <a:pPr indent="0" lvl="0" marL="0" rtl="0" algn="ctr">
              <a:spcBef>
                <a:spcPts val="640"/>
              </a:spcBef>
              <a:spcAft>
                <a:spcPts val="0"/>
              </a:spcAft>
              <a:buClr>
                <a:srgbClr val="FF0000"/>
              </a:buClr>
              <a:buSzPts val="3200"/>
              <a:buNone/>
            </a:pPr>
            <a:r>
              <a:t/>
            </a:r>
            <a:endParaRPr>
              <a:solidFill>
                <a:schemeClr val="accent3"/>
              </a:solidFill>
              <a:latin typeface="Times New Roman"/>
              <a:ea typeface="Times New Roman"/>
              <a:cs typeface="Times New Roman"/>
              <a:sym typeface="Times New Roman"/>
            </a:endParaRPr>
          </a:p>
        </p:txBody>
      </p:sp>
      <p:pic>
        <p:nvPicPr>
          <p:cNvPr id="3850" name="Google Shape;3850;p14"/>
          <p:cNvPicPr preferRelativeResize="0"/>
          <p:nvPr/>
        </p:nvPicPr>
        <p:blipFill>
          <a:blip r:embed="rId3">
            <a:alphaModFix/>
          </a:blip>
          <a:stretch>
            <a:fillRect/>
          </a:stretch>
        </p:blipFill>
        <p:spPr>
          <a:xfrm>
            <a:off x="4572000" y="2922425"/>
            <a:ext cx="4598375" cy="3678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99" name="Shape 3899"/>
        <p:cNvGrpSpPr/>
        <p:nvPr/>
      </p:nvGrpSpPr>
      <p:grpSpPr>
        <a:xfrm>
          <a:off x="0" y="0"/>
          <a:ext cx="0" cy="0"/>
          <a:chOff x="0" y="0"/>
          <a:chExt cx="0" cy="0"/>
        </a:xfrm>
      </p:grpSpPr>
      <p:sp>
        <p:nvSpPr>
          <p:cNvPr id="3900" name="Google Shape;3900;p23"/>
          <p:cNvSpPr txBox="1"/>
          <p:nvPr/>
        </p:nvSpPr>
        <p:spPr>
          <a:xfrm>
            <a:off x="1567425" y="1842950"/>
            <a:ext cx="5808000" cy="203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Titillium Web Light"/>
              <a:ea typeface="Titillium Web Light"/>
              <a:cs typeface="Titillium Web Light"/>
              <a:sym typeface="Titillium Web Light"/>
            </a:endParaRPr>
          </a:p>
        </p:txBody>
      </p:sp>
      <p:sp>
        <p:nvSpPr>
          <p:cNvPr id="3901" name="Google Shape;3901;p23"/>
          <p:cNvSpPr txBox="1"/>
          <p:nvPr/>
        </p:nvSpPr>
        <p:spPr>
          <a:xfrm>
            <a:off x="1723775" y="2289750"/>
            <a:ext cx="5271900" cy="2278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6000">
                <a:solidFill>
                  <a:schemeClr val="accent4"/>
                </a:solidFill>
                <a:latin typeface="Times New Roman"/>
                <a:ea typeface="Times New Roman"/>
                <a:cs typeface="Times New Roman"/>
                <a:sym typeface="Times New Roman"/>
              </a:rPr>
              <a:t>DESIGN</a:t>
            </a:r>
            <a:endParaRPr sz="6000">
              <a:solidFill>
                <a:schemeClr val="accent4"/>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05" name="Shape 3905"/>
        <p:cNvGrpSpPr/>
        <p:nvPr/>
      </p:nvGrpSpPr>
      <p:grpSpPr>
        <a:xfrm>
          <a:off x="0" y="0"/>
          <a:ext cx="0" cy="0"/>
          <a:chOff x="0" y="0"/>
          <a:chExt cx="0" cy="0"/>
        </a:xfrm>
      </p:grpSpPr>
      <p:sp>
        <p:nvSpPr>
          <p:cNvPr id="3906" name="Google Shape;3906;p24"/>
          <p:cNvSpPr txBox="1"/>
          <p:nvPr/>
        </p:nvSpPr>
        <p:spPr>
          <a:xfrm>
            <a:off x="0" y="-5"/>
            <a:ext cx="8492400" cy="11058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3600">
                <a:solidFill>
                  <a:schemeClr val="dk1"/>
                </a:solidFill>
                <a:latin typeface="Times New Roman"/>
                <a:ea typeface="Times New Roman"/>
                <a:cs typeface="Times New Roman"/>
                <a:sym typeface="Times New Roman"/>
              </a:rPr>
              <a:t>BLOCK DIARGAM</a:t>
            </a:r>
            <a:endParaRPr b="1" sz="36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p:txBody>
      </p:sp>
      <p:pic>
        <p:nvPicPr>
          <p:cNvPr id="3907" name="Google Shape;3907;p24"/>
          <p:cNvPicPr preferRelativeResize="0"/>
          <p:nvPr/>
        </p:nvPicPr>
        <p:blipFill>
          <a:blip r:embed="rId3">
            <a:alphaModFix/>
          </a:blip>
          <a:stretch>
            <a:fillRect/>
          </a:stretch>
        </p:blipFill>
        <p:spPr>
          <a:xfrm>
            <a:off x="79713" y="993975"/>
            <a:ext cx="8984575" cy="6147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12" name="Shape 3912"/>
        <p:cNvGrpSpPr/>
        <p:nvPr/>
      </p:nvGrpSpPr>
      <p:grpSpPr>
        <a:xfrm>
          <a:off x="0" y="0"/>
          <a:ext cx="0" cy="0"/>
          <a:chOff x="0" y="0"/>
          <a:chExt cx="0" cy="0"/>
        </a:xfrm>
      </p:grpSpPr>
      <p:sp>
        <p:nvSpPr>
          <p:cNvPr id="3913" name="Google Shape;3913;p25"/>
          <p:cNvSpPr txBox="1"/>
          <p:nvPr/>
        </p:nvSpPr>
        <p:spPr>
          <a:xfrm>
            <a:off x="713650" y="-134025"/>
            <a:ext cx="5763300" cy="75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000">
                <a:latin typeface="Lato"/>
                <a:ea typeface="Lato"/>
                <a:cs typeface="Lato"/>
                <a:sym typeface="Lato"/>
              </a:rPr>
              <a:t>USE CASE DIAGRAM </a:t>
            </a:r>
            <a:r>
              <a:rPr lang="en-US" sz="3000">
                <a:latin typeface="Lato"/>
                <a:ea typeface="Lato"/>
                <a:cs typeface="Lato"/>
                <a:sym typeface="Lato"/>
              </a:rPr>
              <a:t>:-</a:t>
            </a:r>
            <a:endParaRPr sz="3000">
              <a:latin typeface="Lato"/>
              <a:ea typeface="Lato"/>
              <a:cs typeface="Lato"/>
              <a:sym typeface="Lato"/>
            </a:endParaRPr>
          </a:p>
          <a:p>
            <a:pPr indent="0" lvl="0" marL="0" rtl="0" algn="l">
              <a:spcBef>
                <a:spcPts val="0"/>
              </a:spcBef>
              <a:spcAft>
                <a:spcPts val="0"/>
              </a:spcAft>
              <a:buNone/>
            </a:pPr>
            <a:r>
              <a:t/>
            </a:r>
            <a:endParaRPr sz="3000">
              <a:latin typeface="Lato"/>
              <a:ea typeface="Lato"/>
              <a:cs typeface="Lato"/>
              <a:sym typeface="Lato"/>
            </a:endParaRPr>
          </a:p>
        </p:txBody>
      </p:sp>
      <p:pic>
        <p:nvPicPr>
          <p:cNvPr id="3914" name="Google Shape;3914;p25"/>
          <p:cNvPicPr preferRelativeResize="0"/>
          <p:nvPr/>
        </p:nvPicPr>
        <p:blipFill>
          <a:blip r:embed="rId3">
            <a:alphaModFix/>
          </a:blip>
          <a:stretch>
            <a:fillRect/>
          </a:stretch>
        </p:blipFill>
        <p:spPr>
          <a:xfrm>
            <a:off x="1017075" y="625575"/>
            <a:ext cx="6407575" cy="6003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19" name="Shape 3919"/>
        <p:cNvGrpSpPr/>
        <p:nvPr/>
      </p:nvGrpSpPr>
      <p:grpSpPr>
        <a:xfrm>
          <a:off x="0" y="0"/>
          <a:ext cx="0" cy="0"/>
          <a:chOff x="0" y="0"/>
          <a:chExt cx="0" cy="0"/>
        </a:xfrm>
      </p:grpSpPr>
      <p:sp>
        <p:nvSpPr>
          <p:cNvPr id="3920" name="Google Shape;3920;p26"/>
          <p:cNvSpPr txBox="1"/>
          <p:nvPr/>
        </p:nvSpPr>
        <p:spPr>
          <a:xfrm>
            <a:off x="897250" y="323900"/>
            <a:ext cx="5696400" cy="116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Titillium Web Light"/>
              <a:ea typeface="Titillium Web Light"/>
              <a:cs typeface="Titillium Web Light"/>
              <a:sym typeface="Titillium Web Light"/>
            </a:endParaRPr>
          </a:p>
        </p:txBody>
      </p:sp>
      <p:pic>
        <p:nvPicPr>
          <p:cNvPr id="3921" name="Google Shape;3921;p26"/>
          <p:cNvPicPr preferRelativeResize="0"/>
          <p:nvPr/>
        </p:nvPicPr>
        <p:blipFill>
          <a:blip r:embed="rId3">
            <a:alphaModFix/>
          </a:blip>
          <a:stretch>
            <a:fillRect/>
          </a:stretch>
        </p:blipFill>
        <p:spPr>
          <a:xfrm>
            <a:off x="357275" y="1221550"/>
            <a:ext cx="8429450" cy="5366075"/>
          </a:xfrm>
          <a:prstGeom prst="rect">
            <a:avLst/>
          </a:prstGeom>
          <a:noFill/>
          <a:ln>
            <a:noFill/>
          </a:ln>
        </p:spPr>
      </p:pic>
      <p:sp>
        <p:nvSpPr>
          <p:cNvPr id="3922" name="Google Shape;3922;p26"/>
          <p:cNvSpPr txBox="1"/>
          <p:nvPr/>
        </p:nvSpPr>
        <p:spPr>
          <a:xfrm>
            <a:off x="182425" y="279225"/>
            <a:ext cx="7639800" cy="84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600">
                <a:latin typeface="Times New Roman"/>
                <a:ea typeface="Times New Roman"/>
                <a:cs typeface="Times New Roman"/>
                <a:sym typeface="Times New Roman"/>
              </a:rPr>
              <a:t>SEQUENCE DIAGRAM</a:t>
            </a:r>
            <a:endParaRPr b="1" sz="36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27" name="Shape 3927"/>
        <p:cNvGrpSpPr/>
        <p:nvPr/>
      </p:nvGrpSpPr>
      <p:grpSpPr>
        <a:xfrm>
          <a:off x="0" y="0"/>
          <a:ext cx="0" cy="0"/>
          <a:chOff x="0" y="0"/>
          <a:chExt cx="0" cy="0"/>
        </a:xfrm>
      </p:grpSpPr>
      <p:sp>
        <p:nvSpPr>
          <p:cNvPr id="3928" name="Google Shape;3928;p27"/>
          <p:cNvSpPr txBox="1"/>
          <p:nvPr>
            <p:ph type="title"/>
          </p:nvPr>
        </p:nvSpPr>
        <p:spPr>
          <a:xfrm>
            <a:off x="160100" y="1"/>
            <a:ext cx="6600900" cy="1190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4800"/>
              <a:buFont typeface="Arial"/>
              <a:buNone/>
            </a:pPr>
            <a:r>
              <a:rPr b="1" lang="en-US">
                <a:solidFill>
                  <a:srgbClr val="434343"/>
                </a:solidFill>
                <a:latin typeface="Lato"/>
                <a:ea typeface="Lato"/>
                <a:cs typeface="Lato"/>
                <a:sym typeface="Lato"/>
              </a:rPr>
              <a:t>Let’s review some concepts</a:t>
            </a:r>
            <a:endParaRPr b="1">
              <a:solidFill>
                <a:srgbClr val="434343"/>
              </a:solidFill>
              <a:latin typeface="Lato"/>
              <a:ea typeface="Lato"/>
              <a:cs typeface="Lato"/>
              <a:sym typeface="Lato"/>
            </a:endParaRPr>
          </a:p>
          <a:p>
            <a:pPr indent="0" lvl="0" marL="0" rtl="0" algn="l">
              <a:spcBef>
                <a:spcPts val="0"/>
              </a:spcBef>
              <a:spcAft>
                <a:spcPts val="0"/>
              </a:spcAft>
              <a:buNone/>
            </a:pPr>
            <a:r>
              <a:t/>
            </a:r>
            <a:endParaRPr b="1">
              <a:latin typeface="Dosis"/>
              <a:ea typeface="Dosis"/>
              <a:cs typeface="Dosis"/>
              <a:sym typeface="Dosis"/>
            </a:endParaRPr>
          </a:p>
        </p:txBody>
      </p:sp>
      <p:sp>
        <p:nvSpPr>
          <p:cNvPr id="3929" name="Google Shape;3929;p27"/>
          <p:cNvSpPr txBox="1"/>
          <p:nvPr>
            <p:ph idx="1" type="body"/>
          </p:nvPr>
        </p:nvSpPr>
        <p:spPr>
          <a:xfrm>
            <a:off x="344825" y="554175"/>
            <a:ext cx="7773900" cy="6144600"/>
          </a:xfrm>
          <a:prstGeom prst="rect">
            <a:avLst/>
          </a:prstGeom>
        </p:spPr>
        <p:txBody>
          <a:bodyPr anchorCtr="0" anchor="t" bIns="91425" lIns="91425" spcFirstLastPara="1" rIns="91425" wrap="square" tIns="91425">
            <a:noAutofit/>
          </a:bodyPr>
          <a:lstStyle/>
          <a:p>
            <a:pPr indent="0" lvl="0" marL="0" rtl="0" algn="l">
              <a:lnSpc>
                <a:spcPct val="115000"/>
              </a:lnSpc>
              <a:spcBef>
                <a:spcPts val="2400"/>
              </a:spcBef>
              <a:spcAft>
                <a:spcPts val="0"/>
              </a:spcAft>
              <a:buNone/>
            </a:pPr>
            <a:r>
              <a:rPr lang="en-US" sz="3000">
                <a:solidFill>
                  <a:schemeClr val="dk1"/>
                </a:solidFill>
                <a:latin typeface="Times New Roman"/>
                <a:ea typeface="Times New Roman"/>
                <a:cs typeface="Times New Roman"/>
                <a:sym typeface="Times New Roman"/>
              </a:rPr>
              <a:t>PYTHON PANDAS:</a:t>
            </a:r>
            <a:endParaRPr sz="3000">
              <a:solidFill>
                <a:schemeClr val="dk1"/>
              </a:solidFill>
              <a:latin typeface="Times New Roman"/>
              <a:ea typeface="Times New Roman"/>
              <a:cs typeface="Times New Roman"/>
              <a:sym typeface="Times New Roman"/>
            </a:endParaRPr>
          </a:p>
          <a:p>
            <a:pPr indent="0" lvl="0" marL="0" rtl="0" algn="l">
              <a:lnSpc>
                <a:spcPct val="115000"/>
              </a:lnSpc>
              <a:spcBef>
                <a:spcPts val="2400"/>
              </a:spcBef>
              <a:spcAft>
                <a:spcPts val="0"/>
              </a:spcAft>
              <a:buNone/>
            </a:pPr>
            <a:r>
              <a:rPr lang="en-US">
                <a:solidFill>
                  <a:schemeClr val="dk1"/>
                </a:solidFill>
                <a:latin typeface="Times New Roman"/>
                <a:ea typeface="Times New Roman"/>
                <a:cs typeface="Times New Roman"/>
                <a:sym typeface="Times New Roman"/>
              </a:rPr>
              <a:t>Pandas is an open-source Python Library providing high-performance data manipulation and analysis tool using its powerful data structures. The name Pandas is derived from the word Panel Data – an Econometrics from Multidimensional data.</a:t>
            </a:r>
            <a:endParaRPr>
              <a:solidFill>
                <a:schemeClr val="dk1"/>
              </a:solidFill>
              <a:latin typeface="Times New Roman"/>
              <a:ea typeface="Times New Roman"/>
              <a:cs typeface="Times New Roman"/>
              <a:sym typeface="Times New Roman"/>
            </a:endParaRPr>
          </a:p>
          <a:p>
            <a:pPr indent="0" lvl="0" marL="0" rtl="0" algn="l">
              <a:lnSpc>
                <a:spcPct val="115000"/>
              </a:lnSpc>
              <a:spcBef>
                <a:spcPts val="2400"/>
              </a:spcBef>
              <a:spcAft>
                <a:spcPts val="0"/>
              </a:spcAft>
              <a:buNone/>
            </a:pPr>
            <a:r>
              <a:rPr b="1" lang="en-US">
                <a:solidFill>
                  <a:schemeClr val="dk1"/>
                </a:solidFill>
                <a:latin typeface="Times New Roman"/>
                <a:ea typeface="Times New Roman"/>
                <a:cs typeface="Times New Roman"/>
                <a:sym typeface="Times New Roman"/>
              </a:rPr>
              <a:t>Key Features of Pandas</a:t>
            </a:r>
            <a:br>
              <a:rPr b="1" lang="en-US" sz="1800">
                <a:solidFill>
                  <a:schemeClr val="dk1"/>
                </a:solidFill>
                <a:latin typeface="Times New Roman"/>
                <a:ea typeface="Times New Roman"/>
                <a:cs typeface="Times New Roman"/>
                <a:sym typeface="Times New Roman"/>
              </a:rPr>
            </a:br>
            <a:r>
              <a:rPr lang="en-US" sz="1800">
                <a:solidFill>
                  <a:schemeClr val="dk1"/>
                </a:solidFill>
                <a:latin typeface="Times New Roman"/>
                <a:ea typeface="Times New Roman"/>
                <a:cs typeface="Times New Roman"/>
                <a:sym typeface="Times New Roman"/>
              </a:rPr>
              <a:t>Fast and efficient DataFrame object with default and customized indexing.</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120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Reshaping and pivoting of date sets.Columns from a data structure can be deleted or inserted.</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Group by data for aggregation and transformations.</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High performance merging and jo</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ining of data.</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240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spcBef>
                <a:spcPts val="600"/>
              </a:spcBef>
              <a:spcAft>
                <a:spcPts val="0"/>
              </a:spcAft>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34" name="Shape 3934"/>
        <p:cNvGrpSpPr/>
        <p:nvPr/>
      </p:nvGrpSpPr>
      <p:grpSpPr>
        <a:xfrm>
          <a:off x="0" y="0"/>
          <a:ext cx="0" cy="0"/>
          <a:chOff x="0" y="0"/>
          <a:chExt cx="0" cy="0"/>
        </a:xfrm>
      </p:grpSpPr>
      <p:sp>
        <p:nvSpPr>
          <p:cNvPr id="3935" name="Google Shape;3935;p28"/>
          <p:cNvSpPr txBox="1"/>
          <p:nvPr>
            <p:ph type="title"/>
          </p:nvPr>
        </p:nvSpPr>
        <p:spPr>
          <a:xfrm>
            <a:off x="718300" y="184729"/>
            <a:ext cx="6761100" cy="63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US">
                <a:latin typeface="Times New Roman"/>
                <a:ea typeface="Times New Roman"/>
                <a:cs typeface="Times New Roman"/>
                <a:sym typeface="Times New Roman"/>
              </a:rPr>
              <a:t>MACHINE LEARNING</a:t>
            </a:r>
            <a:endParaRPr b="1">
              <a:latin typeface="Times New Roman"/>
              <a:ea typeface="Times New Roman"/>
              <a:cs typeface="Times New Roman"/>
              <a:sym typeface="Times New Roman"/>
            </a:endParaRPr>
          </a:p>
        </p:txBody>
      </p:sp>
      <p:sp>
        <p:nvSpPr>
          <p:cNvPr id="3936" name="Google Shape;3936;p28"/>
          <p:cNvSpPr txBox="1"/>
          <p:nvPr>
            <p:ph idx="1" type="body"/>
          </p:nvPr>
        </p:nvSpPr>
        <p:spPr>
          <a:xfrm>
            <a:off x="350225" y="824325"/>
            <a:ext cx="7129200" cy="5461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latin typeface="Times New Roman"/>
              <a:ea typeface="Times New Roman"/>
              <a:cs typeface="Times New Roman"/>
              <a:sym typeface="Times New Roman"/>
            </a:endParaRPr>
          </a:p>
          <a:p>
            <a:pPr indent="0" lvl="0" marL="0" rtl="0" algn="l">
              <a:spcBef>
                <a:spcPts val="600"/>
              </a:spcBef>
              <a:spcAft>
                <a:spcPts val="0"/>
              </a:spcAft>
              <a:buNone/>
            </a:pPr>
            <a:r>
              <a:t/>
            </a:r>
            <a:endParaRPr>
              <a:latin typeface="Times New Roman"/>
              <a:ea typeface="Times New Roman"/>
              <a:cs typeface="Times New Roman"/>
              <a:sym typeface="Times New Roman"/>
            </a:endParaRPr>
          </a:p>
          <a:p>
            <a:pPr indent="0" lvl="0" marL="0" rtl="0" algn="l">
              <a:spcBef>
                <a:spcPts val="600"/>
              </a:spcBef>
              <a:spcAft>
                <a:spcPts val="0"/>
              </a:spcAft>
              <a:buNone/>
            </a:pPr>
            <a:r>
              <a:t/>
            </a:r>
            <a:endParaRPr>
              <a:latin typeface="Times New Roman"/>
              <a:ea typeface="Times New Roman"/>
              <a:cs typeface="Times New Roman"/>
              <a:sym typeface="Times New Roman"/>
            </a:endParaRPr>
          </a:p>
          <a:p>
            <a:pPr indent="0" lvl="0" marL="0" rtl="0" algn="l">
              <a:spcBef>
                <a:spcPts val="600"/>
              </a:spcBef>
              <a:spcAft>
                <a:spcPts val="0"/>
              </a:spcAft>
              <a:buNone/>
            </a:pPr>
            <a:r>
              <a:t/>
            </a:r>
            <a:endParaRPr>
              <a:latin typeface="Times New Roman"/>
              <a:ea typeface="Times New Roman"/>
              <a:cs typeface="Times New Roman"/>
              <a:sym typeface="Times New Roman"/>
            </a:endParaRPr>
          </a:p>
          <a:p>
            <a:pPr indent="0" lvl="0" marL="0" rtl="0" algn="l">
              <a:spcBef>
                <a:spcPts val="600"/>
              </a:spcBef>
              <a:spcAft>
                <a:spcPts val="0"/>
              </a:spcAft>
              <a:buNone/>
            </a:pPr>
            <a:r>
              <a:t/>
            </a:r>
            <a:endParaRPr>
              <a:latin typeface="Times New Roman"/>
              <a:ea typeface="Times New Roman"/>
              <a:cs typeface="Times New Roman"/>
              <a:sym typeface="Times New Roman"/>
            </a:endParaRPr>
          </a:p>
          <a:p>
            <a:pPr indent="0" lvl="0" marL="0" rtl="0" algn="l">
              <a:spcBef>
                <a:spcPts val="600"/>
              </a:spcBef>
              <a:spcAft>
                <a:spcPts val="0"/>
              </a:spcAft>
              <a:buNone/>
            </a:pPr>
            <a:r>
              <a:t/>
            </a:r>
            <a:endParaRPr>
              <a:latin typeface="Times New Roman"/>
              <a:ea typeface="Times New Roman"/>
              <a:cs typeface="Times New Roman"/>
              <a:sym typeface="Times New Roman"/>
            </a:endParaRPr>
          </a:p>
          <a:p>
            <a:pPr indent="0" lvl="0" marL="0" rtl="0" algn="l">
              <a:spcBef>
                <a:spcPts val="600"/>
              </a:spcBef>
              <a:spcAft>
                <a:spcPts val="0"/>
              </a:spcAft>
              <a:buNone/>
            </a:pPr>
            <a:r>
              <a:t/>
            </a:r>
            <a:endParaRPr>
              <a:latin typeface="Times New Roman"/>
              <a:ea typeface="Times New Roman"/>
              <a:cs typeface="Times New Roman"/>
              <a:sym typeface="Times New Roman"/>
            </a:endParaRPr>
          </a:p>
          <a:p>
            <a:pPr indent="0" lvl="0" marL="0" rtl="0" algn="l">
              <a:spcBef>
                <a:spcPts val="600"/>
              </a:spcBef>
              <a:spcAft>
                <a:spcPts val="0"/>
              </a:spcAft>
              <a:buNone/>
            </a:pPr>
            <a:r>
              <a:t/>
            </a:r>
            <a:endParaRPr>
              <a:latin typeface="Times New Roman"/>
              <a:ea typeface="Times New Roman"/>
              <a:cs typeface="Times New Roman"/>
              <a:sym typeface="Times New Roman"/>
            </a:endParaRPr>
          </a:p>
          <a:p>
            <a:pPr indent="-342900" lvl="0" marL="457200" rtl="0" algn="l">
              <a:lnSpc>
                <a:spcPct val="115000"/>
              </a:lnSpc>
              <a:spcBef>
                <a:spcPts val="1200"/>
              </a:spcBef>
              <a:spcAft>
                <a:spcPts val="0"/>
              </a:spcAft>
              <a:buClr>
                <a:schemeClr val="dk1"/>
              </a:buClr>
              <a:buSzPts val="1800"/>
              <a:buFont typeface="Arial"/>
              <a:buChar char="●"/>
            </a:pPr>
            <a:r>
              <a:rPr b="1" lang="en-US" sz="1800">
                <a:solidFill>
                  <a:schemeClr val="dk1"/>
                </a:solidFill>
                <a:latin typeface="Times New Roman"/>
                <a:ea typeface="Times New Roman"/>
                <a:cs typeface="Times New Roman"/>
                <a:sym typeface="Times New Roman"/>
              </a:rPr>
              <a:t>Traditional Programming : </a:t>
            </a:r>
            <a:r>
              <a:rPr lang="en-US" sz="1800">
                <a:solidFill>
                  <a:schemeClr val="dk1"/>
                </a:solidFill>
                <a:latin typeface="Times New Roman"/>
                <a:ea typeface="Times New Roman"/>
                <a:cs typeface="Times New Roman"/>
                <a:sym typeface="Times New Roman"/>
              </a:rPr>
              <a:t>We feed in DATA (Input) + PROGRAM (logic), run it on machine and get output.</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Arial"/>
              <a:buChar char="●"/>
            </a:pPr>
            <a:r>
              <a:rPr b="1" lang="en-US" sz="1800">
                <a:solidFill>
                  <a:schemeClr val="dk1"/>
                </a:solidFill>
                <a:latin typeface="Times New Roman"/>
                <a:ea typeface="Times New Roman"/>
                <a:cs typeface="Times New Roman"/>
                <a:sym typeface="Times New Roman"/>
              </a:rPr>
              <a:t>Machine Learning : </a:t>
            </a:r>
            <a:r>
              <a:rPr lang="en-US" sz="1800">
                <a:solidFill>
                  <a:schemeClr val="dk1"/>
                </a:solidFill>
                <a:latin typeface="Times New Roman"/>
                <a:ea typeface="Times New Roman"/>
                <a:cs typeface="Times New Roman"/>
                <a:sym typeface="Times New Roman"/>
              </a:rPr>
              <a:t>We feed in DATA(Input) + Output, run it on machine during training and the machine creates its own program(logic), which can be evaluated while testing.</a:t>
            </a:r>
            <a:endParaRPr sz="18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a:latin typeface="Times New Roman"/>
              <a:ea typeface="Times New Roman"/>
              <a:cs typeface="Times New Roman"/>
              <a:sym typeface="Times New Roman"/>
            </a:endParaRPr>
          </a:p>
        </p:txBody>
      </p:sp>
      <p:pic>
        <p:nvPicPr>
          <p:cNvPr id="3937" name="Google Shape;3937;p28"/>
          <p:cNvPicPr preferRelativeResize="0"/>
          <p:nvPr/>
        </p:nvPicPr>
        <p:blipFill>
          <a:blip r:embed="rId3">
            <a:alphaModFix/>
          </a:blip>
          <a:stretch>
            <a:fillRect/>
          </a:stretch>
        </p:blipFill>
        <p:spPr>
          <a:xfrm>
            <a:off x="508632" y="824318"/>
            <a:ext cx="8126725" cy="3597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42" name="Shape 3942"/>
        <p:cNvGrpSpPr/>
        <p:nvPr/>
      </p:nvGrpSpPr>
      <p:grpSpPr>
        <a:xfrm>
          <a:off x="0" y="0"/>
          <a:ext cx="0" cy="0"/>
          <a:chOff x="0" y="0"/>
          <a:chExt cx="0" cy="0"/>
        </a:xfrm>
      </p:grpSpPr>
      <p:sp>
        <p:nvSpPr>
          <p:cNvPr id="3943" name="Google Shape;3943;p29"/>
          <p:cNvSpPr txBox="1"/>
          <p:nvPr>
            <p:ph type="title"/>
          </p:nvPr>
        </p:nvSpPr>
        <p:spPr>
          <a:xfrm>
            <a:off x="-789275" y="247800"/>
            <a:ext cx="7528200" cy="860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b="1">
              <a:solidFill>
                <a:srgbClr val="434343"/>
              </a:solidFill>
              <a:latin typeface="Lato"/>
              <a:ea typeface="Lato"/>
              <a:cs typeface="Lato"/>
              <a:sym typeface="Lato"/>
            </a:endParaRPr>
          </a:p>
          <a:p>
            <a:pPr indent="0" lvl="0" marL="0" rtl="0" algn="l">
              <a:spcBef>
                <a:spcPts val="0"/>
              </a:spcBef>
              <a:spcAft>
                <a:spcPts val="0"/>
              </a:spcAft>
              <a:buNone/>
            </a:pPr>
            <a:r>
              <a:t/>
            </a:r>
            <a:endParaRPr b="1">
              <a:latin typeface="Dosis"/>
              <a:ea typeface="Dosis"/>
              <a:cs typeface="Dosis"/>
              <a:sym typeface="Dosis"/>
            </a:endParaRPr>
          </a:p>
        </p:txBody>
      </p:sp>
      <p:sp>
        <p:nvSpPr>
          <p:cNvPr id="3944" name="Google Shape;3944;p29"/>
          <p:cNvSpPr txBox="1"/>
          <p:nvPr>
            <p:ph idx="1" type="body"/>
          </p:nvPr>
        </p:nvSpPr>
        <p:spPr>
          <a:xfrm>
            <a:off x="223400" y="247800"/>
            <a:ext cx="8670300" cy="63471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US" sz="3600">
                <a:solidFill>
                  <a:schemeClr val="dk1"/>
                </a:solidFill>
                <a:latin typeface="Times New Roman"/>
                <a:ea typeface="Times New Roman"/>
                <a:cs typeface="Times New Roman"/>
                <a:sym typeface="Times New Roman"/>
              </a:rPr>
              <a:t>LOGISTIC REGRESSION</a:t>
            </a:r>
            <a:endParaRPr b="1" sz="36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b="1" sz="36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None/>
            </a:pPr>
            <a:r>
              <a:rPr lang="en-US">
                <a:solidFill>
                  <a:schemeClr val="dk1"/>
                </a:solidFill>
                <a:latin typeface="Times New Roman"/>
                <a:ea typeface="Times New Roman"/>
                <a:cs typeface="Times New Roman"/>
                <a:sym typeface="Times New Roman"/>
              </a:rPr>
              <a:t>Logistic regression, despite its name, is a linear model for classification rather than regression. Logistic regression is also known in the literature as logit regression, maximum-entropy classification (MaxEnt) or the log-linear classifier. In this model, the probabilities describing the possible outcomes of a single trial are modeled using a</a:t>
            </a:r>
            <a:r>
              <a:rPr lang="en-US">
                <a:solidFill>
                  <a:schemeClr val="dk1"/>
                </a:solidFill>
                <a:uFill>
                  <a:noFill/>
                </a:uFill>
                <a:latin typeface="Times New Roman"/>
                <a:ea typeface="Times New Roman"/>
                <a:cs typeface="Times New Roman"/>
                <a:sym typeface="Times New Roman"/>
                <a:hlinkClick r:id="rId3"/>
              </a:rPr>
              <a:t> </a:t>
            </a:r>
            <a:r>
              <a:rPr lang="en-US" u="sng">
                <a:solidFill>
                  <a:schemeClr val="hlink"/>
                </a:solidFill>
                <a:latin typeface="Times New Roman"/>
                <a:ea typeface="Times New Roman"/>
                <a:cs typeface="Times New Roman"/>
                <a:sym typeface="Times New Roman"/>
                <a:hlinkClick r:id="rId4"/>
              </a:rPr>
              <a:t>logistic function</a:t>
            </a:r>
            <a:r>
              <a:rPr lang="en-US">
                <a:solidFill>
                  <a:schemeClr val="dk1"/>
                </a:solidFill>
                <a:latin typeface="Times New Roman"/>
                <a:ea typeface="Times New Roman"/>
                <a:cs typeface="Times New Roman"/>
                <a:sym typeface="Times New Roman"/>
              </a:rPr>
              <a:t>.</a:t>
            </a:r>
            <a:endParaRPr b="1">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49" name="Shape 3949"/>
        <p:cNvGrpSpPr/>
        <p:nvPr/>
      </p:nvGrpSpPr>
      <p:grpSpPr>
        <a:xfrm>
          <a:off x="0" y="0"/>
          <a:ext cx="0" cy="0"/>
          <a:chOff x="0" y="0"/>
          <a:chExt cx="0" cy="0"/>
        </a:xfrm>
      </p:grpSpPr>
      <p:sp>
        <p:nvSpPr>
          <p:cNvPr id="3950" name="Google Shape;3950;p30"/>
          <p:cNvSpPr txBox="1"/>
          <p:nvPr>
            <p:ph idx="1" type="body"/>
          </p:nvPr>
        </p:nvSpPr>
        <p:spPr>
          <a:xfrm>
            <a:off x="227100" y="212225"/>
            <a:ext cx="7252200" cy="6073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US" sz="3600">
                <a:solidFill>
                  <a:srgbClr val="000000"/>
                </a:solidFill>
                <a:latin typeface="Times New Roman"/>
                <a:ea typeface="Times New Roman"/>
                <a:cs typeface="Times New Roman"/>
                <a:sym typeface="Times New Roman"/>
              </a:rPr>
              <a:t>3. HADOOP </a:t>
            </a:r>
            <a:endParaRPr b="1" sz="3600">
              <a:solidFill>
                <a:srgbClr val="000000"/>
              </a:solidFill>
              <a:latin typeface="Times New Roman"/>
              <a:ea typeface="Times New Roman"/>
              <a:cs typeface="Times New Roman"/>
              <a:sym typeface="Times New Roman"/>
            </a:endParaRPr>
          </a:p>
          <a:p>
            <a:pPr indent="0" lvl="0" marL="0" rtl="0" algn="l">
              <a:spcBef>
                <a:spcPts val="600"/>
              </a:spcBef>
              <a:spcAft>
                <a:spcPts val="0"/>
              </a:spcAft>
              <a:buNone/>
            </a:pPr>
            <a:r>
              <a:t/>
            </a:r>
            <a:endParaRPr b="1" sz="3600">
              <a:solidFill>
                <a:srgbClr val="000000"/>
              </a:solidFill>
              <a:latin typeface="Times New Roman"/>
              <a:ea typeface="Times New Roman"/>
              <a:cs typeface="Times New Roman"/>
              <a:sym typeface="Times New Roman"/>
            </a:endParaRPr>
          </a:p>
          <a:p>
            <a:pPr indent="0" lvl="0" marL="0" rtl="0" algn="l">
              <a:spcBef>
                <a:spcPts val="600"/>
              </a:spcBef>
              <a:spcAft>
                <a:spcPts val="0"/>
              </a:spcAft>
              <a:buNone/>
            </a:pPr>
            <a:r>
              <a:rPr lang="en-US">
                <a:solidFill>
                  <a:srgbClr val="000000"/>
                </a:solidFill>
                <a:latin typeface="Times New Roman"/>
                <a:ea typeface="Times New Roman"/>
                <a:cs typeface="Times New Roman"/>
                <a:sym typeface="Times New Roman"/>
              </a:rPr>
              <a:t>Apache Hadoop is a collection of open-source software utilities that facilitate using a network of many computers to solve problems involving massive amounts of data and computation. It provides a software framework for distributed storage and processing of big data using the MapReduce programming model.</a:t>
            </a:r>
            <a:endParaRPr>
              <a:solidFill>
                <a:srgbClr val="000000"/>
              </a:solidFill>
              <a:latin typeface="Times New Roman"/>
              <a:ea typeface="Times New Roman"/>
              <a:cs typeface="Times New Roman"/>
              <a:sym typeface="Times New Roman"/>
            </a:endParaRPr>
          </a:p>
          <a:p>
            <a:pPr indent="0" lvl="0" marL="0" rtl="0" algn="l">
              <a:spcBef>
                <a:spcPts val="600"/>
              </a:spcBef>
              <a:spcAft>
                <a:spcPts val="0"/>
              </a:spcAft>
              <a:buNone/>
            </a:pPr>
            <a:r>
              <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5" name="Shape 3955"/>
        <p:cNvGrpSpPr/>
        <p:nvPr/>
      </p:nvGrpSpPr>
      <p:grpSpPr>
        <a:xfrm>
          <a:off x="0" y="0"/>
          <a:ext cx="0" cy="0"/>
          <a:chOff x="0" y="0"/>
          <a:chExt cx="0" cy="0"/>
        </a:xfrm>
      </p:grpSpPr>
      <p:sp>
        <p:nvSpPr>
          <p:cNvPr id="3956" name="Google Shape;3956;p31"/>
          <p:cNvSpPr txBox="1"/>
          <p:nvPr>
            <p:ph type="title"/>
          </p:nvPr>
        </p:nvSpPr>
        <p:spPr>
          <a:xfrm>
            <a:off x="506350" y="131458"/>
            <a:ext cx="6761100" cy="1143300"/>
          </a:xfrm>
          <a:prstGeom prst="rect">
            <a:avLst/>
          </a:prstGeom>
        </p:spPr>
        <p:txBody>
          <a:bodyPr anchorCtr="0" anchor="b"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US">
                <a:solidFill>
                  <a:schemeClr val="dk1"/>
                </a:solidFill>
                <a:latin typeface="Titillium Web"/>
                <a:ea typeface="Titillium Web"/>
                <a:cs typeface="Titillium Web"/>
                <a:sym typeface="Titillium Web"/>
              </a:rPr>
              <a:t>MAP REDUCE</a:t>
            </a:r>
            <a:endParaRPr b="1">
              <a:solidFill>
                <a:schemeClr val="dk1"/>
              </a:solidFill>
              <a:latin typeface="Titillium Web"/>
              <a:ea typeface="Titillium Web"/>
              <a:cs typeface="Titillium Web"/>
              <a:sym typeface="Titillium Web"/>
            </a:endParaRPr>
          </a:p>
        </p:txBody>
      </p:sp>
      <p:sp>
        <p:nvSpPr>
          <p:cNvPr id="3957" name="Google Shape;3957;p31"/>
          <p:cNvSpPr txBox="1"/>
          <p:nvPr/>
        </p:nvSpPr>
        <p:spPr>
          <a:xfrm>
            <a:off x="506350" y="1609250"/>
            <a:ext cx="7185000" cy="5668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US" sz="2400">
                <a:solidFill>
                  <a:schemeClr val="dk1"/>
                </a:solidFill>
              </a:rPr>
              <a:t>MapReduce is a programming model suitable for processing of huge data. Hadoop is capable of running MapReduce programs written in various languages: Java, Ruby, Python, and C++. MapReduce programs are parallel in nature, thus are very useful for performing large-scale data analysis using multiple machines in the cluster.</a:t>
            </a:r>
            <a:endParaRPr sz="2400">
              <a:solidFill>
                <a:schemeClr val="dk1"/>
              </a:solidFill>
            </a:endParaRPr>
          </a:p>
          <a:p>
            <a:pPr indent="0" lvl="0" marL="0" rtl="0" algn="l">
              <a:lnSpc>
                <a:spcPct val="115000"/>
              </a:lnSpc>
              <a:spcBef>
                <a:spcPts val="1200"/>
              </a:spcBef>
              <a:spcAft>
                <a:spcPts val="0"/>
              </a:spcAft>
              <a:buNone/>
            </a:pPr>
            <a:r>
              <a:rPr b="1" lang="en-US" sz="2400">
                <a:solidFill>
                  <a:schemeClr val="dk1"/>
                </a:solidFill>
              </a:rPr>
              <a:t>MapReduce programs work in two phases:</a:t>
            </a:r>
            <a:endParaRPr b="1" sz="2400">
              <a:solidFill>
                <a:schemeClr val="dk1"/>
              </a:solidFill>
            </a:endParaRPr>
          </a:p>
          <a:p>
            <a:pPr indent="-381000" lvl="0" marL="457200" rtl="0" algn="l">
              <a:lnSpc>
                <a:spcPct val="115000"/>
              </a:lnSpc>
              <a:spcBef>
                <a:spcPts val="1200"/>
              </a:spcBef>
              <a:spcAft>
                <a:spcPts val="0"/>
              </a:spcAft>
              <a:buClr>
                <a:schemeClr val="dk1"/>
              </a:buClr>
              <a:buSzPts val="2400"/>
              <a:buAutoNum type="arabicPeriod"/>
            </a:pPr>
            <a:r>
              <a:rPr lang="en-US" sz="2400">
                <a:solidFill>
                  <a:schemeClr val="dk1"/>
                </a:solidFill>
              </a:rPr>
              <a:t>Map phase</a:t>
            </a:r>
            <a:endParaRPr sz="2400">
              <a:solidFill>
                <a:schemeClr val="dk1"/>
              </a:solidFill>
            </a:endParaRPr>
          </a:p>
          <a:p>
            <a:pPr indent="-381000" lvl="0" marL="457200" rtl="0" algn="l">
              <a:lnSpc>
                <a:spcPct val="115000"/>
              </a:lnSpc>
              <a:spcBef>
                <a:spcPts val="0"/>
              </a:spcBef>
              <a:spcAft>
                <a:spcPts val="0"/>
              </a:spcAft>
              <a:buClr>
                <a:schemeClr val="dk1"/>
              </a:buClr>
              <a:buSzPts val="2400"/>
              <a:buAutoNum type="arabicPeriod"/>
            </a:pPr>
            <a:r>
              <a:rPr lang="en-US" sz="2400">
                <a:solidFill>
                  <a:schemeClr val="dk1"/>
                </a:solidFill>
              </a:rPr>
              <a:t>Reduce phase.</a:t>
            </a:r>
            <a:endParaRPr sz="24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62" name="Shape 3962"/>
        <p:cNvGrpSpPr/>
        <p:nvPr/>
      </p:nvGrpSpPr>
      <p:grpSpPr>
        <a:xfrm>
          <a:off x="0" y="0"/>
          <a:ext cx="0" cy="0"/>
          <a:chOff x="0" y="0"/>
          <a:chExt cx="0" cy="0"/>
        </a:xfrm>
      </p:grpSpPr>
      <p:sp>
        <p:nvSpPr>
          <p:cNvPr id="3963" name="Google Shape;3963;p32"/>
          <p:cNvSpPr txBox="1"/>
          <p:nvPr>
            <p:ph idx="1" type="body"/>
          </p:nvPr>
        </p:nvSpPr>
        <p:spPr>
          <a:xfrm>
            <a:off x="271525" y="256225"/>
            <a:ext cx="8310300" cy="6456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US" sz="3600">
                <a:solidFill>
                  <a:srgbClr val="000000"/>
                </a:solidFill>
                <a:latin typeface="Times New Roman"/>
                <a:ea typeface="Times New Roman"/>
                <a:cs typeface="Times New Roman"/>
                <a:sym typeface="Times New Roman"/>
              </a:rPr>
              <a:t>4.</a:t>
            </a:r>
            <a:r>
              <a:rPr b="1" lang="en-US" sz="3600">
                <a:solidFill>
                  <a:srgbClr val="000000"/>
                </a:solidFill>
                <a:latin typeface="Times New Roman"/>
                <a:ea typeface="Times New Roman"/>
                <a:cs typeface="Times New Roman"/>
                <a:sym typeface="Times New Roman"/>
              </a:rPr>
              <a:t> NUMPY</a:t>
            </a:r>
            <a:endParaRPr b="1" sz="3600">
              <a:solidFill>
                <a:srgbClr val="000000"/>
              </a:solidFill>
              <a:latin typeface="Times New Roman"/>
              <a:ea typeface="Times New Roman"/>
              <a:cs typeface="Times New Roman"/>
              <a:sym typeface="Times New Roman"/>
            </a:endParaRPr>
          </a:p>
          <a:p>
            <a:pPr indent="0" lvl="0" marL="0" rtl="0" algn="l">
              <a:spcBef>
                <a:spcPts val="600"/>
              </a:spcBef>
              <a:spcAft>
                <a:spcPts val="0"/>
              </a:spcAft>
              <a:buClr>
                <a:schemeClr val="dk1"/>
              </a:buClr>
              <a:buSzPts val="1100"/>
              <a:buFont typeface="Arial"/>
              <a:buNone/>
            </a:pPr>
            <a:r>
              <a:rPr lang="en-US">
                <a:solidFill>
                  <a:srgbClr val="000000"/>
                </a:solidFill>
                <a:latin typeface="Times New Roman"/>
                <a:ea typeface="Times New Roman"/>
                <a:cs typeface="Times New Roman"/>
                <a:sym typeface="Times New Roman"/>
              </a:rPr>
              <a:t>NumPy is a general-purpose array-processing package. It provides a high-performance multidimensional array object, and tools for working with these arrays.</a:t>
            </a:r>
            <a:endParaRPr>
              <a:solidFill>
                <a:srgbClr val="000000"/>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US">
                <a:solidFill>
                  <a:srgbClr val="000000"/>
                </a:solidFill>
                <a:latin typeface="Times New Roman"/>
                <a:ea typeface="Times New Roman"/>
                <a:cs typeface="Times New Roman"/>
                <a:sym typeface="Times New Roman"/>
              </a:rPr>
              <a:t>It is the fundamental package for scientific computing with Python. It contains various features including these important ones:</a:t>
            </a:r>
            <a:endParaRPr>
              <a:solidFill>
                <a:srgbClr val="000000"/>
              </a:solidFill>
              <a:latin typeface="Times New Roman"/>
              <a:ea typeface="Times New Roman"/>
              <a:cs typeface="Times New Roman"/>
              <a:sym typeface="Times New Roman"/>
            </a:endParaRPr>
          </a:p>
          <a:p>
            <a:pPr indent="-381000" lvl="0" marL="457200" rtl="0" algn="l">
              <a:lnSpc>
                <a:spcPct val="115000"/>
              </a:lnSpc>
              <a:spcBef>
                <a:spcPts val="1200"/>
              </a:spcBef>
              <a:spcAft>
                <a:spcPts val="0"/>
              </a:spcAft>
              <a:buClr>
                <a:schemeClr val="dk1"/>
              </a:buClr>
              <a:buSzPts val="2400"/>
              <a:buFont typeface="Times New Roman"/>
              <a:buChar char="●"/>
            </a:pPr>
            <a:r>
              <a:rPr lang="en-US">
                <a:solidFill>
                  <a:srgbClr val="000000"/>
                </a:solidFill>
                <a:latin typeface="Times New Roman"/>
                <a:ea typeface="Times New Roman"/>
                <a:cs typeface="Times New Roman"/>
                <a:sym typeface="Times New Roman"/>
              </a:rPr>
              <a:t>A powerful N-dimensional array object</a:t>
            </a:r>
            <a:endParaRPr>
              <a:solidFill>
                <a:srgbClr val="000000"/>
              </a:solidFill>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Font typeface="Times New Roman"/>
              <a:buChar char="●"/>
            </a:pPr>
            <a:r>
              <a:rPr lang="en-US">
                <a:solidFill>
                  <a:srgbClr val="000000"/>
                </a:solidFill>
                <a:latin typeface="Times New Roman"/>
                <a:ea typeface="Times New Roman"/>
                <a:cs typeface="Times New Roman"/>
                <a:sym typeface="Times New Roman"/>
              </a:rPr>
              <a:t>Sophisticated (broadcasting) functions</a:t>
            </a:r>
            <a:endParaRPr>
              <a:solidFill>
                <a:srgbClr val="000000"/>
              </a:solidFill>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Font typeface="Times New Roman"/>
              <a:buChar char="●"/>
            </a:pPr>
            <a:r>
              <a:rPr lang="en-US">
                <a:solidFill>
                  <a:srgbClr val="000000"/>
                </a:solidFill>
                <a:latin typeface="Times New Roman"/>
                <a:ea typeface="Times New Roman"/>
                <a:cs typeface="Times New Roman"/>
                <a:sym typeface="Times New Roman"/>
              </a:rPr>
              <a:t>Tools for integrating C/C++ and Fortran code</a:t>
            </a:r>
            <a:endParaRPr>
              <a:solidFill>
                <a:srgbClr val="000000"/>
              </a:solidFill>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Font typeface="Times New Roman"/>
              <a:buChar char="●"/>
            </a:pPr>
            <a:r>
              <a:rPr lang="en-US">
                <a:solidFill>
                  <a:srgbClr val="000000"/>
                </a:solidFill>
                <a:latin typeface="Times New Roman"/>
                <a:ea typeface="Times New Roman"/>
                <a:cs typeface="Times New Roman"/>
                <a:sym typeface="Times New Roman"/>
              </a:rPr>
              <a:t>Useful linear algebra, Fourier transform, and random number capabilities</a:t>
            </a:r>
            <a:endParaRPr>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t/>
            </a:r>
            <a:endParaRPr sz="3000">
              <a:solidFill>
                <a:srgbClr val="000000"/>
              </a:solidFill>
              <a:latin typeface="Times New Roman"/>
              <a:ea typeface="Times New Roman"/>
              <a:cs typeface="Times New Roman"/>
              <a:sym typeface="Times New Roman"/>
            </a:endParaRPr>
          </a:p>
          <a:p>
            <a:pPr indent="0" lvl="0" marL="0" rtl="0" algn="l">
              <a:spcBef>
                <a:spcPts val="60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4" name="Shape 3854"/>
        <p:cNvGrpSpPr/>
        <p:nvPr/>
      </p:nvGrpSpPr>
      <p:grpSpPr>
        <a:xfrm>
          <a:off x="0" y="0"/>
          <a:ext cx="0" cy="0"/>
          <a:chOff x="0" y="0"/>
          <a:chExt cx="0" cy="0"/>
        </a:xfrm>
      </p:grpSpPr>
      <p:sp>
        <p:nvSpPr>
          <p:cNvPr id="3855" name="Google Shape;3855;p15"/>
          <p:cNvSpPr txBox="1"/>
          <p:nvPr/>
        </p:nvSpPr>
        <p:spPr>
          <a:xfrm>
            <a:off x="533400" y="533400"/>
            <a:ext cx="5702700" cy="5509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3600" u="none" cap="none" strike="noStrike">
                <a:solidFill>
                  <a:schemeClr val="accent4"/>
                </a:solidFill>
                <a:latin typeface="Times New Roman"/>
                <a:ea typeface="Times New Roman"/>
                <a:cs typeface="Times New Roman"/>
                <a:sym typeface="Times New Roman"/>
              </a:rPr>
              <a:t>ROADMAP</a:t>
            </a:r>
            <a:endParaRPr b="1" sz="3600">
              <a:solidFill>
                <a:schemeClr val="accent4"/>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1.PROBLEM STATEMENT</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2.LITERATURE SURVEY</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3.</a:t>
            </a:r>
            <a:r>
              <a:rPr lang="en-US" sz="2400">
                <a:solidFill>
                  <a:schemeClr val="dk1"/>
                </a:solidFill>
                <a:latin typeface="Times New Roman"/>
                <a:ea typeface="Times New Roman"/>
                <a:cs typeface="Times New Roman"/>
                <a:sym typeface="Times New Roman"/>
              </a:rPr>
              <a:t>EXISTING SYSTEM </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4.PROPOSED SYSTEM</a:t>
            </a:r>
            <a:endParaRPr sz="2400"/>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5.</a:t>
            </a:r>
            <a:r>
              <a:rPr lang="en-US" sz="2400">
                <a:solidFill>
                  <a:schemeClr val="dk1"/>
                </a:solidFill>
                <a:latin typeface="Times New Roman"/>
                <a:ea typeface="Times New Roman"/>
                <a:cs typeface="Times New Roman"/>
                <a:sym typeface="Times New Roman"/>
              </a:rPr>
              <a:t>S/W &amp; H/W REQUIREMENTS</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6.IMPLEMENTATION AND DATASET</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7.SNAP SHOT</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8.CONCLUSION</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9</a:t>
            </a:r>
            <a:r>
              <a:rPr lang="en-US" sz="2400">
                <a:solidFill>
                  <a:schemeClr val="dk1"/>
                </a:solidFill>
                <a:latin typeface="Times New Roman"/>
                <a:ea typeface="Times New Roman"/>
                <a:cs typeface="Times New Roman"/>
                <a:sym typeface="Times New Roman"/>
              </a:rPr>
              <a:t>.REFERENCES</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68" name="Shape 3968"/>
        <p:cNvGrpSpPr/>
        <p:nvPr/>
      </p:nvGrpSpPr>
      <p:grpSpPr>
        <a:xfrm>
          <a:off x="0" y="0"/>
          <a:ext cx="0" cy="0"/>
          <a:chOff x="0" y="0"/>
          <a:chExt cx="0" cy="0"/>
        </a:xfrm>
      </p:grpSpPr>
      <p:sp>
        <p:nvSpPr>
          <p:cNvPr id="3969" name="Google Shape;3969;p33"/>
          <p:cNvSpPr txBox="1"/>
          <p:nvPr>
            <p:ph type="title"/>
          </p:nvPr>
        </p:nvSpPr>
        <p:spPr>
          <a:xfrm>
            <a:off x="718300" y="297447"/>
            <a:ext cx="6761100" cy="892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US" sz="4800">
                <a:latin typeface="Times New Roman"/>
                <a:ea typeface="Times New Roman"/>
                <a:cs typeface="Times New Roman"/>
                <a:sym typeface="Times New Roman"/>
              </a:rPr>
              <a:t>DATASET</a:t>
            </a:r>
            <a:endParaRPr b="1" sz="4800">
              <a:latin typeface="Times New Roman"/>
              <a:ea typeface="Times New Roman"/>
              <a:cs typeface="Times New Roman"/>
              <a:sym typeface="Times New Roman"/>
            </a:endParaRPr>
          </a:p>
        </p:txBody>
      </p:sp>
      <p:sp>
        <p:nvSpPr>
          <p:cNvPr id="3970" name="Google Shape;3970;p33"/>
          <p:cNvSpPr txBox="1"/>
          <p:nvPr>
            <p:ph idx="1" type="body"/>
          </p:nvPr>
        </p:nvSpPr>
        <p:spPr>
          <a:xfrm>
            <a:off x="718300" y="1189950"/>
            <a:ext cx="7416600" cy="5095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US">
                <a:solidFill>
                  <a:schemeClr val="dk1"/>
                </a:solidFill>
                <a:latin typeface="Times New Roman"/>
                <a:ea typeface="Times New Roman"/>
                <a:cs typeface="Times New Roman"/>
                <a:sym typeface="Times New Roman"/>
              </a:rPr>
              <a:t>The dataset required for this project has optimized features of phishing website.</a:t>
            </a:r>
            <a:endParaRPr>
              <a:solidFill>
                <a:schemeClr val="dk1"/>
              </a:solidFill>
              <a:latin typeface="Times New Roman"/>
              <a:ea typeface="Times New Roman"/>
              <a:cs typeface="Times New Roman"/>
              <a:sym typeface="Times New Roman"/>
            </a:endParaRPr>
          </a:p>
          <a:p>
            <a:pPr indent="0" lvl="0" marL="0" rtl="0" algn="l">
              <a:spcBef>
                <a:spcPts val="600"/>
              </a:spcBef>
              <a:spcAft>
                <a:spcPts val="0"/>
              </a:spcAft>
              <a:buNone/>
            </a:pPr>
            <a:r>
              <a:rPr lang="en-US">
                <a:solidFill>
                  <a:schemeClr val="dk1"/>
                </a:solidFill>
                <a:latin typeface="Times New Roman"/>
                <a:ea typeface="Times New Roman"/>
                <a:cs typeface="Times New Roman"/>
                <a:sym typeface="Times New Roman"/>
              </a:rPr>
              <a:t>The dataset was obtained from PHISHTANK.COM which has 10 columns and is 33KB in size.The dataset is in .csv format. </a:t>
            </a:r>
            <a:endParaRPr>
              <a:solidFill>
                <a:schemeClr val="dk1"/>
              </a:solidFill>
              <a:latin typeface="Times New Roman"/>
              <a:ea typeface="Times New Roman"/>
              <a:cs typeface="Times New Roman"/>
              <a:sym typeface="Times New Roman"/>
            </a:endParaRPr>
          </a:p>
          <a:p>
            <a:pPr indent="0" lvl="0" marL="0" rtl="0" algn="l">
              <a:spcBef>
                <a:spcPts val="600"/>
              </a:spcBef>
              <a:spcAft>
                <a:spcPts val="0"/>
              </a:spcAft>
              <a:buNone/>
            </a:pPr>
            <a:r>
              <a:rPr lang="en-US">
                <a:solidFill>
                  <a:schemeClr val="dk1"/>
                </a:solidFill>
                <a:latin typeface="Times New Roman"/>
                <a:ea typeface="Times New Roman"/>
                <a:cs typeface="Times New Roman"/>
                <a:sym typeface="Times New Roman"/>
              </a:rPr>
              <a:t>1.EXPLAINING URL </a:t>
            </a:r>
            <a:endParaRPr>
              <a:solidFill>
                <a:schemeClr val="dk1"/>
              </a:solidFill>
              <a:latin typeface="Times New Roman"/>
              <a:ea typeface="Times New Roman"/>
              <a:cs typeface="Times New Roman"/>
              <a:sym typeface="Times New Roman"/>
            </a:endParaRPr>
          </a:p>
          <a:p>
            <a:pPr indent="-381000" lvl="0" marL="457200" rtl="0" algn="l">
              <a:spcBef>
                <a:spcPts val="600"/>
              </a:spcBef>
              <a:spcAft>
                <a:spcPts val="0"/>
              </a:spcAft>
              <a:buClr>
                <a:schemeClr val="dk1"/>
              </a:buClr>
              <a:buSzPts val="2400"/>
              <a:buFont typeface="Times New Roman"/>
              <a:buChar char="-"/>
            </a:pPr>
            <a:r>
              <a:rPr lang="en-US">
                <a:solidFill>
                  <a:schemeClr val="dk1"/>
                </a:solidFill>
                <a:latin typeface="Times New Roman"/>
                <a:ea typeface="Times New Roman"/>
                <a:cs typeface="Times New Roman"/>
                <a:sym typeface="Times New Roman"/>
              </a:rPr>
              <a:t>HAving the phishing Adress</a:t>
            </a:r>
            <a:endParaRPr>
              <a:solidFill>
                <a:schemeClr val="dk1"/>
              </a:solidFill>
              <a:latin typeface="Times New Roman"/>
              <a:ea typeface="Times New Roman"/>
              <a:cs typeface="Times New Roman"/>
              <a:sym typeface="Times New Roman"/>
            </a:endParaRPr>
          </a:p>
          <a:p>
            <a:pPr indent="-381000" lvl="0" marL="457200" rtl="0" algn="l">
              <a:spcBef>
                <a:spcPts val="0"/>
              </a:spcBef>
              <a:spcAft>
                <a:spcPts val="0"/>
              </a:spcAft>
              <a:buClr>
                <a:schemeClr val="dk1"/>
              </a:buClr>
              <a:buSzPts val="2400"/>
              <a:buFont typeface="Times New Roman"/>
              <a:buChar char="-"/>
            </a:pPr>
            <a:r>
              <a:rPr lang="en-US">
                <a:solidFill>
                  <a:schemeClr val="dk1"/>
                </a:solidFill>
                <a:latin typeface="Times New Roman"/>
                <a:ea typeface="Times New Roman"/>
                <a:cs typeface="Times New Roman"/>
                <a:sym typeface="Times New Roman"/>
              </a:rPr>
              <a:t>Url Length</a:t>
            </a:r>
            <a:endParaRPr>
              <a:solidFill>
                <a:schemeClr val="dk1"/>
              </a:solidFill>
              <a:latin typeface="Times New Roman"/>
              <a:ea typeface="Times New Roman"/>
              <a:cs typeface="Times New Roman"/>
              <a:sym typeface="Times New Roman"/>
            </a:endParaRPr>
          </a:p>
          <a:p>
            <a:pPr indent="-381000" lvl="0" marL="457200" rtl="0" algn="l">
              <a:spcBef>
                <a:spcPts val="0"/>
              </a:spcBef>
              <a:spcAft>
                <a:spcPts val="0"/>
              </a:spcAft>
              <a:buClr>
                <a:schemeClr val="dk1"/>
              </a:buClr>
              <a:buSzPts val="2400"/>
              <a:buFont typeface="Times New Roman"/>
              <a:buChar char="-"/>
            </a:pPr>
            <a:r>
              <a:rPr lang="en-US">
                <a:solidFill>
                  <a:schemeClr val="dk1"/>
                </a:solidFill>
                <a:latin typeface="Times New Roman"/>
                <a:ea typeface="Times New Roman"/>
                <a:cs typeface="Times New Roman"/>
                <a:sym typeface="Times New Roman"/>
              </a:rPr>
              <a:t>Shortening Service</a:t>
            </a:r>
            <a:endParaRPr>
              <a:solidFill>
                <a:schemeClr val="dk1"/>
              </a:solidFill>
              <a:latin typeface="Times New Roman"/>
              <a:ea typeface="Times New Roman"/>
              <a:cs typeface="Times New Roman"/>
              <a:sym typeface="Times New Roman"/>
            </a:endParaRPr>
          </a:p>
          <a:p>
            <a:pPr indent="-381000" lvl="0" marL="457200" rtl="0" algn="l">
              <a:spcBef>
                <a:spcPts val="0"/>
              </a:spcBef>
              <a:spcAft>
                <a:spcPts val="0"/>
              </a:spcAft>
              <a:buClr>
                <a:schemeClr val="dk1"/>
              </a:buClr>
              <a:buSzPts val="2400"/>
              <a:buFont typeface="Times New Roman"/>
              <a:buChar char="-"/>
            </a:pPr>
            <a:r>
              <a:rPr lang="en-US">
                <a:solidFill>
                  <a:schemeClr val="dk1"/>
                </a:solidFill>
                <a:latin typeface="Times New Roman"/>
                <a:ea typeface="Times New Roman"/>
                <a:cs typeface="Times New Roman"/>
                <a:sym typeface="Times New Roman"/>
              </a:rPr>
              <a:t>having symbol</a:t>
            </a:r>
            <a:endParaRPr>
              <a:solidFill>
                <a:schemeClr val="dk1"/>
              </a:solidFill>
              <a:latin typeface="Times New Roman"/>
              <a:ea typeface="Times New Roman"/>
              <a:cs typeface="Times New Roman"/>
              <a:sym typeface="Times New Roman"/>
            </a:endParaRPr>
          </a:p>
          <a:p>
            <a:pPr indent="-381000" lvl="0" marL="457200" rtl="0" algn="l">
              <a:spcBef>
                <a:spcPts val="0"/>
              </a:spcBef>
              <a:spcAft>
                <a:spcPts val="0"/>
              </a:spcAft>
              <a:buClr>
                <a:schemeClr val="dk1"/>
              </a:buClr>
              <a:buSzPts val="2400"/>
              <a:buFont typeface="Times New Roman"/>
              <a:buChar char="-"/>
            </a:pPr>
            <a:r>
              <a:rPr lang="en-US">
                <a:solidFill>
                  <a:schemeClr val="dk1"/>
                </a:solidFill>
                <a:latin typeface="Times New Roman"/>
                <a:ea typeface="Times New Roman"/>
                <a:cs typeface="Times New Roman"/>
                <a:sym typeface="Times New Roman"/>
              </a:rPr>
              <a:t>double slash redirect in</a:t>
            </a:r>
            <a:endParaRPr>
              <a:solidFill>
                <a:schemeClr val="dk1"/>
              </a:solidFill>
              <a:latin typeface="Times New Roman"/>
              <a:ea typeface="Times New Roman"/>
              <a:cs typeface="Times New Roman"/>
              <a:sym typeface="Times New Roman"/>
            </a:endParaRPr>
          </a:p>
          <a:p>
            <a:pPr indent="-381000" lvl="0" marL="457200" rtl="0" algn="l">
              <a:spcBef>
                <a:spcPts val="0"/>
              </a:spcBef>
              <a:spcAft>
                <a:spcPts val="0"/>
              </a:spcAft>
              <a:buClr>
                <a:schemeClr val="dk1"/>
              </a:buClr>
              <a:buSzPts val="2400"/>
              <a:buFont typeface="Times New Roman"/>
              <a:buChar char="-"/>
            </a:pPr>
            <a:r>
              <a:rPr lang="en-US">
                <a:solidFill>
                  <a:schemeClr val="dk1"/>
                </a:solidFill>
                <a:latin typeface="Times New Roman"/>
                <a:ea typeface="Times New Roman"/>
                <a:cs typeface="Times New Roman"/>
                <a:sym typeface="Times New Roman"/>
              </a:rPr>
              <a:t>prefix suffix</a:t>
            </a:r>
            <a:endParaRPr>
              <a:solidFill>
                <a:schemeClr val="dk1"/>
              </a:solidFill>
              <a:latin typeface="Times New Roman"/>
              <a:ea typeface="Times New Roman"/>
              <a:cs typeface="Times New Roman"/>
              <a:sym typeface="Times New Roman"/>
            </a:endParaRPr>
          </a:p>
          <a:p>
            <a:pPr indent="0" lvl="0" marL="0" rtl="0" algn="l">
              <a:spcBef>
                <a:spcPts val="60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spcBef>
                <a:spcPts val="60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spcBef>
                <a:spcPts val="600"/>
              </a:spcBef>
              <a:spcAft>
                <a:spcPts val="0"/>
              </a:spcAft>
              <a:buNone/>
            </a:pPr>
            <a:r>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75" name="Shape 3975"/>
        <p:cNvGrpSpPr/>
        <p:nvPr/>
      </p:nvGrpSpPr>
      <p:grpSpPr>
        <a:xfrm>
          <a:off x="0" y="0"/>
          <a:ext cx="0" cy="0"/>
          <a:chOff x="0" y="0"/>
          <a:chExt cx="0" cy="0"/>
        </a:xfrm>
      </p:grpSpPr>
      <p:sp>
        <p:nvSpPr>
          <p:cNvPr id="3976" name="Google Shape;3976;p34"/>
          <p:cNvSpPr txBox="1"/>
          <p:nvPr>
            <p:ph type="title"/>
          </p:nvPr>
        </p:nvSpPr>
        <p:spPr>
          <a:xfrm>
            <a:off x="718300" y="985833"/>
            <a:ext cx="67611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3977" name="Google Shape;3977;p34"/>
          <p:cNvSpPr txBox="1"/>
          <p:nvPr>
            <p:ph idx="1" type="body"/>
          </p:nvPr>
        </p:nvSpPr>
        <p:spPr>
          <a:xfrm>
            <a:off x="718300" y="2311399"/>
            <a:ext cx="6761100" cy="3974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pic>
        <p:nvPicPr>
          <p:cNvPr id="3978" name="Google Shape;3978;p34"/>
          <p:cNvPicPr preferRelativeResize="0"/>
          <p:nvPr/>
        </p:nvPicPr>
        <p:blipFill>
          <a:blip r:embed="rId3">
            <a:alphaModFix/>
          </a:blip>
          <a:stretch>
            <a:fillRect/>
          </a:stretch>
        </p:blipFill>
        <p:spPr>
          <a:xfrm>
            <a:off x="246225" y="473375"/>
            <a:ext cx="7770174" cy="60498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83" name="Shape 3983"/>
        <p:cNvGrpSpPr/>
        <p:nvPr/>
      </p:nvGrpSpPr>
      <p:grpSpPr>
        <a:xfrm>
          <a:off x="0" y="0"/>
          <a:ext cx="0" cy="0"/>
          <a:chOff x="0" y="0"/>
          <a:chExt cx="0" cy="0"/>
        </a:xfrm>
      </p:grpSpPr>
      <p:sp>
        <p:nvSpPr>
          <p:cNvPr id="3984" name="Google Shape;3984;p35"/>
          <p:cNvSpPr txBox="1"/>
          <p:nvPr>
            <p:ph type="title"/>
          </p:nvPr>
        </p:nvSpPr>
        <p:spPr>
          <a:xfrm>
            <a:off x="1064650" y="1770900"/>
            <a:ext cx="7544400" cy="1790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US" sz="4800">
                <a:latin typeface="Times New Roman"/>
                <a:ea typeface="Times New Roman"/>
                <a:cs typeface="Times New Roman"/>
                <a:sym typeface="Times New Roman"/>
              </a:rPr>
              <a:t>IMPLEMENTATION</a:t>
            </a:r>
            <a:endParaRPr b="1" sz="4800">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89" name="Shape 3989"/>
        <p:cNvGrpSpPr/>
        <p:nvPr/>
      </p:nvGrpSpPr>
      <p:grpSpPr>
        <a:xfrm>
          <a:off x="0" y="0"/>
          <a:ext cx="0" cy="0"/>
          <a:chOff x="0" y="0"/>
          <a:chExt cx="0" cy="0"/>
        </a:xfrm>
      </p:grpSpPr>
      <p:sp>
        <p:nvSpPr>
          <p:cNvPr id="3990" name="Google Shape;3990;p36"/>
          <p:cNvSpPr txBox="1"/>
          <p:nvPr>
            <p:ph type="title"/>
          </p:nvPr>
        </p:nvSpPr>
        <p:spPr>
          <a:xfrm>
            <a:off x="718300" y="247872"/>
            <a:ext cx="6761100" cy="892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3991" name="Google Shape;3991;p36"/>
          <p:cNvSpPr txBox="1"/>
          <p:nvPr>
            <p:ph idx="1" type="body"/>
          </p:nvPr>
        </p:nvSpPr>
        <p:spPr>
          <a:xfrm>
            <a:off x="718300" y="1470750"/>
            <a:ext cx="6761100" cy="4814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US"/>
              <a:t>Number of legitimate and phished urls in the dataset</a:t>
            </a:r>
            <a:endParaRPr/>
          </a:p>
        </p:txBody>
      </p:sp>
      <p:pic>
        <p:nvPicPr>
          <p:cNvPr id="3992" name="Google Shape;3992;p36"/>
          <p:cNvPicPr preferRelativeResize="0"/>
          <p:nvPr/>
        </p:nvPicPr>
        <p:blipFill>
          <a:blip r:embed="rId3">
            <a:alphaModFix/>
          </a:blip>
          <a:stretch>
            <a:fillRect/>
          </a:stretch>
        </p:blipFill>
        <p:spPr>
          <a:xfrm>
            <a:off x="718300" y="2412675"/>
            <a:ext cx="6299525" cy="41974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97" name="Shape 3997"/>
        <p:cNvGrpSpPr/>
        <p:nvPr/>
      </p:nvGrpSpPr>
      <p:grpSpPr>
        <a:xfrm>
          <a:off x="0" y="0"/>
          <a:ext cx="0" cy="0"/>
          <a:chOff x="0" y="0"/>
          <a:chExt cx="0" cy="0"/>
        </a:xfrm>
      </p:grpSpPr>
      <p:sp>
        <p:nvSpPr>
          <p:cNvPr id="3998" name="Google Shape;3998;p37"/>
          <p:cNvSpPr txBox="1"/>
          <p:nvPr>
            <p:ph type="title"/>
          </p:nvPr>
        </p:nvSpPr>
        <p:spPr>
          <a:xfrm>
            <a:off x="718300" y="280922"/>
            <a:ext cx="6761100" cy="942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US">
                <a:latin typeface="Dosis"/>
                <a:ea typeface="Dosis"/>
                <a:cs typeface="Dosis"/>
                <a:sym typeface="Dosis"/>
              </a:rPr>
              <a:t>CORELATION MATRIX</a:t>
            </a:r>
            <a:endParaRPr b="1">
              <a:latin typeface="Dosis"/>
              <a:ea typeface="Dosis"/>
              <a:cs typeface="Dosis"/>
              <a:sym typeface="Dosis"/>
            </a:endParaRPr>
          </a:p>
        </p:txBody>
      </p:sp>
      <p:sp>
        <p:nvSpPr>
          <p:cNvPr id="3999" name="Google Shape;3999;p37"/>
          <p:cNvSpPr txBox="1"/>
          <p:nvPr>
            <p:ph idx="1" type="body"/>
          </p:nvPr>
        </p:nvSpPr>
        <p:spPr>
          <a:xfrm>
            <a:off x="718300" y="1305500"/>
            <a:ext cx="6761100" cy="5089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pic>
        <p:nvPicPr>
          <p:cNvPr id="4000" name="Google Shape;4000;p37"/>
          <p:cNvPicPr preferRelativeResize="0"/>
          <p:nvPr/>
        </p:nvPicPr>
        <p:blipFill>
          <a:blip r:embed="rId3">
            <a:alphaModFix/>
          </a:blip>
          <a:stretch>
            <a:fillRect/>
          </a:stretch>
        </p:blipFill>
        <p:spPr>
          <a:xfrm>
            <a:off x="818600" y="1473901"/>
            <a:ext cx="6560500" cy="46828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05" name="Shape 4005"/>
        <p:cNvGrpSpPr/>
        <p:nvPr/>
      </p:nvGrpSpPr>
      <p:grpSpPr>
        <a:xfrm>
          <a:off x="0" y="0"/>
          <a:ext cx="0" cy="0"/>
          <a:chOff x="0" y="0"/>
          <a:chExt cx="0" cy="0"/>
        </a:xfrm>
      </p:grpSpPr>
      <p:sp>
        <p:nvSpPr>
          <p:cNvPr id="4006" name="Google Shape;4006;p38"/>
          <p:cNvSpPr txBox="1"/>
          <p:nvPr>
            <p:ph type="title"/>
          </p:nvPr>
        </p:nvSpPr>
        <p:spPr>
          <a:xfrm>
            <a:off x="718300" y="264378"/>
            <a:ext cx="6761100" cy="942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b="1">
              <a:latin typeface="Dosis"/>
              <a:ea typeface="Dosis"/>
              <a:cs typeface="Dosis"/>
              <a:sym typeface="Dosis"/>
            </a:endParaRPr>
          </a:p>
        </p:txBody>
      </p:sp>
      <p:sp>
        <p:nvSpPr>
          <p:cNvPr id="4007" name="Google Shape;4007;p38"/>
          <p:cNvSpPr txBox="1"/>
          <p:nvPr>
            <p:ph idx="1" type="body"/>
          </p:nvPr>
        </p:nvSpPr>
        <p:spPr>
          <a:xfrm>
            <a:off x="718300" y="1140250"/>
            <a:ext cx="7213800" cy="5519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US" sz="3600">
                <a:solidFill>
                  <a:schemeClr val="accent4"/>
                </a:solidFill>
                <a:latin typeface="Titillium Web"/>
                <a:ea typeface="Titillium Web"/>
                <a:cs typeface="Titillium Web"/>
                <a:sym typeface="Titillium Web"/>
              </a:rPr>
              <a:t>CONFUSION MATRIX </a:t>
            </a:r>
            <a:endParaRPr b="1" sz="3600">
              <a:solidFill>
                <a:schemeClr val="accent4"/>
              </a:solidFill>
              <a:latin typeface="Titillium Web"/>
              <a:ea typeface="Titillium Web"/>
              <a:cs typeface="Titillium Web"/>
              <a:sym typeface="Titillium Web"/>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pic>
        <p:nvPicPr>
          <p:cNvPr id="4008" name="Google Shape;4008;p38"/>
          <p:cNvPicPr preferRelativeResize="0"/>
          <p:nvPr/>
        </p:nvPicPr>
        <p:blipFill>
          <a:blip r:embed="rId3">
            <a:alphaModFix/>
          </a:blip>
          <a:stretch>
            <a:fillRect/>
          </a:stretch>
        </p:blipFill>
        <p:spPr>
          <a:xfrm>
            <a:off x="1024575" y="1878763"/>
            <a:ext cx="6643175" cy="4780937"/>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12" name="Shape 4012"/>
        <p:cNvGrpSpPr/>
        <p:nvPr/>
      </p:nvGrpSpPr>
      <p:grpSpPr>
        <a:xfrm>
          <a:off x="0" y="0"/>
          <a:ext cx="0" cy="0"/>
          <a:chOff x="0" y="0"/>
          <a:chExt cx="0" cy="0"/>
        </a:xfrm>
      </p:grpSpPr>
      <p:sp>
        <p:nvSpPr>
          <p:cNvPr id="4013" name="Google Shape;4013;p39"/>
          <p:cNvSpPr txBox="1"/>
          <p:nvPr/>
        </p:nvSpPr>
        <p:spPr>
          <a:xfrm>
            <a:off x="609600" y="685800"/>
            <a:ext cx="7436100" cy="5691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600">
                <a:solidFill>
                  <a:schemeClr val="dk1"/>
                </a:solidFill>
                <a:latin typeface="Times New Roman"/>
                <a:ea typeface="Times New Roman"/>
                <a:cs typeface="Times New Roman"/>
                <a:sym typeface="Times New Roman"/>
              </a:rPr>
              <a:t>CONCLUSION</a:t>
            </a:r>
            <a:endParaRPr b="1" sz="3600"/>
          </a:p>
          <a:p>
            <a:pPr indent="0" lvl="0" marL="0" marR="0" rtl="0" algn="l">
              <a:spcBef>
                <a:spcPts val="0"/>
              </a:spcBef>
              <a:spcAft>
                <a:spcPts val="0"/>
              </a:spcAft>
              <a:buNone/>
            </a:pPr>
            <a:r>
              <a:t/>
            </a:r>
            <a:endParaRPr sz="2200">
              <a:solidFill>
                <a:schemeClr val="dk1"/>
              </a:solidFill>
              <a:latin typeface="Calibri"/>
              <a:ea typeface="Calibri"/>
              <a:cs typeface="Calibri"/>
              <a:sym typeface="Calibri"/>
            </a:endParaRPr>
          </a:p>
          <a:p>
            <a:pPr indent="0" lvl="0" marL="0" marR="0" rtl="0" algn="l">
              <a:spcBef>
                <a:spcPts val="0"/>
              </a:spcBef>
              <a:spcAft>
                <a:spcPts val="0"/>
              </a:spcAft>
              <a:buNone/>
            </a:pPr>
            <a:r>
              <a:rPr lang="en-US" sz="2200">
                <a:solidFill>
                  <a:schemeClr val="dk1"/>
                </a:solidFill>
                <a:latin typeface="Calibri"/>
                <a:ea typeface="Calibri"/>
                <a:cs typeface="Calibri"/>
                <a:sym typeface="Calibri"/>
              </a:rPr>
              <a:t>Working on this report as a team, we conclude that the Phishing activity has increased posing a serious security threat to computer systems.It is essential to know whether your confidential information is safe and you are not a victim of a phished website.</a:t>
            </a:r>
            <a:endParaRPr sz="2200">
              <a:solidFill>
                <a:schemeClr val="dk1"/>
              </a:solidFill>
              <a:latin typeface="Calibri"/>
              <a:ea typeface="Calibri"/>
              <a:cs typeface="Calibri"/>
              <a:sym typeface="Calibri"/>
            </a:endParaRPr>
          </a:p>
          <a:p>
            <a:pPr indent="0" lvl="0" marL="0" marR="0" rtl="0" algn="l">
              <a:spcBef>
                <a:spcPts val="0"/>
              </a:spcBef>
              <a:spcAft>
                <a:spcPts val="0"/>
              </a:spcAft>
              <a:buNone/>
            </a:pPr>
            <a:r>
              <a:rPr lang="en-US" sz="2200">
                <a:solidFill>
                  <a:schemeClr val="dk1"/>
                </a:solidFill>
                <a:latin typeface="Calibri"/>
                <a:ea typeface="Calibri"/>
                <a:cs typeface="Calibri"/>
                <a:sym typeface="Calibri"/>
              </a:rPr>
              <a:t>Till now we have collected the data set on which training and testing and Data Cleaning  is done.We are going to extract the features by Hadoop-Map Reduce technique on which training will be done and the website will be categorized as harm or genuine.</a:t>
            </a:r>
            <a:endParaRPr sz="2200">
              <a:solidFill>
                <a:schemeClr val="dk1"/>
              </a:solidFill>
              <a:latin typeface="Calibri"/>
              <a:ea typeface="Calibri"/>
              <a:cs typeface="Calibri"/>
              <a:sym typeface="Calibri"/>
            </a:endParaRPr>
          </a:p>
          <a:p>
            <a:pPr indent="0" lvl="0" marL="0" marR="0" rtl="0" algn="l">
              <a:spcBef>
                <a:spcPts val="0"/>
              </a:spcBef>
              <a:spcAft>
                <a:spcPts val="0"/>
              </a:spcAft>
              <a:buNone/>
            </a:pPr>
            <a:r>
              <a:rPr lang="en-US" sz="2200">
                <a:solidFill>
                  <a:schemeClr val="dk1"/>
                </a:solidFill>
                <a:latin typeface="Calibri"/>
                <a:ea typeface="Calibri"/>
                <a:cs typeface="Calibri"/>
                <a:sym typeface="Calibri"/>
              </a:rPr>
              <a:t>We will be using Machine Learning algorithm i.e. SVM(Support Vector Machine) that will help us to classify appropriately the input url as fake or not.</a:t>
            </a:r>
            <a:endParaRPr sz="2200"/>
          </a:p>
          <a:p>
            <a:pPr indent="0" lvl="0" marL="0" marR="0" rtl="0" algn="l">
              <a:spcBef>
                <a:spcPts val="0"/>
              </a:spcBef>
              <a:spcAft>
                <a:spcPts val="0"/>
              </a:spcAft>
              <a:buNone/>
            </a:pPr>
            <a:r>
              <a:t/>
            </a:r>
            <a:endParaRPr sz="2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200">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17" name="Shape 4017"/>
        <p:cNvGrpSpPr/>
        <p:nvPr/>
      </p:nvGrpSpPr>
      <p:grpSpPr>
        <a:xfrm>
          <a:off x="0" y="0"/>
          <a:ext cx="0" cy="0"/>
          <a:chOff x="0" y="0"/>
          <a:chExt cx="0" cy="0"/>
        </a:xfrm>
      </p:grpSpPr>
      <p:sp>
        <p:nvSpPr>
          <p:cNvPr id="4018" name="Google Shape;4018;p40"/>
          <p:cNvSpPr txBox="1"/>
          <p:nvPr/>
        </p:nvSpPr>
        <p:spPr>
          <a:xfrm>
            <a:off x="341525" y="642650"/>
            <a:ext cx="8153400" cy="5818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REFERENCES</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381000" lvl="0" marL="457200" marR="0" rtl="0" algn="l">
              <a:spcBef>
                <a:spcPts val="0"/>
              </a:spcBef>
              <a:spcAft>
                <a:spcPts val="0"/>
              </a:spcAft>
              <a:buClr>
                <a:schemeClr val="dk1"/>
              </a:buClr>
              <a:buSzPts val="2400"/>
              <a:buFont typeface="Times New Roman"/>
              <a:buAutoNum type="arabicParenR"/>
            </a:pPr>
            <a:r>
              <a:rPr lang="en-US" sz="2400" u="sng">
                <a:solidFill>
                  <a:schemeClr val="hlink"/>
                </a:solidFill>
                <a:latin typeface="Times New Roman"/>
                <a:ea typeface="Times New Roman"/>
                <a:cs typeface="Times New Roman"/>
                <a:sym typeface="Times New Roman"/>
                <a:hlinkClick r:id="rId3"/>
              </a:rPr>
              <a:t>https://pdfs.semanticscholar.org/515b/2c4b5fe27660d8c29aaf77f7795422a71eaf.pdf</a:t>
            </a:r>
            <a:endParaRPr sz="2400">
              <a:solidFill>
                <a:schemeClr val="dk1"/>
              </a:solidFill>
              <a:latin typeface="Times New Roman"/>
              <a:ea typeface="Times New Roman"/>
              <a:cs typeface="Times New Roman"/>
              <a:sym typeface="Times New Roman"/>
            </a:endParaRPr>
          </a:p>
          <a:p>
            <a:pPr indent="-381000" lvl="0" marL="457200" marR="0" rtl="0" algn="l">
              <a:spcBef>
                <a:spcPts val="0"/>
              </a:spcBef>
              <a:spcAft>
                <a:spcPts val="0"/>
              </a:spcAft>
              <a:buClr>
                <a:schemeClr val="dk1"/>
              </a:buClr>
              <a:buSzPts val="2400"/>
              <a:buFont typeface="Times New Roman"/>
              <a:buAutoNum type="arabicParenR"/>
            </a:pPr>
            <a:r>
              <a:rPr lang="en-US" sz="2400" u="sng">
                <a:solidFill>
                  <a:schemeClr val="hlink"/>
                </a:solidFill>
                <a:latin typeface="Times New Roman"/>
                <a:ea typeface="Times New Roman"/>
                <a:cs typeface="Times New Roman"/>
                <a:sym typeface="Times New Roman"/>
                <a:hlinkClick r:id="rId4"/>
              </a:rPr>
              <a:t>https://pdfs.semanticscholar.org/188f/3bde688d5a47ce86bc0a8eca03aeb1bb9dfc.pdf</a:t>
            </a:r>
            <a:endParaRPr sz="2400">
              <a:solidFill>
                <a:schemeClr val="dk1"/>
              </a:solidFill>
              <a:latin typeface="Times New Roman"/>
              <a:ea typeface="Times New Roman"/>
              <a:cs typeface="Times New Roman"/>
              <a:sym typeface="Times New Roman"/>
            </a:endParaRPr>
          </a:p>
          <a:p>
            <a:pPr indent="-381000" lvl="0" marL="457200" marR="0" rtl="0" algn="l">
              <a:spcBef>
                <a:spcPts val="0"/>
              </a:spcBef>
              <a:spcAft>
                <a:spcPts val="0"/>
              </a:spcAft>
              <a:buClr>
                <a:schemeClr val="dk1"/>
              </a:buClr>
              <a:buSzPts val="2400"/>
              <a:buFont typeface="Times New Roman"/>
              <a:buAutoNum type="arabicParenR"/>
            </a:pPr>
            <a:r>
              <a:rPr lang="en-US" sz="2400" u="sng">
                <a:solidFill>
                  <a:schemeClr val="hlink"/>
                </a:solidFill>
                <a:latin typeface="Times New Roman"/>
                <a:ea typeface="Times New Roman"/>
                <a:cs typeface="Times New Roman"/>
                <a:sym typeface="Times New Roman"/>
                <a:hlinkClick r:id="rId5"/>
              </a:rPr>
              <a:t>https://www.irjet.net/archives/V5/i4/IRJET-V5I4216.pdf</a:t>
            </a:r>
            <a:endParaRPr sz="2400">
              <a:solidFill>
                <a:schemeClr val="dk1"/>
              </a:solidFill>
              <a:latin typeface="Times New Roman"/>
              <a:ea typeface="Times New Roman"/>
              <a:cs typeface="Times New Roman"/>
              <a:sym typeface="Times New Roman"/>
            </a:endParaRPr>
          </a:p>
          <a:p>
            <a:pPr indent="-381000" lvl="0" marL="457200" marR="0" rtl="0" algn="l">
              <a:spcBef>
                <a:spcPts val="0"/>
              </a:spcBef>
              <a:spcAft>
                <a:spcPts val="0"/>
              </a:spcAft>
              <a:buClr>
                <a:schemeClr val="dk1"/>
              </a:buClr>
              <a:buSzPts val="2400"/>
              <a:buFont typeface="Times New Roman"/>
              <a:buAutoNum type="arabicParenR"/>
            </a:pPr>
            <a:r>
              <a:rPr lang="en-US" sz="2400" u="sng">
                <a:solidFill>
                  <a:schemeClr val="hlink"/>
                </a:solidFill>
                <a:latin typeface="Times New Roman"/>
                <a:ea typeface="Times New Roman"/>
                <a:cs typeface="Times New Roman"/>
                <a:sym typeface="Times New Roman"/>
                <a:hlinkClick r:id="rId6"/>
              </a:rPr>
              <a:t>http://ijarcsse.com/Before_August_2017/docs/papers/Volume_3/6_June2013/V3I6-0296.pdf</a:t>
            </a:r>
            <a:endParaRPr sz="2400">
              <a:solidFill>
                <a:schemeClr val="dk1"/>
              </a:solidFill>
              <a:latin typeface="Times New Roman"/>
              <a:ea typeface="Times New Roman"/>
              <a:cs typeface="Times New Roman"/>
              <a:sym typeface="Times New Roman"/>
            </a:endParaRPr>
          </a:p>
          <a:p>
            <a:pPr indent="-381000" lvl="0" marL="457200" marR="0" rtl="0" algn="l">
              <a:spcBef>
                <a:spcPts val="0"/>
              </a:spcBef>
              <a:spcAft>
                <a:spcPts val="0"/>
              </a:spcAft>
              <a:buClr>
                <a:schemeClr val="dk1"/>
              </a:buClr>
              <a:buSzPts val="2400"/>
              <a:buFont typeface="Times New Roman"/>
              <a:buAutoNum type="arabicParenR"/>
            </a:pPr>
            <a:r>
              <a:rPr lang="en-US" sz="2400" u="sng">
                <a:solidFill>
                  <a:schemeClr val="hlink"/>
                </a:solidFill>
                <a:latin typeface="Times New Roman"/>
                <a:ea typeface="Times New Roman"/>
                <a:cs typeface="Times New Roman"/>
                <a:sym typeface="Times New Roman"/>
                <a:hlinkClick r:id="rId7"/>
              </a:rPr>
              <a:t>https://www.researchgate.net/publication/327914514_Web_Phishing_Detection_Using_a_Deep_Learning_Framework/link/5bace23da6fdccd3cb77810e/download</a:t>
            </a:r>
            <a:endParaRPr sz="2400">
              <a:solidFill>
                <a:schemeClr val="dk1"/>
              </a:solidFill>
              <a:latin typeface="Times New Roman"/>
              <a:ea typeface="Times New Roman"/>
              <a:cs typeface="Times New Roman"/>
              <a:sym typeface="Times New Roman"/>
            </a:endParaRPr>
          </a:p>
          <a:p>
            <a:pPr indent="0" lvl="0" marL="45720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9" name="Shape 3859"/>
        <p:cNvGrpSpPr/>
        <p:nvPr/>
      </p:nvGrpSpPr>
      <p:grpSpPr>
        <a:xfrm>
          <a:off x="0" y="0"/>
          <a:ext cx="0" cy="0"/>
          <a:chOff x="0" y="0"/>
          <a:chExt cx="0" cy="0"/>
        </a:xfrm>
      </p:grpSpPr>
      <p:sp>
        <p:nvSpPr>
          <p:cNvPr id="3860" name="Google Shape;3860;p16"/>
          <p:cNvSpPr txBox="1"/>
          <p:nvPr/>
        </p:nvSpPr>
        <p:spPr>
          <a:xfrm>
            <a:off x="182425" y="189875"/>
            <a:ext cx="8580600" cy="6447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600">
                <a:solidFill>
                  <a:schemeClr val="accent4"/>
                </a:solidFill>
                <a:latin typeface="Times New Roman"/>
                <a:ea typeface="Times New Roman"/>
                <a:cs typeface="Times New Roman"/>
                <a:sym typeface="Times New Roman"/>
              </a:rPr>
              <a:t>PROBLEM STATEMENT</a:t>
            </a:r>
            <a:endParaRPr b="1" sz="3600">
              <a:solidFill>
                <a:schemeClr val="accent4"/>
              </a:solidFill>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rtl="0" algn="l">
              <a:spcBef>
                <a:spcPts val="600"/>
              </a:spcBef>
              <a:spcAft>
                <a:spcPts val="0"/>
              </a:spcAft>
              <a:buClr>
                <a:schemeClr val="dk1"/>
              </a:buClr>
              <a:buSzPts val="1100"/>
              <a:buFont typeface="Arial"/>
              <a:buNone/>
            </a:pPr>
            <a:r>
              <a:rPr lang="en-US" sz="2200">
                <a:solidFill>
                  <a:srgbClr val="404040"/>
                </a:solidFill>
                <a:latin typeface="Times New Roman"/>
                <a:ea typeface="Times New Roman"/>
                <a:cs typeface="Times New Roman"/>
                <a:sym typeface="Times New Roman"/>
              </a:rPr>
              <a:t>Now a day’s phishing attack has become one of the most serious issues faced by internet users, organizations and service providers. </a:t>
            </a:r>
            <a:r>
              <a:rPr b="1" lang="en-US" sz="2200">
                <a:solidFill>
                  <a:srgbClr val="404040"/>
                </a:solidFill>
                <a:latin typeface="Times New Roman"/>
                <a:ea typeface="Times New Roman"/>
                <a:cs typeface="Times New Roman"/>
                <a:sym typeface="Times New Roman"/>
              </a:rPr>
              <a:t>In phishing attack attacker tries to obtain the personal information of the users by using spoofed emails or by using fake websites or both.</a:t>
            </a:r>
            <a:r>
              <a:rPr b="1" lang="en-US" sz="2200">
                <a:solidFill>
                  <a:srgbClr val="111111"/>
                </a:solidFill>
                <a:highlight>
                  <a:srgbClr val="FFFFFF"/>
                </a:highlight>
                <a:latin typeface="Times New Roman"/>
                <a:ea typeface="Times New Roman"/>
                <a:cs typeface="Times New Roman"/>
                <a:sym typeface="Times New Roman"/>
              </a:rPr>
              <a:t> </a:t>
            </a:r>
            <a:endParaRPr b="1" sz="2200">
              <a:solidFill>
                <a:schemeClr val="dk1"/>
              </a:solidFill>
              <a:latin typeface="Times New Roman"/>
              <a:ea typeface="Times New Roman"/>
              <a:cs typeface="Times New Roman"/>
              <a:sym typeface="Times New Roman"/>
            </a:endParaRPr>
          </a:p>
          <a:p>
            <a:pPr indent="0" lvl="0" marL="0" rtl="0" algn="l">
              <a:spcBef>
                <a:spcPts val="600"/>
              </a:spcBef>
              <a:spcAft>
                <a:spcPts val="0"/>
              </a:spcAft>
              <a:buClr>
                <a:schemeClr val="dk1"/>
              </a:buClr>
              <a:buSzPts val="1100"/>
              <a:buFont typeface="Arial"/>
              <a:buNone/>
            </a:pPr>
            <a:r>
              <a:rPr lang="en-US" sz="2200">
                <a:solidFill>
                  <a:srgbClr val="404040"/>
                </a:solidFill>
                <a:latin typeface="Times New Roman"/>
                <a:ea typeface="Times New Roman"/>
                <a:cs typeface="Times New Roman"/>
                <a:sym typeface="Times New Roman"/>
              </a:rPr>
              <a:t>The users will be victim for this kind of activities, because phishing web pages looks very similar to real ones, so finds difficult to distinguish between the fake website and ones, detecting this kind of webpage is very difficult because for identification it takes several attributes into consideration which user might not knowing those things.</a:t>
            </a:r>
            <a:endParaRPr sz="2200">
              <a:solidFill>
                <a:srgbClr val="404040"/>
              </a:solidFill>
              <a:latin typeface="Times New Roman"/>
              <a:ea typeface="Times New Roman"/>
              <a:cs typeface="Times New Roman"/>
              <a:sym typeface="Times New Roman"/>
            </a:endParaRPr>
          </a:p>
          <a:p>
            <a:pPr indent="0" lvl="0" marL="0" rtl="0" algn="l">
              <a:spcBef>
                <a:spcPts val="600"/>
              </a:spcBef>
              <a:spcAft>
                <a:spcPts val="0"/>
              </a:spcAft>
              <a:buClr>
                <a:schemeClr val="dk1"/>
              </a:buClr>
              <a:buSzPts val="1100"/>
              <a:buFont typeface="Arial"/>
              <a:buNone/>
            </a:pPr>
            <a:r>
              <a:rPr lang="en-US" sz="2200">
                <a:solidFill>
                  <a:srgbClr val="404040"/>
                </a:solidFill>
                <a:latin typeface="Times New Roman"/>
                <a:ea typeface="Times New Roman"/>
                <a:cs typeface="Times New Roman"/>
                <a:sym typeface="Times New Roman"/>
              </a:rPr>
              <a:t> </a:t>
            </a:r>
            <a:r>
              <a:rPr b="1" lang="en-US" sz="2200">
                <a:solidFill>
                  <a:srgbClr val="404040"/>
                </a:solidFill>
                <a:latin typeface="Times New Roman"/>
                <a:ea typeface="Times New Roman"/>
                <a:cs typeface="Times New Roman"/>
                <a:sym typeface="Times New Roman"/>
              </a:rPr>
              <a:t>In this proposed system,</a:t>
            </a:r>
            <a:r>
              <a:rPr b="1" lang="en-US" sz="2200">
                <a:solidFill>
                  <a:srgbClr val="6D9EEB"/>
                </a:solidFill>
                <a:latin typeface="Times New Roman"/>
                <a:ea typeface="Times New Roman"/>
                <a:cs typeface="Times New Roman"/>
                <a:sym typeface="Times New Roman"/>
              </a:rPr>
              <a:t> </a:t>
            </a:r>
            <a:r>
              <a:rPr lang="en-US" sz="2200">
                <a:solidFill>
                  <a:srgbClr val="6D9EEB"/>
                </a:solidFill>
                <a:latin typeface="Times New Roman"/>
                <a:ea typeface="Times New Roman"/>
                <a:cs typeface="Times New Roman"/>
                <a:sym typeface="Times New Roman"/>
              </a:rPr>
              <a:t>Machine learning and Hadoop-Map Reduce </a:t>
            </a:r>
            <a:r>
              <a:rPr lang="en-US" sz="2200">
                <a:solidFill>
                  <a:srgbClr val="404040"/>
                </a:solidFill>
                <a:latin typeface="Times New Roman"/>
                <a:ea typeface="Times New Roman"/>
                <a:cs typeface="Times New Roman"/>
                <a:sym typeface="Times New Roman"/>
              </a:rPr>
              <a:t>is used for fast retrieval of URL attributes, which plays a key role in identifying phishing web pages and it is known for its time efficiency and throughput also can gained using this.	</a:t>
            </a:r>
            <a:endParaRPr sz="2200">
              <a:solidFill>
                <a:srgbClr val="404040"/>
              </a:solidFill>
              <a:latin typeface="Times New Roman"/>
              <a:ea typeface="Times New Roman"/>
              <a:cs typeface="Times New Roman"/>
              <a:sym typeface="Times New Roman"/>
            </a:endParaRPr>
          </a:p>
          <a:p>
            <a:pPr indent="0" lvl="0" marL="0" marR="0" rtl="0" algn="l">
              <a:spcBef>
                <a:spcPts val="600"/>
              </a:spcBef>
              <a:spcAft>
                <a:spcPts val="0"/>
              </a:spcAft>
              <a:buNone/>
            </a:pPr>
            <a:r>
              <a:t/>
            </a:r>
            <a:endParaRPr sz="22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5" name="Shape 3865"/>
        <p:cNvGrpSpPr/>
        <p:nvPr/>
      </p:nvGrpSpPr>
      <p:grpSpPr>
        <a:xfrm>
          <a:off x="0" y="0"/>
          <a:ext cx="0" cy="0"/>
          <a:chOff x="0" y="0"/>
          <a:chExt cx="0" cy="0"/>
        </a:xfrm>
      </p:grpSpPr>
      <p:sp>
        <p:nvSpPr>
          <p:cNvPr id="3866" name="Google Shape;3866;p17"/>
          <p:cNvSpPr txBox="1"/>
          <p:nvPr>
            <p:ph type="title"/>
          </p:nvPr>
        </p:nvSpPr>
        <p:spPr>
          <a:xfrm>
            <a:off x="296925" y="172158"/>
            <a:ext cx="67611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US" sz="3000">
                <a:solidFill>
                  <a:schemeClr val="accent4"/>
                </a:solidFill>
                <a:latin typeface="Times New Roman"/>
                <a:ea typeface="Times New Roman"/>
                <a:cs typeface="Times New Roman"/>
                <a:sym typeface="Times New Roman"/>
              </a:rPr>
              <a:t>LITERATURE SURVEY</a:t>
            </a:r>
            <a:endParaRPr b="1" sz="3000">
              <a:solidFill>
                <a:schemeClr val="accent4"/>
              </a:solidFill>
              <a:latin typeface="Times New Roman"/>
              <a:ea typeface="Times New Roman"/>
              <a:cs typeface="Times New Roman"/>
              <a:sym typeface="Times New Roman"/>
            </a:endParaRPr>
          </a:p>
        </p:txBody>
      </p:sp>
      <p:sp>
        <p:nvSpPr>
          <p:cNvPr id="3867" name="Google Shape;3867;p17"/>
          <p:cNvSpPr txBox="1"/>
          <p:nvPr>
            <p:ph idx="1" type="body"/>
          </p:nvPr>
        </p:nvSpPr>
        <p:spPr>
          <a:xfrm>
            <a:off x="427700" y="1501625"/>
            <a:ext cx="7081800" cy="5166600"/>
          </a:xfrm>
          <a:prstGeom prst="rect">
            <a:avLst/>
          </a:prstGeom>
        </p:spPr>
        <p:txBody>
          <a:bodyPr anchorCtr="0" anchor="t" bIns="91425" lIns="91425" spcFirstLastPara="1" rIns="91425" wrap="square" tIns="91425">
            <a:noAutofit/>
          </a:bodyPr>
          <a:lstStyle/>
          <a:p>
            <a:pPr indent="-381000" lvl="0" marL="457200" rtl="0" algn="just">
              <a:lnSpc>
                <a:spcPct val="115000"/>
              </a:lnSpc>
              <a:spcBef>
                <a:spcPts val="0"/>
              </a:spcBef>
              <a:spcAft>
                <a:spcPts val="0"/>
              </a:spcAft>
              <a:buClr>
                <a:schemeClr val="dk1"/>
              </a:buClr>
              <a:buSzPts val="2400"/>
              <a:buFont typeface="Times New Roman"/>
              <a:buAutoNum type="arabicParenR"/>
            </a:pPr>
            <a:r>
              <a:rPr b="1" lang="en-US" u="sng">
                <a:solidFill>
                  <a:schemeClr val="dk1"/>
                </a:solidFill>
                <a:latin typeface="Times New Roman"/>
                <a:ea typeface="Times New Roman"/>
                <a:cs typeface="Times New Roman"/>
                <a:sym typeface="Times New Roman"/>
              </a:rPr>
              <a:t>Anti-phishing using Big Data</a:t>
            </a:r>
            <a:endParaRPr b="1" u="sng">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US" sz="2000">
                <a:solidFill>
                  <a:schemeClr val="dk1"/>
                </a:solidFill>
                <a:latin typeface="Times New Roman"/>
                <a:ea typeface="Times New Roman"/>
                <a:cs typeface="Times New Roman"/>
                <a:sym typeface="Times New Roman"/>
              </a:rPr>
              <a:t> In this paper, Hadoop-Map Reduce is used for fast retrieval    </a:t>
            </a:r>
            <a:endParaRPr sz="2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US" sz="2000">
                <a:solidFill>
                  <a:schemeClr val="dk1"/>
                </a:solidFill>
                <a:latin typeface="Times New Roman"/>
                <a:ea typeface="Times New Roman"/>
                <a:cs typeface="Times New Roman"/>
                <a:sym typeface="Times New Roman"/>
              </a:rPr>
              <a:t>of URL attributes, which plays a key role in identifying   phishing web pages and it is known for its time efficiency and throughput also gained using this.The existing phishing detection systems are highly dependent on database and they are very time consuming also.</a:t>
            </a:r>
            <a:r>
              <a:rPr lang="en-US" sz="1200">
                <a:solidFill>
                  <a:schemeClr val="dk1"/>
                </a:solidFill>
                <a:latin typeface="Times New Roman"/>
                <a:ea typeface="Times New Roman"/>
                <a:cs typeface="Times New Roman"/>
                <a:sym typeface="Times New Roman"/>
              </a:rPr>
              <a:t>.</a:t>
            </a:r>
            <a:endParaRPr sz="12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US" u="sng">
                <a:solidFill>
                  <a:schemeClr val="dk1"/>
                </a:solidFill>
                <a:latin typeface="Times New Roman"/>
                <a:ea typeface="Times New Roman"/>
                <a:cs typeface="Times New Roman"/>
                <a:sym typeface="Times New Roman"/>
              </a:rPr>
              <a:t>2) </a:t>
            </a:r>
            <a:r>
              <a:rPr b="1" lang="en-US" u="sng">
                <a:solidFill>
                  <a:schemeClr val="dk1"/>
                </a:solidFill>
                <a:latin typeface="Times New Roman"/>
                <a:ea typeface="Times New Roman"/>
                <a:cs typeface="Times New Roman"/>
                <a:sym typeface="Times New Roman"/>
              </a:rPr>
              <a:t> Analysis and detection of email phishing using pyspark</a:t>
            </a:r>
            <a:endParaRPr b="1" u="sng">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2000">
                <a:solidFill>
                  <a:schemeClr val="dk1"/>
                </a:solidFill>
                <a:latin typeface="Times New Roman"/>
                <a:ea typeface="Times New Roman"/>
                <a:cs typeface="Times New Roman"/>
                <a:sym typeface="Times New Roman"/>
              </a:rPr>
              <a:t>This system provide robust method to detect phishing Emails which performs some cross-validations techniques. The method includes Text Analysis, Link Analysis to encounter phishing countermeasures. Educational materials reduced users' tendency to enter information into phishing webpages . </a:t>
            </a:r>
            <a:endParaRPr sz="2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l">
              <a:spcBef>
                <a:spcPts val="6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72" name="Shape 3872"/>
        <p:cNvGrpSpPr/>
        <p:nvPr/>
      </p:nvGrpSpPr>
      <p:grpSpPr>
        <a:xfrm>
          <a:off x="0" y="0"/>
          <a:ext cx="0" cy="0"/>
          <a:chOff x="0" y="0"/>
          <a:chExt cx="0" cy="0"/>
        </a:xfrm>
      </p:grpSpPr>
      <p:sp>
        <p:nvSpPr>
          <p:cNvPr id="3873" name="Google Shape;3873;p18"/>
          <p:cNvSpPr txBox="1"/>
          <p:nvPr>
            <p:ph type="title"/>
          </p:nvPr>
        </p:nvSpPr>
        <p:spPr>
          <a:xfrm>
            <a:off x="208675" y="214133"/>
            <a:ext cx="67611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a:solidFill>
                  <a:schemeClr val="accent4"/>
                </a:solidFill>
                <a:latin typeface="Times New Roman"/>
                <a:ea typeface="Times New Roman"/>
                <a:cs typeface="Times New Roman"/>
                <a:sym typeface="Times New Roman"/>
              </a:rPr>
              <a:t>LITERATURE SURVEY</a:t>
            </a:r>
            <a:endParaRPr>
              <a:solidFill>
                <a:schemeClr val="accent4"/>
              </a:solidFill>
            </a:endParaRPr>
          </a:p>
        </p:txBody>
      </p:sp>
      <p:sp>
        <p:nvSpPr>
          <p:cNvPr id="3874" name="Google Shape;3874;p18"/>
          <p:cNvSpPr txBox="1"/>
          <p:nvPr>
            <p:ph idx="1" type="body"/>
          </p:nvPr>
        </p:nvSpPr>
        <p:spPr>
          <a:xfrm>
            <a:off x="455675" y="1441950"/>
            <a:ext cx="6761100" cy="46455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t/>
            </a:r>
            <a:endParaRPr sz="2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US" u="sng">
                <a:solidFill>
                  <a:schemeClr val="dk1"/>
                </a:solidFill>
                <a:latin typeface="Times New Roman"/>
                <a:ea typeface="Times New Roman"/>
                <a:cs typeface="Times New Roman"/>
                <a:sym typeface="Times New Roman"/>
              </a:rPr>
              <a:t>3) Phishing Website Detection using Machine Learning : A Review</a:t>
            </a:r>
            <a:endParaRPr b="1" u="sng">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b="1" sz="2000" u="sng">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In this paper Machine Learning is used as an  efficient technique to detect phishing. It also removes drawback of existing approach. They perform detailed literature survey and proposed new approach to detect phishing website by features extraction and machine learning algorithm.From this, blacklist approach is commonly used because it is easy to use and implement but it fails to detect new phishing attacks..</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78" name="Shape 3878"/>
        <p:cNvGrpSpPr/>
        <p:nvPr/>
      </p:nvGrpSpPr>
      <p:grpSpPr>
        <a:xfrm>
          <a:off x="0" y="0"/>
          <a:ext cx="0" cy="0"/>
          <a:chOff x="0" y="0"/>
          <a:chExt cx="0" cy="0"/>
        </a:xfrm>
      </p:grpSpPr>
      <p:sp>
        <p:nvSpPr>
          <p:cNvPr id="3879" name="Google Shape;3879;p19"/>
          <p:cNvSpPr txBox="1"/>
          <p:nvPr/>
        </p:nvSpPr>
        <p:spPr>
          <a:xfrm>
            <a:off x="406400" y="0"/>
            <a:ext cx="8538000" cy="6417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600">
                <a:solidFill>
                  <a:schemeClr val="accent4"/>
                </a:solidFill>
                <a:latin typeface="Times New Roman"/>
                <a:ea typeface="Times New Roman"/>
                <a:cs typeface="Times New Roman"/>
                <a:sym typeface="Times New Roman"/>
              </a:rPr>
              <a:t>EXISTING SYSTEM</a:t>
            </a:r>
            <a:endParaRPr b="1" sz="3600">
              <a:solidFill>
                <a:schemeClr val="accent4"/>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chemeClr val="dk1"/>
              </a:buClr>
              <a:buSzPts val="2000"/>
              <a:buFont typeface="Times New Roman"/>
              <a:buAutoNum type="arabicParenR"/>
            </a:pPr>
            <a:r>
              <a:rPr b="1" lang="en-US" sz="2000" u="sng">
                <a:solidFill>
                  <a:schemeClr val="dk1"/>
                </a:solidFill>
                <a:latin typeface="Times New Roman"/>
                <a:ea typeface="Times New Roman"/>
                <a:cs typeface="Times New Roman"/>
                <a:sym typeface="Times New Roman"/>
              </a:rPr>
              <a:t>IE Phishing Filter:</a:t>
            </a:r>
            <a:endParaRPr b="1" sz="2000" u="sng">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US" sz="2000">
                <a:solidFill>
                  <a:schemeClr val="dk1"/>
                </a:solidFill>
                <a:latin typeface="Times New Roman"/>
                <a:ea typeface="Times New Roman"/>
                <a:cs typeface="Times New Roman"/>
                <a:sym typeface="Times New Roman"/>
              </a:rPr>
              <a:t>TYPE: Client Side Tool.</a:t>
            </a:r>
            <a:endParaRPr sz="20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US" sz="2000">
                <a:solidFill>
                  <a:schemeClr val="dk1"/>
                </a:solidFill>
                <a:latin typeface="Times New Roman"/>
                <a:ea typeface="Times New Roman"/>
                <a:cs typeface="Times New Roman"/>
                <a:sym typeface="Times New Roman"/>
              </a:rPr>
              <a:t>DESCRIPTION: Records specific user website visiting patterns. </a:t>
            </a:r>
            <a:endParaRPr sz="20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US" sz="2000">
                <a:solidFill>
                  <a:schemeClr val="dk1"/>
                </a:solidFill>
                <a:latin typeface="Times New Roman"/>
                <a:ea typeface="Times New Roman"/>
                <a:cs typeface="Times New Roman"/>
                <a:sym typeface="Times New Roman"/>
              </a:rPr>
              <a:t>ADVANTAGE: Adapts to user's website visit pattern. </a:t>
            </a:r>
            <a:endParaRPr sz="20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US" sz="2000">
                <a:solidFill>
                  <a:schemeClr val="dk1"/>
                </a:solidFill>
                <a:latin typeface="Times New Roman"/>
                <a:ea typeface="Times New Roman"/>
                <a:cs typeface="Times New Roman"/>
                <a:sym typeface="Times New Roman"/>
              </a:rPr>
              <a:t>DISADVANTAGE:Works only on internet explorer</a:t>
            </a:r>
            <a:endParaRPr sz="20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chemeClr val="dk1"/>
              </a:buClr>
              <a:buSzPts val="2000"/>
              <a:buFont typeface="Times New Roman"/>
              <a:buAutoNum type="arabicParenR"/>
            </a:pPr>
            <a:r>
              <a:rPr b="1" lang="en-US" sz="2000" u="sng">
                <a:solidFill>
                  <a:schemeClr val="dk1"/>
                </a:solidFill>
                <a:latin typeface="Times New Roman"/>
                <a:ea typeface="Times New Roman"/>
                <a:cs typeface="Times New Roman"/>
                <a:sym typeface="Times New Roman"/>
              </a:rPr>
              <a:t>Snort:</a:t>
            </a:r>
            <a:r>
              <a:rPr lang="en-US" sz="2000">
                <a:solidFill>
                  <a:schemeClr val="dk1"/>
                </a:solidFill>
                <a:latin typeface="Times New Roman"/>
                <a:ea typeface="Times New Roman"/>
                <a:cs typeface="Times New Roman"/>
                <a:sym typeface="Times New Roman"/>
              </a:rPr>
              <a:t> TYPE: Network Level</a:t>
            </a:r>
            <a:endParaRPr sz="2000">
              <a:solidFill>
                <a:schemeClr val="dk1"/>
              </a:solidFill>
              <a:latin typeface="Times New Roman"/>
              <a:ea typeface="Times New Roman"/>
              <a:cs typeface="Times New Roman"/>
              <a:sym typeface="Times New Roman"/>
            </a:endParaRPr>
          </a:p>
          <a:p>
            <a:pPr indent="457200" lvl="0" marL="0" rtl="0" algn="l">
              <a:lnSpc>
                <a:spcPct val="115000"/>
              </a:lnSpc>
              <a:spcBef>
                <a:spcPts val="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DESCRIPTION: Heuristic/rule engine</a:t>
            </a:r>
            <a:endParaRPr sz="2000">
              <a:solidFill>
                <a:schemeClr val="dk1"/>
              </a:solidFill>
              <a:latin typeface="Times New Roman"/>
              <a:ea typeface="Times New Roman"/>
              <a:cs typeface="Times New Roman"/>
              <a:sym typeface="Times New Roman"/>
            </a:endParaRPr>
          </a:p>
          <a:p>
            <a:pPr indent="457200" lvl="0" marL="0" rtl="0" algn="l">
              <a:lnSpc>
                <a:spcPct val="115000"/>
              </a:lnSpc>
              <a:spcBef>
                <a:spcPts val="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Pros:Good at detecting level attacks</a:t>
            </a:r>
            <a:endParaRPr sz="2000">
              <a:solidFill>
                <a:schemeClr val="dk1"/>
              </a:solidFill>
              <a:latin typeface="Times New Roman"/>
              <a:ea typeface="Times New Roman"/>
              <a:cs typeface="Times New Roman"/>
              <a:sym typeface="Times New Roman"/>
            </a:endParaRPr>
          </a:p>
          <a:p>
            <a:pPr indent="457200" lvl="0" marL="0" rtl="0" algn="l">
              <a:lnSpc>
                <a:spcPct val="115000"/>
              </a:lnSpc>
              <a:spcBef>
                <a:spcPts val="0"/>
              </a:spcBef>
              <a:spcAft>
                <a:spcPts val="0"/>
              </a:spcAft>
              <a:buNone/>
            </a:pPr>
            <a:r>
              <a:rPr lang="en-US" sz="2000">
                <a:solidFill>
                  <a:schemeClr val="dk1"/>
                </a:solidFill>
                <a:latin typeface="Times New Roman"/>
                <a:ea typeface="Times New Roman"/>
                <a:cs typeface="Times New Roman"/>
                <a:sym typeface="Times New Roman"/>
              </a:rPr>
              <a:t>Cons: Rules require manual adjustments. Does not look at content.</a:t>
            </a:r>
            <a:endParaRPr sz="2000">
              <a:solidFill>
                <a:schemeClr val="dk1"/>
              </a:solidFill>
              <a:latin typeface="Times New Roman"/>
              <a:ea typeface="Times New Roman"/>
              <a:cs typeface="Times New Roman"/>
              <a:sym typeface="Times New Roman"/>
            </a:endParaRPr>
          </a:p>
          <a:p>
            <a:pPr indent="457200" lvl="0" marL="0" rtl="0" algn="l">
              <a:lnSpc>
                <a:spcPct val="115000"/>
              </a:lnSpc>
              <a:spcBef>
                <a:spcPts val="0"/>
              </a:spcBef>
              <a:spcAft>
                <a:spcPts val="0"/>
              </a:spcAft>
              <a:buClr>
                <a:schemeClr val="dk1"/>
              </a:buClr>
              <a:buSzPts val="1100"/>
              <a:buFont typeface="Arial"/>
              <a:buNone/>
            </a:pPr>
            <a:r>
              <a:t/>
            </a:r>
            <a:endParaRPr sz="2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3)	</a:t>
            </a:r>
            <a:r>
              <a:rPr b="1" lang="en-US" sz="2000" u="sng">
                <a:solidFill>
                  <a:schemeClr val="dk1"/>
                </a:solidFill>
                <a:latin typeface="Times New Roman"/>
                <a:ea typeface="Times New Roman"/>
                <a:cs typeface="Times New Roman"/>
                <a:sym typeface="Times New Roman"/>
              </a:rPr>
              <a:t>CatchingPhish:</a:t>
            </a:r>
            <a:r>
              <a:rPr lang="en-US" sz="2000">
                <a:solidFill>
                  <a:schemeClr val="dk1"/>
                </a:solidFill>
                <a:latin typeface="Times New Roman"/>
                <a:ea typeface="Times New Roman"/>
                <a:cs typeface="Times New Roman"/>
                <a:sym typeface="Times New Roman"/>
              </a:rPr>
              <a:t> TYPE: Client Side Tool</a:t>
            </a:r>
            <a:endParaRPr sz="2000">
              <a:solidFill>
                <a:schemeClr val="dk1"/>
              </a:solidFill>
              <a:latin typeface="Times New Roman"/>
              <a:ea typeface="Times New Roman"/>
              <a:cs typeface="Times New Roman"/>
              <a:sym typeface="Times New Roman"/>
            </a:endParaRPr>
          </a:p>
          <a:p>
            <a:pPr indent="457200" lvl="0" marL="0" rtl="0" algn="l">
              <a:lnSpc>
                <a:spcPct val="115000"/>
              </a:lnSpc>
              <a:spcBef>
                <a:spcPts val="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DESCRIPTION: Detects fake website based on rendered images.</a:t>
            </a:r>
            <a:endParaRPr sz="2000">
              <a:solidFill>
                <a:schemeClr val="dk1"/>
              </a:solidFill>
              <a:latin typeface="Times New Roman"/>
              <a:ea typeface="Times New Roman"/>
              <a:cs typeface="Times New Roman"/>
              <a:sym typeface="Times New Roman"/>
            </a:endParaRPr>
          </a:p>
          <a:p>
            <a:pPr indent="457200" lvl="0" marL="0" rtl="0" algn="l">
              <a:lnSpc>
                <a:spcPct val="115000"/>
              </a:lnSpc>
              <a:spcBef>
                <a:spcPts val="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Pros: Browser independent. Good results on small data sets.</a:t>
            </a:r>
            <a:endParaRPr sz="2000">
              <a:solidFill>
                <a:schemeClr val="dk1"/>
              </a:solidFill>
              <a:latin typeface="Times New Roman"/>
              <a:ea typeface="Times New Roman"/>
              <a:cs typeface="Times New Roman"/>
              <a:sym typeface="Times New Roman"/>
            </a:endParaRPr>
          </a:p>
          <a:p>
            <a:pPr indent="457200" lvl="0" marL="0" rtl="0" algn="l">
              <a:lnSpc>
                <a:spcPct val="115000"/>
              </a:lnSpc>
              <a:spcBef>
                <a:spcPts val="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Cons: Processing time is high. Susceptible to screen resolution.</a:t>
            </a:r>
            <a:endParaRPr sz="2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83" name="Shape 3883"/>
        <p:cNvGrpSpPr/>
        <p:nvPr/>
      </p:nvGrpSpPr>
      <p:grpSpPr>
        <a:xfrm>
          <a:off x="0" y="0"/>
          <a:ext cx="0" cy="0"/>
          <a:chOff x="0" y="0"/>
          <a:chExt cx="0" cy="0"/>
        </a:xfrm>
      </p:grpSpPr>
      <p:sp>
        <p:nvSpPr>
          <p:cNvPr id="3884" name="Google Shape;3884;p20"/>
          <p:cNvSpPr txBox="1"/>
          <p:nvPr/>
        </p:nvSpPr>
        <p:spPr>
          <a:xfrm>
            <a:off x="419100" y="269275"/>
            <a:ext cx="8305800" cy="6144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000">
                <a:solidFill>
                  <a:schemeClr val="accent4"/>
                </a:solidFill>
                <a:latin typeface="Times New Roman"/>
                <a:ea typeface="Times New Roman"/>
                <a:cs typeface="Times New Roman"/>
                <a:sym typeface="Times New Roman"/>
              </a:rPr>
              <a:t>PROPOSED SYSTEM</a:t>
            </a:r>
            <a:endParaRPr b="1" sz="3000">
              <a:solidFill>
                <a:schemeClr val="accent4"/>
              </a:solidFill>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2000">
                <a:solidFill>
                  <a:schemeClr val="dk1"/>
                </a:solidFill>
              </a:rPr>
              <a:t>1)</a:t>
            </a:r>
            <a:r>
              <a:rPr lang="en-US" sz="2000">
                <a:solidFill>
                  <a:schemeClr val="dk1"/>
                </a:solidFill>
              </a:rPr>
              <a:t> </a:t>
            </a:r>
            <a:r>
              <a:rPr lang="en-US" sz="2000">
                <a:solidFill>
                  <a:schemeClr val="dk1"/>
                </a:solidFill>
              </a:rPr>
              <a:t>The user will enter the URL of the webpage, she wishes to visit.  </a:t>
            </a:r>
            <a:endParaRPr sz="2000">
              <a:solidFill>
                <a:schemeClr val="dk1"/>
              </a:solidFill>
            </a:endParaRPr>
          </a:p>
          <a:p>
            <a:pPr indent="0" lvl="0" marL="0" marR="0" rtl="0" algn="l">
              <a:spcBef>
                <a:spcPts val="0"/>
              </a:spcBef>
              <a:spcAft>
                <a:spcPts val="0"/>
              </a:spcAft>
              <a:buNone/>
            </a:pPr>
            <a:r>
              <a:rPr lang="en-US" sz="2000">
                <a:solidFill>
                  <a:schemeClr val="dk1"/>
                </a:solidFill>
              </a:rPr>
              <a:t>     Using that URL, we will download the source code of the webpage &amp; </a:t>
            </a:r>
            <a:endParaRPr sz="2000">
              <a:solidFill>
                <a:schemeClr val="dk1"/>
              </a:solidFill>
            </a:endParaRPr>
          </a:p>
          <a:p>
            <a:pPr indent="0" lvl="0" marL="0" marR="0" rtl="0" algn="l">
              <a:spcBef>
                <a:spcPts val="0"/>
              </a:spcBef>
              <a:spcAft>
                <a:spcPts val="0"/>
              </a:spcAft>
              <a:buNone/>
            </a:pPr>
            <a:r>
              <a:rPr lang="en-US" sz="2000">
                <a:solidFill>
                  <a:schemeClr val="dk1"/>
                </a:solidFill>
              </a:rPr>
              <a:t>     then decide the values of the attributes.</a:t>
            </a:r>
            <a:endParaRPr sz="2000">
              <a:solidFill>
                <a:schemeClr val="dk1"/>
              </a:solidFill>
            </a:endParaRPr>
          </a:p>
          <a:p>
            <a:pPr indent="0" lvl="0" marL="0" marR="0" rtl="0" algn="l">
              <a:spcBef>
                <a:spcPts val="0"/>
              </a:spcBef>
              <a:spcAft>
                <a:spcPts val="0"/>
              </a:spcAft>
              <a:buNone/>
            </a:pPr>
            <a:r>
              <a:rPr lang="en-US" sz="2000">
                <a:solidFill>
                  <a:schemeClr val="dk1"/>
                </a:solidFill>
              </a:rPr>
              <a:t> </a:t>
            </a:r>
            <a:endParaRPr sz="2000">
              <a:solidFill>
                <a:schemeClr val="dk1"/>
              </a:solidFill>
            </a:endParaRPr>
          </a:p>
          <a:p>
            <a:pPr indent="0" lvl="0" marL="0" marR="0" rtl="0" algn="l">
              <a:spcBef>
                <a:spcPts val="0"/>
              </a:spcBef>
              <a:spcAft>
                <a:spcPts val="0"/>
              </a:spcAft>
              <a:buNone/>
            </a:pPr>
            <a:r>
              <a:rPr b="1" lang="en-US" sz="2000">
                <a:solidFill>
                  <a:schemeClr val="dk1"/>
                </a:solidFill>
              </a:rPr>
              <a:t>2)</a:t>
            </a:r>
            <a:r>
              <a:rPr lang="en-US" sz="2000">
                <a:solidFill>
                  <a:schemeClr val="dk1"/>
                </a:solidFill>
              </a:rPr>
              <a:t> For finding these values we will make use of Hadoop-MapReduce.   </a:t>
            </a:r>
            <a:endParaRPr sz="2000">
              <a:solidFill>
                <a:schemeClr val="dk1"/>
              </a:solidFill>
            </a:endParaRPr>
          </a:p>
          <a:p>
            <a:pPr indent="0" lvl="0" marL="0" marR="0" rtl="0" algn="l">
              <a:spcBef>
                <a:spcPts val="0"/>
              </a:spcBef>
              <a:spcAft>
                <a:spcPts val="0"/>
              </a:spcAft>
              <a:buNone/>
            </a:pPr>
            <a:r>
              <a:rPr lang="en-US" sz="2000">
                <a:solidFill>
                  <a:schemeClr val="dk1"/>
                </a:solidFill>
              </a:rPr>
              <a:t>    This will speed up the process of attribute value assignment. Basic   </a:t>
            </a:r>
            <a:endParaRPr sz="2000">
              <a:solidFill>
                <a:schemeClr val="dk1"/>
              </a:solidFill>
            </a:endParaRPr>
          </a:p>
          <a:p>
            <a:pPr indent="0" lvl="0" marL="0" marR="0" rtl="0" algn="l">
              <a:spcBef>
                <a:spcPts val="0"/>
              </a:spcBef>
              <a:spcAft>
                <a:spcPts val="0"/>
              </a:spcAft>
              <a:buNone/>
            </a:pPr>
            <a:r>
              <a:rPr lang="en-US" sz="2000">
                <a:solidFill>
                  <a:schemeClr val="dk1"/>
                </a:solidFill>
              </a:rPr>
              <a:t>    word count example  of Hadoop-MapReduce is used to search   </a:t>
            </a:r>
            <a:endParaRPr sz="2000">
              <a:solidFill>
                <a:schemeClr val="dk1"/>
              </a:solidFill>
            </a:endParaRPr>
          </a:p>
          <a:p>
            <a:pPr indent="0" lvl="0" marL="0" marR="0" rtl="0" algn="l">
              <a:spcBef>
                <a:spcPts val="0"/>
              </a:spcBef>
              <a:spcAft>
                <a:spcPts val="0"/>
              </a:spcAft>
              <a:buNone/>
            </a:pPr>
            <a:r>
              <a:rPr lang="en-US" sz="2000">
                <a:solidFill>
                  <a:schemeClr val="dk1"/>
                </a:solidFill>
              </a:rPr>
              <a:t>    sensitive words in webpages. In same way wherever required help of  </a:t>
            </a:r>
            <a:endParaRPr sz="2000">
              <a:solidFill>
                <a:schemeClr val="dk1"/>
              </a:solidFill>
            </a:endParaRPr>
          </a:p>
          <a:p>
            <a:pPr indent="0" lvl="0" marL="0" marR="0" rtl="0" algn="l">
              <a:spcBef>
                <a:spcPts val="0"/>
              </a:spcBef>
              <a:spcAft>
                <a:spcPts val="0"/>
              </a:spcAft>
              <a:buNone/>
            </a:pPr>
            <a:r>
              <a:rPr lang="en-US" sz="2000">
                <a:solidFill>
                  <a:schemeClr val="dk1"/>
                </a:solidFill>
              </a:rPr>
              <a:t>    Hadoop is taken.</a:t>
            </a:r>
            <a:endParaRPr sz="2000">
              <a:solidFill>
                <a:schemeClr val="dk1"/>
              </a:solidFill>
            </a:endParaRPr>
          </a:p>
          <a:p>
            <a:pPr indent="0" lvl="0" marL="0" marR="0" rtl="0" algn="l">
              <a:spcBef>
                <a:spcPts val="0"/>
              </a:spcBef>
              <a:spcAft>
                <a:spcPts val="0"/>
              </a:spcAft>
              <a:buNone/>
            </a:pPr>
            <a:r>
              <a:rPr lang="en-US" sz="2000">
                <a:solidFill>
                  <a:schemeClr val="dk1"/>
                </a:solidFill>
              </a:rPr>
              <a:t> </a:t>
            </a:r>
            <a:endParaRPr sz="2000">
              <a:solidFill>
                <a:schemeClr val="dk1"/>
              </a:solidFill>
            </a:endParaRPr>
          </a:p>
          <a:p>
            <a:pPr indent="0" lvl="0" marL="0" marR="0" rtl="0" algn="l">
              <a:spcBef>
                <a:spcPts val="0"/>
              </a:spcBef>
              <a:spcAft>
                <a:spcPts val="0"/>
              </a:spcAft>
              <a:buNone/>
            </a:pPr>
            <a:r>
              <a:rPr b="1" lang="en-US" sz="2000">
                <a:solidFill>
                  <a:schemeClr val="dk1"/>
                </a:solidFill>
              </a:rPr>
              <a:t>3)</a:t>
            </a:r>
            <a:r>
              <a:rPr lang="en-US" sz="2000">
                <a:solidFill>
                  <a:schemeClr val="dk1"/>
                </a:solidFill>
              </a:rPr>
              <a:t> These calculated attributes are the input to the Prediction module.   </a:t>
            </a:r>
            <a:endParaRPr sz="2000">
              <a:solidFill>
                <a:schemeClr val="dk1"/>
              </a:solidFill>
            </a:endParaRPr>
          </a:p>
          <a:p>
            <a:pPr indent="0" lvl="0" marL="0" marR="0" rtl="0" algn="l">
              <a:spcBef>
                <a:spcPts val="0"/>
              </a:spcBef>
              <a:spcAft>
                <a:spcPts val="0"/>
              </a:spcAft>
              <a:buNone/>
            </a:pPr>
            <a:r>
              <a:rPr lang="en-US" sz="2000">
                <a:solidFill>
                  <a:schemeClr val="dk1"/>
                </a:solidFill>
              </a:rPr>
              <a:t>    Based on the records stored from phishtank.com database, training </a:t>
            </a:r>
            <a:endParaRPr sz="2000">
              <a:solidFill>
                <a:schemeClr val="dk1"/>
              </a:solidFill>
            </a:endParaRPr>
          </a:p>
          <a:p>
            <a:pPr indent="0" lvl="0" marL="0" marR="0" rtl="0" algn="l">
              <a:spcBef>
                <a:spcPts val="0"/>
              </a:spcBef>
              <a:spcAft>
                <a:spcPts val="0"/>
              </a:spcAft>
              <a:buNone/>
            </a:pPr>
            <a:r>
              <a:rPr lang="en-US" sz="2000">
                <a:solidFill>
                  <a:schemeClr val="dk1"/>
                </a:solidFill>
              </a:rPr>
              <a:t>    data is prepared. </a:t>
            </a:r>
            <a:endParaRPr sz="2000">
              <a:solidFill>
                <a:schemeClr val="dk1"/>
              </a:solidFill>
            </a:endParaRPr>
          </a:p>
          <a:p>
            <a:pPr indent="0" lvl="0" marL="0" marR="0" rtl="0" algn="l">
              <a:spcBef>
                <a:spcPts val="0"/>
              </a:spcBef>
              <a:spcAft>
                <a:spcPts val="0"/>
              </a:spcAft>
              <a:buNone/>
            </a:pPr>
            <a:r>
              <a:t/>
            </a:r>
            <a:endParaRPr sz="2000">
              <a:solidFill>
                <a:schemeClr val="dk1"/>
              </a:solidFill>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88" name="Shape 3888"/>
        <p:cNvGrpSpPr/>
        <p:nvPr/>
      </p:nvGrpSpPr>
      <p:grpSpPr>
        <a:xfrm>
          <a:off x="0" y="0"/>
          <a:ext cx="0" cy="0"/>
          <a:chOff x="0" y="0"/>
          <a:chExt cx="0" cy="0"/>
        </a:xfrm>
      </p:grpSpPr>
      <p:sp>
        <p:nvSpPr>
          <p:cNvPr id="3889" name="Google Shape;3889;p21"/>
          <p:cNvSpPr txBox="1"/>
          <p:nvPr/>
        </p:nvSpPr>
        <p:spPr>
          <a:xfrm>
            <a:off x="419100" y="269275"/>
            <a:ext cx="8305800" cy="6144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000">
                <a:solidFill>
                  <a:schemeClr val="accent4"/>
                </a:solidFill>
                <a:latin typeface="Times New Roman"/>
                <a:ea typeface="Times New Roman"/>
                <a:cs typeface="Times New Roman"/>
                <a:sym typeface="Times New Roman"/>
              </a:rPr>
              <a:t>PROPOSED SYSTEM</a:t>
            </a:r>
            <a:endParaRPr b="1" sz="3000">
              <a:solidFill>
                <a:schemeClr val="accent4"/>
              </a:solidFill>
            </a:endParaRPr>
          </a:p>
          <a:p>
            <a:pPr indent="0" lvl="0" marL="0" rtl="0" algn="l">
              <a:spcBef>
                <a:spcPts val="0"/>
              </a:spcBef>
              <a:spcAft>
                <a:spcPts val="0"/>
              </a:spcAft>
              <a:buNone/>
            </a:pPr>
            <a:r>
              <a:rPr b="1" lang="en-US" sz="2000">
                <a:solidFill>
                  <a:schemeClr val="dk1"/>
                </a:solidFill>
              </a:rPr>
              <a:t>4) </a:t>
            </a:r>
            <a:r>
              <a:rPr lang="en-US" sz="2000">
                <a:solidFill>
                  <a:schemeClr val="dk1"/>
                </a:solidFill>
              </a:rPr>
              <a:t>All the characteristics of reported phishing website at phishtank.com </a:t>
            </a:r>
            <a:endParaRPr sz="2000">
              <a:solidFill>
                <a:schemeClr val="dk1"/>
              </a:solidFill>
            </a:endParaRPr>
          </a:p>
          <a:p>
            <a:pPr indent="0" lvl="0" marL="0" rtl="0" algn="l">
              <a:spcBef>
                <a:spcPts val="0"/>
              </a:spcBef>
              <a:spcAft>
                <a:spcPts val="0"/>
              </a:spcAft>
              <a:buNone/>
            </a:pPr>
            <a:r>
              <a:rPr lang="en-US" sz="2000">
                <a:solidFill>
                  <a:schemeClr val="dk1"/>
                </a:solidFill>
              </a:rPr>
              <a:t>    corpus are studied and based on that attributes are decided and </a:t>
            </a:r>
            <a:endParaRPr sz="2000">
              <a:solidFill>
                <a:schemeClr val="dk1"/>
              </a:solidFill>
            </a:endParaRPr>
          </a:p>
          <a:p>
            <a:pPr indent="0" lvl="0" marL="0" rtl="0" algn="l">
              <a:spcBef>
                <a:spcPts val="0"/>
              </a:spcBef>
              <a:spcAft>
                <a:spcPts val="0"/>
              </a:spcAft>
              <a:buNone/>
            </a:pPr>
            <a:r>
              <a:rPr lang="en-US" sz="2000">
                <a:solidFill>
                  <a:schemeClr val="dk1"/>
                </a:solidFill>
              </a:rPr>
              <a:t>    training data for machine learning algorithm is prepared.</a:t>
            </a:r>
            <a:endParaRPr sz="2000">
              <a:solidFill>
                <a:schemeClr val="dk1"/>
              </a:solidFill>
            </a:endParaRPr>
          </a:p>
          <a:p>
            <a:pPr indent="0" lvl="0" marL="0" rtl="0" algn="l">
              <a:spcBef>
                <a:spcPts val="0"/>
              </a:spcBef>
              <a:spcAft>
                <a:spcPts val="0"/>
              </a:spcAft>
              <a:buClr>
                <a:schemeClr val="dk1"/>
              </a:buClr>
              <a:buFont typeface="Arial"/>
              <a:buNone/>
            </a:pPr>
            <a:r>
              <a:rPr lang="en-US" sz="2000">
                <a:solidFill>
                  <a:schemeClr val="dk1"/>
                </a:solidFill>
              </a:rPr>
              <a:t> </a:t>
            </a:r>
            <a:endParaRPr sz="2000">
              <a:solidFill>
                <a:schemeClr val="dk1"/>
              </a:solidFill>
            </a:endParaRPr>
          </a:p>
          <a:p>
            <a:pPr indent="0" lvl="0" marL="0" rtl="0" algn="l">
              <a:spcBef>
                <a:spcPts val="0"/>
              </a:spcBef>
              <a:spcAft>
                <a:spcPts val="0"/>
              </a:spcAft>
              <a:buNone/>
            </a:pPr>
            <a:r>
              <a:rPr b="1" lang="en-US" sz="2000">
                <a:solidFill>
                  <a:schemeClr val="dk1"/>
                </a:solidFill>
              </a:rPr>
              <a:t>5)</a:t>
            </a:r>
            <a:r>
              <a:rPr lang="en-US" sz="2000">
                <a:solidFill>
                  <a:schemeClr val="dk1"/>
                </a:solidFill>
              </a:rPr>
              <a:t> Using training data machine learning algorithm generates set of rules </a:t>
            </a:r>
            <a:endParaRPr sz="2000">
              <a:solidFill>
                <a:schemeClr val="dk1"/>
              </a:solidFill>
            </a:endParaRPr>
          </a:p>
          <a:p>
            <a:pPr indent="0" lvl="0" marL="0" rtl="0" algn="l">
              <a:spcBef>
                <a:spcPts val="0"/>
              </a:spcBef>
              <a:spcAft>
                <a:spcPts val="0"/>
              </a:spcAft>
              <a:buNone/>
            </a:pPr>
            <a:r>
              <a:rPr lang="en-US" sz="2000">
                <a:solidFill>
                  <a:schemeClr val="dk1"/>
                </a:solidFill>
              </a:rPr>
              <a:t>    based on which decision is to be made.</a:t>
            </a:r>
            <a:endParaRPr sz="2000">
              <a:solidFill>
                <a:schemeClr val="dk1"/>
              </a:solidFill>
            </a:endParaRPr>
          </a:p>
          <a:p>
            <a:pPr indent="0" lvl="0" marL="0" rtl="0" algn="l">
              <a:spcBef>
                <a:spcPts val="0"/>
              </a:spcBef>
              <a:spcAft>
                <a:spcPts val="0"/>
              </a:spcAft>
              <a:buClr>
                <a:schemeClr val="dk1"/>
              </a:buClr>
              <a:buFont typeface="Arial"/>
              <a:buNone/>
            </a:pPr>
            <a:r>
              <a:rPr lang="en-US" sz="2000">
                <a:solidFill>
                  <a:schemeClr val="dk1"/>
                </a:solidFill>
                <a:latin typeface="Times New Roman"/>
                <a:ea typeface="Times New Roman"/>
                <a:cs typeface="Times New Roman"/>
                <a:sym typeface="Times New Roman"/>
              </a:rPr>
              <a:t> </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2000">
                <a:solidFill>
                  <a:schemeClr val="dk1"/>
                </a:solidFill>
              </a:rPr>
              <a:t>6)</a:t>
            </a:r>
            <a:r>
              <a:rPr lang="en-US" sz="2000">
                <a:solidFill>
                  <a:schemeClr val="dk1"/>
                </a:solidFill>
              </a:rPr>
              <a:t> </a:t>
            </a:r>
            <a:r>
              <a:rPr lang="en-US" sz="2000">
                <a:solidFill>
                  <a:schemeClr val="dk1"/>
                </a:solidFill>
              </a:rPr>
              <a:t>Prediction module gets two inputs rules generated by machine </a:t>
            </a:r>
            <a:endParaRPr sz="2000">
              <a:solidFill>
                <a:schemeClr val="dk1"/>
              </a:solidFill>
            </a:endParaRPr>
          </a:p>
          <a:p>
            <a:pPr indent="0" lvl="0" marL="0" marR="0" rtl="0" algn="l">
              <a:spcBef>
                <a:spcPts val="0"/>
              </a:spcBef>
              <a:spcAft>
                <a:spcPts val="0"/>
              </a:spcAft>
              <a:buNone/>
            </a:pPr>
            <a:r>
              <a:rPr lang="en-US" sz="2000">
                <a:solidFill>
                  <a:schemeClr val="dk1"/>
                </a:solidFill>
              </a:rPr>
              <a:t>    learning algorithm and attribute found from requested URL. Prediction    </a:t>
            </a:r>
            <a:endParaRPr sz="2000">
              <a:solidFill>
                <a:schemeClr val="dk1"/>
              </a:solidFill>
            </a:endParaRPr>
          </a:p>
          <a:p>
            <a:pPr indent="0" lvl="0" marL="0" marR="0" rtl="0" algn="l">
              <a:spcBef>
                <a:spcPts val="0"/>
              </a:spcBef>
              <a:spcAft>
                <a:spcPts val="0"/>
              </a:spcAft>
              <a:buNone/>
            </a:pPr>
            <a:r>
              <a:rPr lang="en-US" sz="2000">
                <a:solidFill>
                  <a:schemeClr val="dk1"/>
                </a:solidFill>
              </a:rPr>
              <a:t>    module finally predict URL falls under which category (Phishing,  </a:t>
            </a:r>
            <a:endParaRPr sz="2000">
              <a:solidFill>
                <a:schemeClr val="dk1"/>
              </a:solidFill>
            </a:endParaRPr>
          </a:p>
          <a:p>
            <a:pPr indent="0" lvl="0" marL="0" marR="0" rtl="0" algn="l">
              <a:spcBef>
                <a:spcPts val="0"/>
              </a:spcBef>
              <a:spcAft>
                <a:spcPts val="0"/>
              </a:spcAft>
              <a:buNone/>
            </a:pPr>
            <a:r>
              <a:rPr lang="en-US" sz="2000">
                <a:solidFill>
                  <a:schemeClr val="dk1"/>
                </a:solidFill>
              </a:rPr>
              <a:t>    Legitimate, and Doubtful). </a:t>
            </a:r>
            <a:r>
              <a:rPr lang="en-US" sz="2000">
                <a:solidFill>
                  <a:schemeClr val="dk1"/>
                </a:solidFill>
                <a:latin typeface="Times New Roman"/>
                <a:ea typeface="Times New Roman"/>
                <a:cs typeface="Times New Roman"/>
                <a:sym typeface="Times New Roman"/>
              </a:rPr>
              <a:t> </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93" name="Shape 3893"/>
        <p:cNvGrpSpPr/>
        <p:nvPr/>
      </p:nvGrpSpPr>
      <p:grpSpPr>
        <a:xfrm>
          <a:off x="0" y="0"/>
          <a:ext cx="0" cy="0"/>
          <a:chOff x="0" y="0"/>
          <a:chExt cx="0" cy="0"/>
        </a:xfrm>
      </p:grpSpPr>
      <p:sp>
        <p:nvSpPr>
          <p:cNvPr id="3894" name="Google Shape;3894;p22"/>
          <p:cNvSpPr/>
          <p:nvPr/>
        </p:nvSpPr>
        <p:spPr>
          <a:xfrm>
            <a:off x="361150" y="91600"/>
            <a:ext cx="7944600" cy="6766500"/>
          </a:xfrm>
          <a:prstGeom prst="rect">
            <a:avLst/>
          </a:prstGeom>
          <a:noFill/>
          <a:ln>
            <a:noFill/>
          </a:ln>
        </p:spPr>
        <p:txBody>
          <a:bodyPr anchorCtr="0" anchor="t" bIns="45700" lIns="91425" spcFirstLastPara="1" rIns="91425" wrap="square" tIns="45700">
            <a:noAutofit/>
          </a:bodyPr>
          <a:lstStyle/>
          <a:p>
            <a:pPr indent="0" lvl="0" marL="0" marR="62864" rtl="0" algn="l">
              <a:lnSpc>
                <a:spcPct val="107000"/>
              </a:lnSpc>
              <a:spcBef>
                <a:spcPts val="0"/>
              </a:spcBef>
              <a:spcAft>
                <a:spcPts val="0"/>
              </a:spcAft>
              <a:buNone/>
            </a:pPr>
            <a:r>
              <a:rPr b="1" lang="en-US" sz="3600">
                <a:solidFill>
                  <a:schemeClr val="accent4"/>
                </a:solidFill>
                <a:latin typeface="Times New Roman"/>
                <a:ea typeface="Times New Roman"/>
                <a:cs typeface="Times New Roman"/>
                <a:sym typeface="Times New Roman"/>
              </a:rPr>
              <a:t>S/W AND H/W REQUIREMENTS:</a:t>
            </a:r>
            <a:endParaRPr b="1" sz="3600">
              <a:solidFill>
                <a:schemeClr val="accent4"/>
              </a:solidFill>
            </a:endParaRPr>
          </a:p>
          <a:p>
            <a:pPr indent="0" lvl="0" marL="0" marR="0" rtl="0" algn="l">
              <a:spcBef>
                <a:spcPts val="800"/>
              </a:spcBef>
              <a:spcAft>
                <a:spcPts val="0"/>
              </a:spcAft>
              <a:buClr>
                <a:schemeClr val="dk1"/>
              </a:buClr>
              <a:buSzPts val="1100"/>
              <a:buFont typeface="Arial"/>
              <a:buNone/>
            </a:pPr>
            <a:r>
              <a:rPr b="1" lang="en-US" sz="2400">
                <a:solidFill>
                  <a:schemeClr val="dk1"/>
                </a:solidFill>
              </a:rPr>
              <a:t>Software Requirements </a:t>
            </a:r>
            <a:endParaRPr b="1" sz="2400">
              <a:solidFill>
                <a:schemeClr val="dk1"/>
              </a:solidFill>
            </a:endParaRPr>
          </a:p>
          <a:p>
            <a:pPr indent="0" lvl="0" marL="0" marR="0" rtl="0" algn="l">
              <a:spcBef>
                <a:spcPts val="800"/>
              </a:spcBef>
              <a:spcAft>
                <a:spcPts val="0"/>
              </a:spcAft>
              <a:buClr>
                <a:schemeClr val="dk1"/>
              </a:buClr>
              <a:buSzPts val="1100"/>
              <a:buFont typeface="Arial"/>
              <a:buNone/>
            </a:pPr>
            <a:r>
              <a:rPr lang="en-US" sz="2400">
                <a:solidFill>
                  <a:schemeClr val="dk1"/>
                </a:solidFill>
              </a:rPr>
              <a:t>1. Windows Operating system version 7 and above</a:t>
            </a:r>
            <a:endParaRPr sz="2400">
              <a:solidFill>
                <a:schemeClr val="dk1"/>
              </a:solidFill>
            </a:endParaRPr>
          </a:p>
          <a:p>
            <a:pPr indent="0" lvl="0" marL="0" marR="0" rtl="0" algn="l">
              <a:spcBef>
                <a:spcPts val="800"/>
              </a:spcBef>
              <a:spcAft>
                <a:spcPts val="0"/>
              </a:spcAft>
              <a:buClr>
                <a:schemeClr val="dk1"/>
              </a:buClr>
              <a:buSzPts val="1100"/>
              <a:buFont typeface="Arial"/>
              <a:buNone/>
            </a:pPr>
            <a:r>
              <a:rPr lang="en-US" sz="2400">
                <a:solidFill>
                  <a:schemeClr val="dk1"/>
                </a:solidFill>
              </a:rPr>
              <a:t>2. Hadoop software (eg. Cloudera Enterprise 6.3)</a:t>
            </a:r>
            <a:endParaRPr sz="2400">
              <a:solidFill>
                <a:schemeClr val="dk1"/>
              </a:solidFill>
            </a:endParaRPr>
          </a:p>
          <a:p>
            <a:pPr indent="0" lvl="0" marL="0" marR="0" rtl="0" algn="l">
              <a:spcBef>
                <a:spcPts val="800"/>
              </a:spcBef>
              <a:spcAft>
                <a:spcPts val="0"/>
              </a:spcAft>
              <a:buClr>
                <a:schemeClr val="dk1"/>
              </a:buClr>
              <a:buSzPts val="1100"/>
              <a:buFont typeface="Arial"/>
              <a:buNone/>
            </a:pPr>
            <a:r>
              <a:rPr lang="en-US" sz="2400">
                <a:solidFill>
                  <a:schemeClr val="dk1"/>
                </a:solidFill>
              </a:rPr>
              <a:t>3. Python version 3.6</a:t>
            </a:r>
            <a:endParaRPr sz="2400">
              <a:solidFill>
                <a:schemeClr val="dk1"/>
              </a:solidFill>
            </a:endParaRPr>
          </a:p>
          <a:p>
            <a:pPr indent="0" lvl="0" marL="0" marR="0" rtl="0" algn="l">
              <a:spcBef>
                <a:spcPts val="800"/>
              </a:spcBef>
              <a:spcAft>
                <a:spcPts val="0"/>
              </a:spcAft>
              <a:buClr>
                <a:schemeClr val="dk1"/>
              </a:buClr>
              <a:buSzPts val="1100"/>
              <a:buFont typeface="Arial"/>
              <a:buNone/>
            </a:pPr>
            <a:r>
              <a:rPr lang="en-US" sz="2400">
                <a:solidFill>
                  <a:schemeClr val="dk1"/>
                </a:solidFill>
              </a:rPr>
              <a:t>4. Machine learning libraries like pandas, sklearn, Theano and numpy.</a:t>
            </a:r>
            <a:endParaRPr sz="2400">
              <a:solidFill>
                <a:schemeClr val="dk1"/>
              </a:solidFill>
            </a:endParaRPr>
          </a:p>
          <a:p>
            <a:pPr indent="0" lvl="0" marL="0" marR="0" rtl="0" algn="l">
              <a:spcBef>
                <a:spcPts val="800"/>
              </a:spcBef>
              <a:spcAft>
                <a:spcPts val="0"/>
              </a:spcAft>
              <a:buClr>
                <a:schemeClr val="dk1"/>
              </a:buClr>
              <a:buSzPts val="1100"/>
              <a:buFont typeface="Arial"/>
              <a:buNone/>
            </a:pPr>
            <a:r>
              <a:t/>
            </a:r>
            <a:endParaRPr sz="2400">
              <a:solidFill>
                <a:schemeClr val="dk1"/>
              </a:solidFill>
            </a:endParaRPr>
          </a:p>
          <a:p>
            <a:pPr indent="0" lvl="0" marL="0" marR="0" rtl="0" algn="l">
              <a:spcBef>
                <a:spcPts val="800"/>
              </a:spcBef>
              <a:spcAft>
                <a:spcPts val="0"/>
              </a:spcAft>
              <a:buClr>
                <a:schemeClr val="dk1"/>
              </a:buClr>
              <a:buSzPts val="1100"/>
              <a:buFont typeface="Arial"/>
              <a:buNone/>
            </a:pPr>
            <a:r>
              <a:rPr b="1" lang="en-US" sz="2400">
                <a:solidFill>
                  <a:schemeClr val="dk1"/>
                </a:solidFill>
              </a:rPr>
              <a:t>Hardware Requirements</a:t>
            </a:r>
            <a:endParaRPr b="1" sz="2400">
              <a:solidFill>
                <a:schemeClr val="dk1"/>
              </a:solidFill>
            </a:endParaRPr>
          </a:p>
          <a:p>
            <a:pPr indent="0" lvl="0" marL="0" marR="0" rtl="0" algn="l">
              <a:spcBef>
                <a:spcPts val="800"/>
              </a:spcBef>
              <a:spcAft>
                <a:spcPts val="0"/>
              </a:spcAft>
              <a:buClr>
                <a:schemeClr val="dk1"/>
              </a:buClr>
              <a:buSzPts val="1100"/>
              <a:buFont typeface="Arial"/>
              <a:buNone/>
            </a:pPr>
            <a:r>
              <a:rPr lang="en-US" sz="2400">
                <a:solidFill>
                  <a:schemeClr val="dk1"/>
                </a:solidFill>
              </a:rPr>
              <a:t>1. Minimum processor speed of 2.3 GHZ</a:t>
            </a:r>
            <a:endParaRPr sz="2400">
              <a:solidFill>
                <a:schemeClr val="dk1"/>
              </a:solidFill>
            </a:endParaRPr>
          </a:p>
          <a:p>
            <a:pPr indent="0" lvl="0" marL="0" marR="0" rtl="0" algn="l">
              <a:spcBef>
                <a:spcPts val="800"/>
              </a:spcBef>
              <a:spcAft>
                <a:spcPts val="0"/>
              </a:spcAft>
              <a:buClr>
                <a:schemeClr val="dk1"/>
              </a:buClr>
              <a:buSzPts val="1100"/>
              <a:buFont typeface="Arial"/>
              <a:buNone/>
            </a:pPr>
            <a:r>
              <a:rPr lang="en-US" sz="2400">
                <a:solidFill>
                  <a:schemeClr val="dk1"/>
                </a:solidFill>
              </a:rPr>
              <a:t>2. Minimum RAM size 4GB.</a:t>
            </a:r>
            <a:endParaRPr sz="2400">
              <a:solidFill>
                <a:schemeClr val="dk1"/>
              </a:solidFill>
            </a:endParaRPr>
          </a:p>
          <a:p>
            <a:pPr indent="0" lvl="0" marL="0" marR="0" rtl="0" algn="l">
              <a:spcBef>
                <a:spcPts val="800"/>
              </a:spcBef>
              <a:spcAft>
                <a:spcPts val="0"/>
              </a:spcAft>
              <a:buClr>
                <a:schemeClr val="dk1"/>
              </a:buClr>
              <a:buSzPts val="1100"/>
              <a:buFont typeface="Arial"/>
              <a:buNone/>
            </a:pPr>
            <a:r>
              <a:rPr lang="en-US" sz="2400">
                <a:solidFill>
                  <a:schemeClr val="dk1"/>
                </a:solidFill>
              </a:rPr>
              <a:t>3. 500 GB to 1 TB harddisk</a:t>
            </a:r>
            <a:endParaRPr sz="2400">
              <a:solidFill>
                <a:schemeClr val="dk1"/>
              </a:solidFill>
            </a:endParaRPr>
          </a:p>
          <a:p>
            <a:pPr indent="0" lvl="0" marL="0" marR="0" rtl="0" algn="l">
              <a:spcBef>
                <a:spcPts val="800"/>
              </a:spcBef>
              <a:spcAft>
                <a:spcPts val="0"/>
              </a:spcAft>
              <a:buNone/>
            </a:pPr>
            <a:r>
              <a:rPr lang="en-US" sz="2400">
                <a:solidFill>
                  <a:schemeClr val="dk1"/>
                </a:solidFill>
              </a:rPr>
              <a:t>4. 802.11 b/g/n wireless network</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Mowbray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