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D1B162F-8559-4DF7-B1E0-C1BF275CAC9B}" type="datetimeFigureOut">
              <a:rPr lang="de-DE" smtClean="0"/>
              <a:t>30.05.2017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5A9D514-CF1D-4121-9EDF-0ADF298BF885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tlas.hashicorp.com/boxes/sear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agrantup.com/docs/cl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Vagrant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E-Portfolio</a:t>
            </a:r>
          </a:p>
          <a:p>
            <a:r>
              <a:rPr lang="de-DE" dirty="0"/>
              <a:t>v</a:t>
            </a:r>
            <a:r>
              <a:rPr lang="de-DE" dirty="0" smtClean="0"/>
              <a:t>on</a:t>
            </a:r>
            <a:endParaRPr lang="de-DE" dirty="0" smtClean="0"/>
          </a:p>
          <a:p>
            <a:r>
              <a:rPr lang="de-DE" dirty="0" smtClean="0"/>
              <a:t>Damian Pistorius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508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Tool zum erstellen und </a:t>
            </a:r>
            <a:r>
              <a:rPr lang="de-DE" dirty="0" err="1" smtClean="0"/>
              <a:t>deployen</a:t>
            </a:r>
            <a:r>
              <a:rPr lang="de-DE" dirty="0" smtClean="0"/>
              <a:t> von Virtuellen </a:t>
            </a:r>
            <a:r>
              <a:rPr lang="de-DE" dirty="0"/>
              <a:t>E</a:t>
            </a:r>
            <a:r>
              <a:rPr lang="de-DE" dirty="0" smtClean="0"/>
              <a:t>ntwicklungsumgebungen</a:t>
            </a:r>
          </a:p>
          <a:p>
            <a:r>
              <a:rPr lang="de-DE" dirty="0" smtClean="0"/>
              <a:t>Typischerweise genutzt in Verbindung mit </a:t>
            </a:r>
            <a:r>
              <a:rPr lang="de-DE" dirty="0" err="1" smtClean="0"/>
              <a:t>Virtualbox</a:t>
            </a:r>
            <a:endParaRPr lang="de-DE" dirty="0" smtClean="0"/>
          </a:p>
          <a:p>
            <a:r>
              <a:rPr lang="de-DE" dirty="0" smtClean="0"/>
              <a:t>Reines Kommandozeilentool</a:t>
            </a:r>
          </a:p>
          <a:p>
            <a:r>
              <a:rPr lang="de-DE" dirty="0" smtClean="0"/>
              <a:t>Plattformübergreifend</a:t>
            </a:r>
          </a:p>
          <a:p>
            <a:r>
              <a:rPr lang="de-DE" dirty="0" smtClean="0"/>
              <a:t>Vorbereitete </a:t>
            </a:r>
            <a:r>
              <a:rPr lang="de-DE" dirty="0"/>
              <a:t>VMs unter </a:t>
            </a: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atlas.hashicorp.com/boxes/search</a:t>
            </a:r>
            <a:r>
              <a:rPr lang="de-DE" dirty="0" smtClean="0"/>
              <a:t> </a:t>
            </a:r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Eigenschaften von </a:t>
            </a:r>
            <a:r>
              <a:rPr lang="de-DE" dirty="0" err="1" smtClean="0"/>
              <a:t>Vagrant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118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vagrant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 </a:t>
            </a:r>
            <a:r>
              <a:rPr lang="de-DE" dirty="0" err="1" smtClean="0"/>
              <a:t>ubuntu</a:t>
            </a:r>
            <a:r>
              <a:rPr lang="de-DE" dirty="0" smtClean="0"/>
              <a:t>/trusty64</a:t>
            </a:r>
          </a:p>
          <a:p>
            <a:r>
              <a:rPr lang="de-DE" dirty="0" err="1" smtClean="0"/>
              <a:t>vagrant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--provider </a:t>
            </a:r>
            <a:r>
              <a:rPr lang="de-DE" dirty="0" err="1" smtClean="0"/>
              <a:t>virtualbox</a:t>
            </a:r>
            <a:endParaRPr lang="de-DE" dirty="0" smtClean="0"/>
          </a:p>
          <a:p>
            <a:r>
              <a:rPr lang="de-DE" dirty="0" err="1" smtClean="0"/>
              <a:t>vagrant</a:t>
            </a:r>
            <a:r>
              <a:rPr lang="de-DE" dirty="0" smtClean="0"/>
              <a:t> </a:t>
            </a:r>
            <a:r>
              <a:rPr lang="de-DE" dirty="0" err="1" smtClean="0"/>
              <a:t>ssh</a:t>
            </a:r>
            <a:endParaRPr lang="de-DE" dirty="0" smtClean="0"/>
          </a:p>
          <a:p>
            <a:r>
              <a:rPr lang="de-DE" dirty="0" err="1"/>
              <a:t>v</a:t>
            </a:r>
            <a:r>
              <a:rPr lang="de-DE" dirty="0" err="1" smtClean="0"/>
              <a:t>agrant</a:t>
            </a:r>
            <a:r>
              <a:rPr lang="de-DE" dirty="0" smtClean="0"/>
              <a:t> </a:t>
            </a:r>
            <a:r>
              <a:rPr lang="de-DE" dirty="0" err="1" smtClean="0"/>
              <a:t>reload</a:t>
            </a:r>
            <a:r>
              <a:rPr lang="de-DE" dirty="0" smtClean="0"/>
              <a:t> --provision</a:t>
            </a:r>
            <a:endParaRPr lang="de-DE" dirty="0" smtClean="0"/>
          </a:p>
          <a:p>
            <a:r>
              <a:rPr lang="de-DE" dirty="0" err="1" smtClean="0"/>
              <a:t>vagrant</a:t>
            </a:r>
            <a:r>
              <a:rPr lang="de-DE" dirty="0" smtClean="0"/>
              <a:t> box update</a:t>
            </a:r>
          </a:p>
          <a:p>
            <a:r>
              <a:rPr lang="de-DE" dirty="0" err="1" smtClean="0"/>
              <a:t>vagrant</a:t>
            </a:r>
            <a:r>
              <a:rPr lang="de-DE" dirty="0" smtClean="0"/>
              <a:t> </a:t>
            </a:r>
            <a:r>
              <a:rPr lang="de-DE" dirty="0" err="1" smtClean="0"/>
              <a:t>destroy</a:t>
            </a:r>
            <a:endParaRPr lang="de-DE" dirty="0" smtClean="0"/>
          </a:p>
          <a:p>
            <a:pPr marL="109728" indent="0">
              <a:buNone/>
            </a:pPr>
            <a:endParaRPr lang="de-DE" dirty="0" smtClean="0">
              <a:hlinkClick r:id="rId2"/>
            </a:endParaRPr>
          </a:p>
          <a:p>
            <a:pPr marL="109728" indent="0">
              <a:buNone/>
            </a:pP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://www.vagrantup.com/docs/cli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Typischer </a:t>
            </a:r>
            <a:r>
              <a:rPr lang="de-DE" dirty="0" err="1" smtClean="0"/>
              <a:t>Lebenzyklus</a:t>
            </a:r>
            <a:r>
              <a:rPr lang="de-DE" dirty="0" smtClean="0"/>
              <a:t> einer </a:t>
            </a:r>
            <a:r>
              <a:rPr lang="de-DE" dirty="0" err="1" smtClean="0"/>
              <a:t>vagrant</a:t>
            </a:r>
            <a:r>
              <a:rPr lang="de-DE" dirty="0" smtClean="0"/>
              <a:t> Box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2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Netzwerkkarte 1 als NAT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linux</a:t>
            </a:r>
            <a:r>
              <a:rPr lang="en-US" dirty="0" smtClean="0"/>
              <a:t>-headers-$(</a:t>
            </a:r>
            <a:r>
              <a:rPr lang="en-US" dirty="0" err="1" smtClean="0"/>
              <a:t>uname</a:t>
            </a:r>
            <a:r>
              <a:rPr lang="en-US" dirty="0" smtClean="0"/>
              <a:t> -r) build-essential </a:t>
            </a:r>
            <a:r>
              <a:rPr lang="en-US" dirty="0" err="1" smtClean="0"/>
              <a:t>dkms</a:t>
            </a:r>
            <a:endParaRPr lang="en-US" dirty="0" smtClean="0"/>
          </a:p>
          <a:p>
            <a:r>
              <a:rPr lang="de-DE" dirty="0" err="1" smtClean="0"/>
              <a:t>vagrant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--base name-der-</a:t>
            </a:r>
            <a:r>
              <a:rPr lang="de-DE" dirty="0" err="1" smtClean="0"/>
              <a:t>vm</a:t>
            </a:r>
            <a:r>
              <a:rPr lang="de-DE" dirty="0" smtClean="0"/>
              <a:t>-in-v-box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Erstellen einer neuen Box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509120"/>
            <a:ext cx="768617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9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Gesamte Konfiguration in </a:t>
            </a:r>
            <a:r>
              <a:rPr lang="de-DE" dirty="0" err="1"/>
              <a:t>V</a:t>
            </a:r>
            <a:r>
              <a:rPr lang="de-DE" dirty="0" err="1" smtClean="0"/>
              <a:t>agrant</a:t>
            </a:r>
            <a:r>
              <a:rPr lang="de-DE" dirty="0" smtClean="0"/>
              <a:t> File</a:t>
            </a:r>
          </a:p>
          <a:p>
            <a:r>
              <a:rPr lang="de-DE" dirty="0" smtClean="0"/>
              <a:t>Automatische Updates</a:t>
            </a:r>
          </a:p>
          <a:p>
            <a:r>
              <a:rPr lang="de-DE" dirty="0" smtClean="0"/>
              <a:t>Port </a:t>
            </a:r>
            <a:r>
              <a:rPr lang="de-DE" dirty="0" err="1" smtClean="0"/>
              <a:t>Forwarding</a:t>
            </a:r>
            <a:endParaRPr lang="de-DE" dirty="0" smtClean="0"/>
          </a:p>
          <a:p>
            <a:r>
              <a:rPr lang="de-DE" dirty="0" smtClean="0"/>
              <a:t>Virtuelle Netzwerkkarten</a:t>
            </a:r>
          </a:p>
          <a:p>
            <a:r>
              <a:rPr lang="de-DE" dirty="0" smtClean="0"/>
              <a:t>File Sharing</a:t>
            </a:r>
          </a:p>
          <a:p>
            <a:r>
              <a:rPr lang="de-DE" dirty="0" smtClean="0"/>
              <a:t>Hardwareeinstellungen</a:t>
            </a:r>
          </a:p>
          <a:p>
            <a:r>
              <a:rPr lang="de-DE" dirty="0" smtClean="0"/>
              <a:t>Push z.B. zu FTP Server</a:t>
            </a:r>
          </a:p>
          <a:p>
            <a:r>
              <a:rPr lang="de-DE" dirty="0" smtClean="0"/>
              <a:t>Shell Befehle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Konfiguartion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13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17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107</Words>
  <Application>Microsoft Office PowerPoint</Application>
  <PresentationFormat>Bildschirmpräsentation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Deimos</vt:lpstr>
      <vt:lpstr>Vagrant</vt:lpstr>
      <vt:lpstr>Eigenschaften von Vagrant</vt:lpstr>
      <vt:lpstr>Typischer Lebenzyklus einer vagrant Box</vt:lpstr>
      <vt:lpstr>Erstellen einer neuen Box</vt:lpstr>
      <vt:lpstr>Konfiguartion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</dc:title>
  <dc:creator>Pistorius, Damian</dc:creator>
  <cp:lastModifiedBy>Pistorius, Damian</cp:lastModifiedBy>
  <cp:revision>15</cp:revision>
  <dcterms:created xsi:type="dcterms:W3CDTF">2017-05-29T18:31:03Z</dcterms:created>
  <dcterms:modified xsi:type="dcterms:W3CDTF">2017-05-29T22:38:01Z</dcterms:modified>
</cp:coreProperties>
</file>