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il Damián Bautista Hernández" userId="9ebdcdd367a037a8" providerId="LiveId" clId="{6DC5D675-79A2-478D-A48D-3290FDF1C5B2}"/>
    <pc:docChg chg="undo custSel addSld modSld">
      <pc:chgData name="Jalil Damián Bautista Hernández" userId="9ebdcdd367a037a8" providerId="LiveId" clId="{6DC5D675-79A2-478D-A48D-3290FDF1C5B2}" dt="2022-11-15T03:36:40.642" v="1733" actId="1076"/>
      <pc:docMkLst>
        <pc:docMk/>
      </pc:docMkLst>
      <pc:sldChg chg="addSp delSp modSp new mod">
        <pc:chgData name="Jalil Damián Bautista Hernández" userId="9ebdcdd367a037a8" providerId="LiveId" clId="{6DC5D675-79A2-478D-A48D-3290FDF1C5B2}" dt="2022-11-07T04:10:30.312" v="405" actId="255"/>
        <pc:sldMkLst>
          <pc:docMk/>
          <pc:sldMk cId="582068452" sldId="256"/>
        </pc:sldMkLst>
        <pc:spChg chg="mod">
          <ac:chgData name="Jalil Damián Bautista Hernández" userId="9ebdcdd367a037a8" providerId="LiveId" clId="{6DC5D675-79A2-478D-A48D-3290FDF1C5B2}" dt="2022-11-07T04:10:30.312" v="405" actId="255"/>
          <ac:spMkLst>
            <pc:docMk/>
            <pc:sldMk cId="582068452" sldId="256"/>
            <ac:spMk id="2" creationId="{9AACD9C2-FB81-C5DB-2493-D082C4C88650}"/>
          </ac:spMkLst>
        </pc:spChg>
        <pc:spChg chg="del">
          <ac:chgData name="Jalil Damián Bautista Hernández" userId="9ebdcdd367a037a8" providerId="LiveId" clId="{6DC5D675-79A2-478D-A48D-3290FDF1C5B2}" dt="2022-11-07T00:48:07.694" v="8" actId="478"/>
          <ac:spMkLst>
            <pc:docMk/>
            <pc:sldMk cId="582068452" sldId="256"/>
            <ac:spMk id="3" creationId="{C49EC782-BC4C-20C7-1C0A-1E306569175B}"/>
          </ac:spMkLst>
        </pc:spChg>
        <pc:spChg chg="add mod">
          <ac:chgData name="Jalil Damián Bautista Hernández" userId="9ebdcdd367a037a8" providerId="LiveId" clId="{6DC5D675-79A2-478D-A48D-3290FDF1C5B2}" dt="2022-11-07T04:10:06.421" v="399" actId="207"/>
          <ac:spMkLst>
            <pc:docMk/>
            <pc:sldMk cId="582068452" sldId="256"/>
            <ac:spMk id="7" creationId="{15B3065D-18C8-98C1-1E12-CA7139E42933}"/>
          </ac:spMkLst>
        </pc:spChg>
        <pc:picChg chg="add mod">
          <ac:chgData name="Jalil Damián Bautista Hernández" userId="9ebdcdd367a037a8" providerId="LiveId" clId="{6DC5D675-79A2-478D-A48D-3290FDF1C5B2}" dt="2022-11-07T00:47:28.958" v="3" actId="1076"/>
          <ac:picMkLst>
            <pc:docMk/>
            <pc:sldMk cId="582068452" sldId="256"/>
            <ac:picMk id="4" creationId="{361A33BC-BB87-CA28-A637-96B4C967AAB3}"/>
          </ac:picMkLst>
        </pc:picChg>
        <pc:picChg chg="add mod">
          <ac:chgData name="Jalil Damián Bautista Hernández" userId="9ebdcdd367a037a8" providerId="LiveId" clId="{6DC5D675-79A2-478D-A48D-3290FDF1C5B2}" dt="2022-11-07T00:47:40.674" v="5" actId="1076"/>
          <ac:picMkLst>
            <pc:docMk/>
            <pc:sldMk cId="582068452" sldId="256"/>
            <ac:picMk id="5" creationId="{BCFE9F06-2D7A-CFB4-5FC9-5A70DB482AF5}"/>
          </ac:picMkLst>
        </pc:picChg>
      </pc:sldChg>
      <pc:sldChg chg="modSp new mod">
        <pc:chgData name="Jalil Damián Bautista Hernández" userId="9ebdcdd367a037a8" providerId="LiveId" clId="{6DC5D675-79A2-478D-A48D-3290FDF1C5B2}" dt="2022-11-07T04:22:56.045" v="457" actId="313"/>
        <pc:sldMkLst>
          <pc:docMk/>
          <pc:sldMk cId="467884527" sldId="257"/>
        </pc:sldMkLst>
        <pc:spChg chg="mod">
          <ac:chgData name="Jalil Damián Bautista Hernández" userId="9ebdcdd367a037a8" providerId="LiveId" clId="{6DC5D675-79A2-478D-A48D-3290FDF1C5B2}" dt="2022-11-07T04:11:54.599" v="432" actId="255"/>
          <ac:spMkLst>
            <pc:docMk/>
            <pc:sldMk cId="467884527" sldId="257"/>
            <ac:spMk id="2" creationId="{EEEF0173-0D0A-3023-7781-AF42999F80B3}"/>
          </ac:spMkLst>
        </pc:spChg>
        <pc:spChg chg="mod">
          <ac:chgData name="Jalil Damián Bautista Hernández" userId="9ebdcdd367a037a8" providerId="LiveId" clId="{6DC5D675-79A2-478D-A48D-3290FDF1C5B2}" dt="2022-11-07T04:22:56.045" v="457" actId="313"/>
          <ac:spMkLst>
            <pc:docMk/>
            <pc:sldMk cId="467884527" sldId="257"/>
            <ac:spMk id="3" creationId="{B629AACA-34E6-9018-0307-FCAC26442A59}"/>
          </ac:spMkLst>
        </pc:spChg>
      </pc:sldChg>
      <pc:sldChg chg="addSp delSp modSp new mod">
        <pc:chgData name="Jalil Damián Bautista Hernández" userId="9ebdcdd367a037a8" providerId="LiveId" clId="{6DC5D675-79A2-478D-A48D-3290FDF1C5B2}" dt="2022-11-15T03:36:40.642" v="1733" actId="1076"/>
        <pc:sldMkLst>
          <pc:docMk/>
          <pc:sldMk cId="434261536" sldId="258"/>
        </pc:sldMkLst>
        <pc:spChg chg="mod">
          <ac:chgData name="Jalil Damián Bautista Hernández" userId="9ebdcdd367a037a8" providerId="LiveId" clId="{6DC5D675-79A2-478D-A48D-3290FDF1C5B2}" dt="2022-11-07T05:07:22.421" v="585" actId="113"/>
          <ac:spMkLst>
            <pc:docMk/>
            <pc:sldMk cId="434261536" sldId="258"/>
            <ac:spMk id="2" creationId="{0D7AC422-C815-A3D5-8C06-A871AB0EBE57}"/>
          </ac:spMkLst>
        </pc:spChg>
        <pc:spChg chg="add mod">
          <ac:chgData name="Jalil Damián Bautista Hernández" userId="9ebdcdd367a037a8" providerId="LiveId" clId="{6DC5D675-79A2-478D-A48D-3290FDF1C5B2}" dt="2022-11-07T05:07:30.048" v="587" actId="113"/>
          <ac:spMkLst>
            <pc:docMk/>
            <pc:sldMk cId="434261536" sldId="258"/>
            <ac:spMk id="3" creationId="{7373BD6E-AB22-7B0E-24E5-44E2AF7017F2}"/>
          </ac:spMkLst>
        </pc:spChg>
        <pc:spChg chg="add del mod">
          <ac:chgData name="Jalil Damián Bautista Hernández" userId="9ebdcdd367a037a8" providerId="LiveId" clId="{6DC5D675-79A2-478D-A48D-3290FDF1C5B2}" dt="2022-11-07T05:06:39.302" v="577" actId="478"/>
          <ac:spMkLst>
            <pc:docMk/>
            <pc:sldMk cId="434261536" sldId="258"/>
            <ac:spMk id="6" creationId="{DDD8ADF1-81DD-0EA0-0590-8A206763C621}"/>
          </ac:spMkLst>
        </pc:spChg>
        <pc:spChg chg="add mod">
          <ac:chgData name="Jalil Damián Bautista Hernández" userId="9ebdcdd367a037a8" providerId="LiveId" clId="{6DC5D675-79A2-478D-A48D-3290FDF1C5B2}" dt="2022-11-15T03:36:40.642" v="1733" actId="1076"/>
          <ac:spMkLst>
            <pc:docMk/>
            <pc:sldMk cId="434261536" sldId="258"/>
            <ac:spMk id="7" creationId="{45463BF8-E68A-C562-65E1-5918FB3CB678}"/>
          </ac:spMkLst>
        </pc:spChg>
        <pc:spChg chg="add mod">
          <ac:chgData name="Jalil Damián Bautista Hernández" userId="9ebdcdd367a037a8" providerId="LiveId" clId="{6DC5D675-79A2-478D-A48D-3290FDF1C5B2}" dt="2022-11-07T05:33:16.860" v="699" actId="1076"/>
          <ac:spMkLst>
            <pc:docMk/>
            <pc:sldMk cId="434261536" sldId="258"/>
            <ac:spMk id="10" creationId="{A6A7CA1D-4BCA-AFF4-99E0-540371D41D8C}"/>
          </ac:spMkLst>
        </pc:spChg>
        <pc:spChg chg="add del mod">
          <ac:chgData name="Jalil Damián Bautista Hernández" userId="9ebdcdd367a037a8" providerId="LiveId" clId="{6DC5D675-79A2-478D-A48D-3290FDF1C5B2}" dt="2022-11-07T05:33:10.238" v="697" actId="1076"/>
          <ac:spMkLst>
            <pc:docMk/>
            <pc:sldMk cId="434261536" sldId="258"/>
            <ac:spMk id="15" creationId="{96486D2F-A17A-D9AE-7043-6E48BDB16AFC}"/>
          </ac:spMkLst>
        </pc:spChg>
        <pc:picChg chg="add mod">
          <ac:chgData name="Jalil Damián Bautista Hernández" userId="9ebdcdd367a037a8" providerId="LiveId" clId="{6DC5D675-79A2-478D-A48D-3290FDF1C5B2}" dt="2022-11-07T05:07:09.874" v="583" actId="1076"/>
          <ac:picMkLst>
            <pc:docMk/>
            <pc:sldMk cId="434261536" sldId="258"/>
            <ac:picMk id="5" creationId="{E30EBD3F-DD4D-1BF6-5A0C-06CDE192768B}"/>
          </ac:picMkLst>
        </pc:picChg>
        <pc:picChg chg="add mod">
          <ac:chgData name="Jalil Damián Bautista Hernández" userId="9ebdcdd367a037a8" providerId="LiveId" clId="{6DC5D675-79A2-478D-A48D-3290FDF1C5B2}" dt="2022-11-07T05:33:19.598" v="700" actId="1076"/>
          <ac:picMkLst>
            <pc:docMk/>
            <pc:sldMk cId="434261536" sldId="258"/>
            <ac:picMk id="9" creationId="{4BBBC56B-6DEA-8CA2-5BA8-AB616F5C9FE9}"/>
          </ac:picMkLst>
        </pc:picChg>
        <pc:picChg chg="add del mod">
          <ac:chgData name="Jalil Damián Bautista Hernández" userId="9ebdcdd367a037a8" providerId="LiveId" clId="{6DC5D675-79A2-478D-A48D-3290FDF1C5B2}" dt="2022-11-07T05:30:57.466" v="651" actId="478"/>
          <ac:picMkLst>
            <pc:docMk/>
            <pc:sldMk cId="434261536" sldId="258"/>
            <ac:picMk id="12" creationId="{BD3D8F14-2461-CF19-7F1B-EAB6361395E7}"/>
          </ac:picMkLst>
        </pc:picChg>
        <pc:picChg chg="add mod">
          <ac:chgData name="Jalil Damián Bautista Hernández" userId="9ebdcdd367a037a8" providerId="LiveId" clId="{6DC5D675-79A2-478D-A48D-3290FDF1C5B2}" dt="2022-11-07T05:33:13.402" v="698" actId="1076"/>
          <ac:picMkLst>
            <pc:docMk/>
            <pc:sldMk cId="434261536" sldId="258"/>
            <ac:picMk id="14" creationId="{B040F9F1-D528-2A1D-C4EE-C02EE1B92D2C}"/>
          </ac:picMkLst>
        </pc:picChg>
        <pc:picChg chg="add del mod">
          <ac:chgData name="Jalil Damián Bautista Hernández" userId="9ebdcdd367a037a8" providerId="LiveId" clId="{6DC5D675-79A2-478D-A48D-3290FDF1C5B2}" dt="2022-11-07T05:32:26.753" v="659" actId="478"/>
          <ac:picMkLst>
            <pc:docMk/>
            <pc:sldMk cId="434261536" sldId="258"/>
            <ac:picMk id="17" creationId="{6BA9091E-AEFE-27DC-D09D-09C4F35C6CAB}"/>
          </ac:picMkLst>
        </pc:picChg>
        <pc:picChg chg="add mod">
          <ac:chgData name="Jalil Damián Bautista Hernández" userId="9ebdcdd367a037a8" providerId="LiveId" clId="{6DC5D675-79A2-478D-A48D-3290FDF1C5B2}" dt="2022-11-07T05:33:07.247" v="696" actId="1076"/>
          <ac:picMkLst>
            <pc:docMk/>
            <pc:sldMk cId="434261536" sldId="258"/>
            <ac:picMk id="19" creationId="{A97541CF-1445-864A-F9B4-D1D74F780712}"/>
          </ac:picMkLst>
        </pc:picChg>
      </pc:sldChg>
      <pc:sldChg chg="addSp modSp new mod">
        <pc:chgData name="Jalil Damián Bautista Hernández" userId="9ebdcdd367a037a8" providerId="LiveId" clId="{6DC5D675-79A2-478D-A48D-3290FDF1C5B2}" dt="2022-11-07T04:39:56.216" v="508" actId="123"/>
        <pc:sldMkLst>
          <pc:docMk/>
          <pc:sldMk cId="2825709569" sldId="259"/>
        </pc:sldMkLst>
        <pc:spChg chg="mod">
          <ac:chgData name="Jalil Damián Bautista Hernández" userId="9ebdcdd367a037a8" providerId="LiveId" clId="{6DC5D675-79A2-478D-A48D-3290FDF1C5B2}" dt="2022-11-07T04:24:14.865" v="478" actId="1076"/>
          <ac:spMkLst>
            <pc:docMk/>
            <pc:sldMk cId="2825709569" sldId="259"/>
            <ac:spMk id="2" creationId="{9B157044-9C02-A2F7-3B8A-326E1AC6C546}"/>
          </ac:spMkLst>
        </pc:spChg>
        <pc:spChg chg="mod">
          <ac:chgData name="Jalil Damián Bautista Hernández" userId="9ebdcdd367a037a8" providerId="LiveId" clId="{6DC5D675-79A2-478D-A48D-3290FDF1C5B2}" dt="2022-11-07T04:39:56.216" v="508" actId="123"/>
          <ac:spMkLst>
            <pc:docMk/>
            <pc:sldMk cId="2825709569" sldId="259"/>
            <ac:spMk id="3" creationId="{1DD8E55A-D20D-A19B-CBEA-C00C23307562}"/>
          </ac:spMkLst>
        </pc:spChg>
        <pc:picChg chg="add mod">
          <ac:chgData name="Jalil Damián Bautista Hernández" userId="9ebdcdd367a037a8" providerId="LiveId" clId="{6DC5D675-79A2-478D-A48D-3290FDF1C5B2}" dt="2022-11-07T04:39:51.503" v="507" actId="1076"/>
          <ac:picMkLst>
            <pc:docMk/>
            <pc:sldMk cId="2825709569" sldId="259"/>
            <ac:picMk id="5" creationId="{18CC169D-7631-62CF-97CC-E9F2CBF678EA}"/>
          </ac:picMkLst>
        </pc:picChg>
      </pc:sldChg>
      <pc:sldChg chg="addSp delSp modSp new mod">
        <pc:chgData name="Jalil Damián Bautista Hernández" userId="9ebdcdd367a037a8" providerId="LiveId" clId="{6DC5D675-79A2-478D-A48D-3290FDF1C5B2}" dt="2022-11-07T05:05:19.905" v="576"/>
        <pc:sldMkLst>
          <pc:docMk/>
          <pc:sldMk cId="2698902963" sldId="260"/>
        </pc:sldMkLst>
        <pc:spChg chg="del mod">
          <ac:chgData name="Jalil Damián Bautista Hernández" userId="9ebdcdd367a037a8" providerId="LiveId" clId="{6DC5D675-79A2-478D-A48D-3290FDF1C5B2}" dt="2022-11-07T05:02:34.437" v="532" actId="478"/>
          <ac:spMkLst>
            <pc:docMk/>
            <pc:sldMk cId="2698902963" sldId="260"/>
            <ac:spMk id="2" creationId="{E47B1D9B-0A0C-8EA7-3282-00DC67532CEB}"/>
          </ac:spMkLst>
        </pc:spChg>
        <pc:spChg chg="add mod">
          <ac:chgData name="Jalil Damián Bautista Hernández" userId="9ebdcdd367a037a8" providerId="LiveId" clId="{6DC5D675-79A2-478D-A48D-3290FDF1C5B2}" dt="2022-11-07T05:04:45.968" v="572" actId="1076"/>
          <ac:spMkLst>
            <pc:docMk/>
            <pc:sldMk cId="2698902963" sldId="260"/>
            <ac:spMk id="3" creationId="{EB7CE378-C13F-C8BC-47CE-24623DEDBE12}"/>
          </ac:spMkLst>
        </pc:spChg>
        <pc:spChg chg="add del mod">
          <ac:chgData name="Jalil Damián Bautista Hernández" userId="9ebdcdd367a037a8" providerId="LiveId" clId="{6DC5D675-79A2-478D-A48D-3290FDF1C5B2}" dt="2022-11-07T05:02:50.001" v="536" actId="478"/>
          <ac:spMkLst>
            <pc:docMk/>
            <pc:sldMk cId="2698902963" sldId="260"/>
            <ac:spMk id="5" creationId="{955B2286-C662-AD83-528C-7B01CDC7A14B}"/>
          </ac:spMkLst>
        </pc:spChg>
        <pc:spChg chg="add mod">
          <ac:chgData name="Jalil Damián Bautista Hernández" userId="9ebdcdd367a037a8" providerId="LiveId" clId="{6DC5D675-79A2-478D-A48D-3290FDF1C5B2}" dt="2022-11-07T05:03:08.325" v="570" actId="313"/>
          <ac:spMkLst>
            <pc:docMk/>
            <pc:sldMk cId="2698902963" sldId="260"/>
            <ac:spMk id="7" creationId="{75A68DE5-0A92-FA24-DCE3-36A030E42FF6}"/>
          </ac:spMkLst>
        </pc:spChg>
        <pc:spChg chg="add mod">
          <ac:chgData name="Jalil Damián Bautista Hernández" userId="9ebdcdd367a037a8" providerId="LiveId" clId="{6DC5D675-79A2-478D-A48D-3290FDF1C5B2}" dt="2022-11-07T05:05:19.905" v="576"/>
          <ac:spMkLst>
            <pc:docMk/>
            <pc:sldMk cId="2698902963" sldId="260"/>
            <ac:spMk id="8" creationId="{96D46BC9-7FAB-B43A-1CC3-8B2B74968CFB}"/>
          </ac:spMkLst>
        </pc:spChg>
      </pc:sldChg>
      <pc:sldChg chg="addSp delSp modSp new mod">
        <pc:chgData name="Jalil Damián Bautista Hernández" userId="9ebdcdd367a037a8" providerId="LiveId" clId="{6DC5D675-79A2-478D-A48D-3290FDF1C5B2}" dt="2022-11-07T05:44:51.287" v="757" actId="14100"/>
        <pc:sldMkLst>
          <pc:docMk/>
          <pc:sldMk cId="3324683245" sldId="261"/>
        </pc:sldMkLst>
        <pc:spChg chg="mod">
          <ac:chgData name="Jalil Damián Bautista Hernández" userId="9ebdcdd367a037a8" providerId="LiveId" clId="{6DC5D675-79A2-478D-A48D-3290FDF1C5B2}" dt="2022-11-07T05:41:38.980" v="735" actId="1076"/>
          <ac:spMkLst>
            <pc:docMk/>
            <pc:sldMk cId="3324683245" sldId="261"/>
            <ac:spMk id="2" creationId="{D430D595-B5A1-575A-851B-7FCA9AC8184F}"/>
          </ac:spMkLst>
        </pc:spChg>
        <pc:spChg chg="add mod">
          <ac:chgData name="Jalil Damián Bautista Hernández" userId="9ebdcdd367a037a8" providerId="LiveId" clId="{6DC5D675-79A2-478D-A48D-3290FDF1C5B2}" dt="2022-11-07T05:41:41.519" v="736" actId="1076"/>
          <ac:spMkLst>
            <pc:docMk/>
            <pc:sldMk cId="3324683245" sldId="261"/>
            <ac:spMk id="3" creationId="{8E0FAD8C-2625-E6DA-E13C-0D6DFCF6F7DB}"/>
          </ac:spMkLst>
        </pc:spChg>
        <pc:spChg chg="add del">
          <ac:chgData name="Jalil Damián Bautista Hernández" userId="9ebdcdd367a037a8" providerId="LiveId" clId="{6DC5D675-79A2-478D-A48D-3290FDF1C5B2}" dt="2022-11-07T05:40:32.323" v="722" actId="478"/>
          <ac:spMkLst>
            <pc:docMk/>
            <pc:sldMk cId="3324683245" sldId="261"/>
            <ac:spMk id="5" creationId="{EDB608BD-1472-BBF2-1CFC-6BE3A84AFB70}"/>
          </ac:spMkLst>
        </pc:spChg>
        <pc:spChg chg="add mod">
          <ac:chgData name="Jalil Damián Bautista Hernández" userId="9ebdcdd367a037a8" providerId="LiveId" clId="{6DC5D675-79A2-478D-A48D-3290FDF1C5B2}" dt="2022-11-07T05:41:43.975" v="737" actId="1076"/>
          <ac:spMkLst>
            <pc:docMk/>
            <pc:sldMk cId="3324683245" sldId="261"/>
            <ac:spMk id="6" creationId="{A503CD39-C721-E1C7-D421-763FCE560915}"/>
          </ac:spMkLst>
        </pc:spChg>
        <pc:spChg chg="add mod">
          <ac:chgData name="Jalil Damián Bautista Hernández" userId="9ebdcdd367a037a8" providerId="LiveId" clId="{6DC5D675-79A2-478D-A48D-3290FDF1C5B2}" dt="2022-11-07T05:43:19.553" v="751" actId="20577"/>
          <ac:spMkLst>
            <pc:docMk/>
            <pc:sldMk cId="3324683245" sldId="261"/>
            <ac:spMk id="9" creationId="{ED9C8822-9AC4-F79C-AF96-662B88850DB4}"/>
          </ac:spMkLst>
        </pc:spChg>
        <pc:picChg chg="add del mod">
          <ac:chgData name="Jalil Damián Bautista Hernández" userId="9ebdcdd367a037a8" providerId="LiveId" clId="{6DC5D675-79A2-478D-A48D-3290FDF1C5B2}" dt="2022-11-07T05:41:16.205" v="731" actId="478"/>
          <ac:picMkLst>
            <pc:docMk/>
            <pc:sldMk cId="3324683245" sldId="261"/>
            <ac:picMk id="8" creationId="{DA40BB22-D390-400E-DA72-9119F5DAB8F0}"/>
          </ac:picMkLst>
        </pc:picChg>
        <pc:picChg chg="add mod">
          <ac:chgData name="Jalil Damián Bautista Hernández" userId="9ebdcdd367a037a8" providerId="LiveId" clId="{6DC5D675-79A2-478D-A48D-3290FDF1C5B2}" dt="2022-11-07T05:44:51.287" v="757" actId="14100"/>
          <ac:picMkLst>
            <pc:docMk/>
            <pc:sldMk cId="3324683245" sldId="261"/>
            <ac:picMk id="11" creationId="{B4EFEB1E-DEE3-C0A0-2C36-AB7B98E5D130}"/>
          </ac:picMkLst>
        </pc:picChg>
        <pc:picChg chg="add mod">
          <ac:chgData name="Jalil Damián Bautista Hernández" userId="9ebdcdd367a037a8" providerId="LiveId" clId="{6DC5D675-79A2-478D-A48D-3290FDF1C5B2}" dt="2022-11-07T05:44:48.728" v="756" actId="14100"/>
          <ac:picMkLst>
            <pc:docMk/>
            <pc:sldMk cId="3324683245" sldId="261"/>
            <ac:picMk id="13" creationId="{2CDBA8FA-8C6C-1AF3-52D7-D1ABD498514A}"/>
          </ac:picMkLst>
        </pc:picChg>
      </pc:sldChg>
      <pc:sldChg chg="addSp delSp modSp new mod">
        <pc:chgData name="Jalil Damián Bautista Hernández" userId="9ebdcdd367a037a8" providerId="LiveId" clId="{6DC5D675-79A2-478D-A48D-3290FDF1C5B2}" dt="2022-11-08T04:47:41.145" v="1436" actId="1076"/>
        <pc:sldMkLst>
          <pc:docMk/>
          <pc:sldMk cId="2806969742" sldId="262"/>
        </pc:sldMkLst>
        <pc:spChg chg="mod">
          <ac:chgData name="Jalil Damián Bautista Hernández" userId="9ebdcdd367a037a8" providerId="LiveId" clId="{6DC5D675-79A2-478D-A48D-3290FDF1C5B2}" dt="2022-11-08T02:04:17.798" v="1321" actId="14100"/>
          <ac:spMkLst>
            <pc:docMk/>
            <pc:sldMk cId="2806969742" sldId="262"/>
            <ac:spMk id="2" creationId="{88E2794A-325B-93A0-DB46-BBF2B1CC8105}"/>
          </ac:spMkLst>
        </pc:spChg>
        <pc:spChg chg="del mod">
          <ac:chgData name="Jalil Damián Bautista Hernández" userId="9ebdcdd367a037a8" providerId="LiveId" clId="{6DC5D675-79A2-478D-A48D-3290FDF1C5B2}" dt="2022-11-07T05:59:37.077" v="1028" actId="478"/>
          <ac:spMkLst>
            <pc:docMk/>
            <pc:sldMk cId="2806969742" sldId="262"/>
            <ac:spMk id="3" creationId="{D07D8081-646B-75C9-AD58-4D89F10EB72D}"/>
          </ac:spMkLst>
        </pc:spChg>
        <pc:spChg chg="add mod">
          <ac:chgData name="Jalil Damián Bautista Hernández" userId="9ebdcdd367a037a8" providerId="LiveId" clId="{6DC5D675-79A2-478D-A48D-3290FDF1C5B2}" dt="2022-11-08T02:02:49.208" v="1237" actId="27636"/>
          <ac:spMkLst>
            <pc:docMk/>
            <pc:sldMk cId="2806969742" sldId="262"/>
            <ac:spMk id="4" creationId="{1D221A8E-9F63-5BD2-C189-CD711B2255C8}"/>
          </ac:spMkLst>
        </pc:spChg>
        <pc:spChg chg="add del mod">
          <ac:chgData name="Jalil Damián Bautista Hernández" userId="9ebdcdd367a037a8" providerId="LiveId" clId="{6DC5D675-79A2-478D-A48D-3290FDF1C5B2}" dt="2022-11-07T05:59:39.155" v="1029" actId="478"/>
          <ac:spMkLst>
            <pc:docMk/>
            <pc:sldMk cId="2806969742" sldId="262"/>
            <ac:spMk id="7" creationId="{A533D33D-DD61-2AE5-B7A9-E0E4FF4A079B}"/>
          </ac:spMkLst>
        </pc:spChg>
        <pc:spChg chg="add mod">
          <ac:chgData name="Jalil Damián Bautista Hernández" userId="9ebdcdd367a037a8" providerId="LiveId" clId="{6DC5D675-79A2-478D-A48D-3290FDF1C5B2}" dt="2022-11-08T04:47:41.145" v="1436" actId="1076"/>
          <ac:spMkLst>
            <pc:docMk/>
            <pc:sldMk cId="2806969742" sldId="262"/>
            <ac:spMk id="10" creationId="{B504640B-97D4-AC46-CDB1-D320BD75BF5C}"/>
          </ac:spMkLst>
        </pc:spChg>
        <pc:graphicFrameChg chg="add mod modGraphic">
          <ac:chgData name="Jalil Damián Bautista Hernández" userId="9ebdcdd367a037a8" providerId="LiveId" clId="{6DC5D675-79A2-478D-A48D-3290FDF1C5B2}" dt="2022-11-08T02:02:59.305" v="1240" actId="1076"/>
          <ac:graphicFrameMkLst>
            <pc:docMk/>
            <pc:sldMk cId="2806969742" sldId="262"/>
            <ac:graphicFrameMk id="5" creationId="{56367B65-0F7A-54AD-363B-68546B685556}"/>
          </ac:graphicFrameMkLst>
        </pc:graphicFrameChg>
        <pc:picChg chg="add mod">
          <ac:chgData name="Jalil Damián Bautista Hernández" userId="9ebdcdd367a037a8" providerId="LiveId" clId="{6DC5D675-79A2-478D-A48D-3290FDF1C5B2}" dt="2022-11-07T06:03:38.393" v="1051" actId="14100"/>
          <ac:picMkLst>
            <pc:docMk/>
            <pc:sldMk cId="2806969742" sldId="262"/>
            <ac:picMk id="9" creationId="{EC35E4BB-76C1-8AD6-3960-44FFE5F849E6}"/>
          </ac:picMkLst>
        </pc:picChg>
        <pc:picChg chg="add mod">
          <ac:chgData name="Jalil Damián Bautista Hernández" userId="9ebdcdd367a037a8" providerId="LiveId" clId="{6DC5D675-79A2-478D-A48D-3290FDF1C5B2}" dt="2022-11-08T02:02:52.740" v="1238" actId="1076"/>
          <ac:picMkLst>
            <pc:docMk/>
            <pc:sldMk cId="2806969742" sldId="262"/>
            <ac:picMk id="12" creationId="{E3B4E29E-3E9F-664C-AEE5-DC4F5E5C57B2}"/>
          </ac:picMkLst>
        </pc:picChg>
      </pc:sldChg>
      <pc:sldChg chg="addSp delSp modSp new mod">
        <pc:chgData name="Jalil Damián Bautista Hernández" userId="9ebdcdd367a037a8" providerId="LiveId" clId="{6DC5D675-79A2-478D-A48D-3290FDF1C5B2}" dt="2022-11-08T02:08:32.396" v="1403" actId="20577"/>
        <pc:sldMkLst>
          <pc:docMk/>
          <pc:sldMk cId="3565549691" sldId="263"/>
        </pc:sldMkLst>
        <pc:spChg chg="del">
          <ac:chgData name="Jalil Damián Bautista Hernández" userId="9ebdcdd367a037a8" providerId="LiveId" clId="{6DC5D675-79A2-478D-A48D-3290FDF1C5B2}" dt="2022-11-08T02:04:49.809" v="1324" actId="478"/>
          <ac:spMkLst>
            <pc:docMk/>
            <pc:sldMk cId="3565549691" sldId="263"/>
            <ac:spMk id="2" creationId="{B6319871-BE7E-F02F-0F1B-3727B792F1F2}"/>
          </ac:spMkLst>
        </pc:spChg>
        <pc:spChg chg="add mod">
          <ac:chgData name="Jalil Damián Bautista Hernández" userId="9ebdcdd367a037a8" providerId="LiveId" clId="{6DC5D675-79A2-478D-A48D-3290FDF1C5B2}" dt="2022-11-08T02:08:32.396" v="1403" actId="20577"/>
          <ac:spMkLst>
            <pc:docMk/>
            <pc:sldMk cId="3565549691" sldId="263"/>
            <ac:spMk id="3" creationId="{21390CB5-9531-2F8F-F710-520F184C6D58}"/>
          </ac:spMkLst>
        </pc:spChg>
        <pc:picChg chg="add mod">
          <ac:chgData name="Jalil Damián Bautista Hernández" userId="9ebdcdd367a037a8" providerId="LiveId" clId="{6DC5D675-79A2-478D-A48D-3290FDF1C5B2}" dt="2022-11-08T02:06:39.080" v="1333" actId="14100"/>
          <ac:picMkLst>
            <pc:docMk/>
            <pc:sldMk cId="3565549691" sldId="263"/>
            <ac:picMk id="5" creationId="{78803869-2E28-2D23-0BFA-F4EB72DF2191}"/>
          </ac:picMkLst>
        </pc:picChg>
        <pc:picChg chg="add mod">
          <ac:chgData name="Jalil Damián Bautista Hernández" userId="9ebdcdd367a037a8" providerId="LiveId" clId="{6DC5D675-79A2-478D-A48D-3290FDF1C5B2}" dt="2022-11-08T02:06:43.071" v="1334" actId="14100"/>
          <ac:picMkLst>
            <pc:docMk/>
            <pc:sldMk cId="3565549691" sldId="263"/>
            <ac:picMk id="7" creationId="{690F1923-959B-FB8D-C6FF-03B5E0A8FD86}"/>
          </ac:picMkLst>
        </pc:picChg>
      </pc:sldChg>
      <pc:sldChg chg="addSp delSp modSp new mod">
        <pc:chgData name="Jalil Damián Bautista Hernández" userId="9ebdcdd367a037a8" providerId="LiveId" clId="{6DC5D675-79A2-478D-A48D-3290FDF1C5B2}" dt="2022-11-08T06:17:00.665" v="1499" actId="1076"/>
        <pc:sldMkLst>
          <pc:docMk/>
          <pc:sldMk cId="3029004144" sldId="264"/>
        </pc:sldMkLst>
        <pc:spChg chg="mod">
          <ac:chgData name="Jalil Damián Bautista Hernández" userId="9ebdcdd367a037a8" providerId="LiveId" clId="{6DC5D675-79A2-478D-A48D-3290FDF1C5B2}" dt="2022-11-08T06:01:42.918" v="1450" actId="1076"/>
          <ac:spMkLst>
            <pc:docMk/>
            <pc:sldMk cId="3029004144" sldId="264"/>
            <ac:spMk id="2" creationId="{09243B88-0987-74AA-78A9-96BC22F86DEC}"/>
          </ac:spMkLst>
        </pc:spChg>
        <pc:spChg chg="mod">
          <ac:chgData name="Jalil Damián Bautista Hernández" userId="9ebdcdd367a037a8" providerId="LiveId" clId="{6DC5D675-79A2-478D-A48D-3290FDF1C5B2}" dt="2022-11-08T06:16:08.962" v="1492" actId="27636"/>
          <ac:spMkLst>
            <pc:docMk/>
            <pc:sldMk cId="3029004144" sldId="264"/>
            <ac:spMk id="3" creationId="{31E8C7EF-38C6-D90A-E264-0065E15D975D}"/>
          </ac:spMkLst>
        </pc:spChg>
        <pc:spChg chg="add mod">
          <ac:chgData name="Jalil Damián Bautista Hernández" userId="9ebdcdd367a037a8" providerId="LiveId" clId="{6DC5D675-79A2-478D-A48D-3290FDF1C5B2}" dt="2022-11-08T06:16:12.266" v="1493" actId="1076"/>
          <ac:spMkLst>
            <pc:docMk/>
            <pc:sldMk cId="3029004144" sldId="264"/>
            <ac:spMk id="6" creationId="{24185F6C-0BDF-3377-32FD-543688BAFD0A}"/>
          </ac:spMkLst>
        </pc:spChg>
        <pc:picChg chg="add mod">
          <ac:chgData name="Jalil Damián Bautista Hernández" userId="9ebdcdd367a037a8" providerId="LiveId" clId="{6DC5D675-79A2-478D-A48D-3290FDF1C5B2}" dt="2022-11-08T06:16:01.580" v="1487" actId="1076"/>
          <ac:picMkLst>
            <pc:docMk/>
            <pc:sldMk cId="3029004144" sldId="264"/>
            <ac:picMk id="5" creationId="{0EC0D8D6-965E-7A74-243F-171BC05B3A96}"/>
          </ac:picMkLst>
        </pc:picChg>
        <pc:picChg chg="add del mod">
          <ac:chgData name="Jalil Damián Bautista Hernández" userId="9ebdcdd367a037a8" providerId="LiveId" clId="{6DC5D675-79A2-478D-A48D-3290FDF1C5B2}" dt="2022-11-08T06:16:27.892" v="1496" actId="478"/>
          <ac:picMkLst>
            <pc:docMk/>
            <pc:sldMk cId="3029004144" sldId="264"/>
            <ac:picMk id="8" creationId="{01B137C2-82A0-20B2-207E-03B10E8801DF}"/>
          </ac:picMkLst>
        </pc:picChg>
        <pc:picChg chg="add mod">
          <ac:chgData name="Jalil Damián Bautista Hernández" userId="9ebdcdd367a037a8" providerId="LiveId" clId="{6DC5D675-79A2-478D-A48D-3290FDF1C5B2}" dt="2022-11-08T06:17:00.665" v="1499" actId="1076"/>
          <ac:picMkLst>
            <pc:docMk/>
            <pc:sldMk cId="3029004144" sldId="264"/>
            <ac:picMk id="10" creationId="{6950D972-BF91-0B93-843D-BA9D46A10F77}"/>
          </ac:picMkLst>
        </pc:picChg>
      </pc:sldChg>
      <pc:sldChg chg="addSp modSp new mod">
        <pc:chgData name="Jalil Damián Bautista Hernández" userId="9ebdcdd367a037a8" providerId="LiveId" clId="{6DC5D675-79A2-478D-A48D-3290FDF1C5B2}" dt="2022-11-08T02:02:13.856" v="1234" actId="1076"/>
        <pc:sldMkLst>
          <pc:docMk/>
          <pc:sldMk cId="997481829" sldId="265"/>
        </pc:sldMkLst>
        <pc:spChg chg="add mod">
          <ac:chgData name="Jalil Damián Bautista Hernández" userId="9ebdcdd367a037a8" providerId="LiveId" clId="{6DC5D675-79A2-478D-A48D-3290FDF1C5B2}" dt="2022-11-08T02:02:13.856" v="1234" actId="1076"/>
          <ac:spMkLst>
            <pc:docMk/>
            <pc:sldMk cId="997481829" sldId="265"/>
            <ac:spMk id="4" creationId="{DDBB98AA-7E66-27B5-4DE4-04AA8C17A23E}"/>
          </ac:spMkLst>
        </pc:spChg>
        <pc:picChg chg="add mod">
          <ac:chgData name="Jalil Damián Bautista Hernández" userId="9ebdcdd367a037a8" providerId="LiveId" clId="{6DC5D675-79A2-478D-A48D-3290FDF1C5B2}" dt="2022-11-08T02:01:36.986" v="1203" actId="1076"/>
          <ac:picMkLst>
            <pc:docMk/>
            <pc:sldMk cId="997481829" sldId="265"/>
            <ac:picMk id="2" creationId="{A9F80587-76F2-9C5B-AE9C-86CAED3B7219}"/>
          </ac:picMkLst>
        </pc:picChg>
        <pc:picChg chg="add mod">
          <ac:chgData name="Jalil Damián Bautista Hernández" userId="9ebdcdd367a037a8" providerId="LiveId" clId="{6DC5D675-79A2-478D-A48D-3290FDF1C5B2}" dt="2022-11-08T02:01:33.660" v="1201" actId="1076"/>
          <ac:picMkLst>
            <pc:docMk/>
            <pc:sldMk cId="997481829" sldId="265"/>
            <ac:picMk id="3" creationId="{565DE45D-1B95-A6B1-C7E2-400BB6B9DDDB}"/>
          </ac:picMkLst>
        </pc:picChg>
      </pc:sldChg>
      <pc:sldChg chg="addSp delSp modSp new mod">
        <pc:chgData name="Jalil Damián Bautista Hernández" userId="9ebdcdd367a037a8" providerId="LiveId" clId="{6DC5D675-79A2-478D-A48D-3290FDF1C5B2}" dt="2022-11-08T02:08:18.771" v="1372" actId="20577"/>
        <pc:sldMkLst>
          <pc:docMk/>
          <pc:sldMk cId="850865591" sldId="266"/>
        </pc:sldMkLst>
        <pc:spChg chg="mod">
          <ac:chgData name="Jalil Damián Bautista Hernández" userId="9ebdcdd367a037a8" providerId="LiveId" clId="{6DC5D675-79A2-478D-A48D-3290FDF1C5B2}" dt="2022-11-08T02:08:18.771" v="1372" actId="20577"/>
          <ac:spMkLst>
            <pc:docMk/>
            <pc:sldMk cId="850865591" sldId="266"/>
            <ac:spMk id="2" creationId="{88F33A7A-E2AB-ADBB-39BD-6D2EC681E10D}"/>
          </ac:spMkLst>
        </pc:spChg>
        <pc:picChg chg="add del mod">
          <ac:chgData name="Jalil Damián Bautista Hernández" userId="9ebdcdd367a037a8" providerId="LiveId" clId="{6DC5D675-79A2-478D-A48D-3290FDF1C5B2}" dt="2022-11-08T02:02:18.880" v="1235" actId="478"/>
          <ac:picMkLst>
            <pc:docMk/>
            <pc:sldMk cId="850865591" sldId="266"/>
            <ac:picMk id="4" creationId="{2E1F56A0-BCBB-2B7C-8D2D-199FEF441B45}"/>
          </ac:picMkLst>
        </pc:picChg>
        <pc:picChg chg="add mod">
          <ac:chgData name="Jalil Damián Bautista Hernández" userId="9ebdcdd367a037a8" providerId="LiveId" clId="{6DC5D675-79A2-478D-A48D-3290FDF1C5B2}" dt="2022-11-08T02:05:32.151" v="1327" actId="1076"/>
          <ac:picMkLst>
            <pc:docMk/>
            <pc:sldMk cId="850865591" sldId="266"/>
            <ac:picMk id="6" creationId="{54809923-2A9C-2D37-6918-0E745CE8CCF5}"/>
          </ac:picMkLst>
        </pc:picChg>
      </pc:sldChg>
      <pc:sldChg chg="addSp delSp modSp new mod">
        <pc:chgData name="Jalil Damián Bautista Hernández" userId="9ebdcdd367a037a8" providerId="LiveId" clId="{6DC5D675-79A2-478D-A48D-3290FDF1C5B2}" dt="2022-11-08T02:09:18.805" v="1427" actId="1076"/>
        <pc:sldMkLst>
          <pc:docMk/>
          <pc:sldMk cId="1665733158" sldId="267"/>
        </pc:sldMkLst>
        <pc:spChg chg="del mod">
          <ac:chgData name="Jalil Damián Bautista Hernández" userId="9ebdcdd367a037a8" providerId="LiveId" clId="{6DC5D675-79A2-478D-A48D-3290FDF1C5B2}" dt="2022-11-08T02:07:30.473" v="1338" actId="478"/>
          <ac:spMkLst>
            <pc:docMk/>
            <pc:sldMk cId="1665733158" sldId="267"/>
            <ac:spMk id="2" creationId="{7B698CB7-C764-01CD-2EFC-FBFD0A275862}"/>
          </ac:spMkLst>
        </pc:spChg>
        <pc:spChg chg="add mod">
          <ac:chgData name="Jalil Damián Bautista Hernández" userId="9ebdcdd367a037a8" providerId="LiveId" clId="{6DC5D675-79A2-478D-A48D-3290FDF1C5B2}" dt="2022-11-08T02:08:51.622" v="1423" actId="20577"/>
          <ac:spMkLst>
            <pc:docMk/>
            <pc:sldMk cId="1665733158" sldId="267"/>
            <ac:spMk id="3" creationId="{4EFAC363-F8FC-7BD4-4BC0-8A19EC1524AD}"/>
          </ac:spMkLst>
        </pc:spChg>
        <pc:picChg chg="add mod">
          <ac:chgData name="Jalil Damián Bautista Hernández" userId="9ebdcdd367a037a8" providerId="LiveId" clId="{6DC5D675-79A2-478D-A48D-3290FDF1C5B2}" dt="2022-11-08T02:09:18.805" v="1427" actId="1076"/>
          <ac:picMkLst>
            <pc:docMk/>
            <pc:sldMk cId="1665733158" sldId="267"/>
            <ac:picMk id="5" creationId="{E099963B-C6C7-5EF8-4DBF-1EF21FCFA994}"/>
          </ac:picMkLst>
        </pc:picChg>
      </pc:sldChg>
      <pc:sldChg chg="addSp modSp new mod">
        <pc:chgData name="Jalil Damián Bautista Hernández" userId="9ebdcdd367a037a8" providerId="LiveId" clId="{6DC5D675-79A2-478D-A48D-3290FDF1C5B2}" dt="2022-11-08T02:10:26.061" v="1435" actId="14100"/>
        <pc:sldMkLst>
          <pc:docMk/>
          <pc:sldMk cId="422010340" sldId="268"/>
        </pc:sldMkLst>
        <pc:spChg chg="add mod">
          <ac:chgData name="Jalil Damián Bautista Hernández" userId="9ebdcdd367a037a8" providerId="LiveId" clId="{6DC5D675-79A2-478D-A48D-3290FDF1C5B2}" dt="2022-11-08T02:07:41.267" v="1340"/>
          <ac:spMkLst>
            <pc:docMk/>
            <pc:sldMk cId="422010340" sldId="268"/>
            <ac:spMk id="2" creationId="{EBB2F244-7459-5C56-0DC3-8186B840ED70}"/>
          </ac:spMkLst>
        </pc:spChg>
        <pc:picChg chg="add mod">
          <ac:chgData name="Jalil Damián Bautista Hernández" userId="9ebdcdd367a037a8" providerId="LiveId" clId="{6DC5D675-79A2-478D-A48D-3290FDF1C5B2}" dt="2022-11-08T02:10:26.061" v="1435" actId="14100"/>
          <ac:picMkLst>
            <pc:docMk/>
            <pc:sldMk cId="422010340" sldId="268"/>
            <ac:picMk id="4" creationId="{E72D3BFC-16A1-BE58-C24D-7D4A742D3FC5}"/>
          </ac:picMkLst>
        </pc:picChg>
        <pc:picChg chg="add mod">
          <ac:chgData name="Jalil Damián Bautista Hernández" userId="9ebdcdd367a037a8" providerId="LiveId" clId="{6DC5D675-79A2-478D-A48D-3290FDF1C5B2}" dt="2022-11-08T02:10:20.133" v="1433" actId="14100"/>
          <ac:picMkLst>
            <pc:docMk/>
            <pc:sldMk cId="422010340" sldId="268"/>
            <ac:picMk id="6" creationId="{71063915-2AE2-6FB9-B751-0C693A03EBCE}"/>
          </ac:picMkLst>
        </pc:picChg>
      </pc:sldChg>
      <pc:sldChg chg="addSp delSp modSp new mod">
        <pc:chgData name="Jalil Damián Bautista Hernández" userId="9ebdcdd367a037a8" providerId="LiveId" clId="{6DC5D675-79A2-478D-A48D-3290FDF1C5B2}" dt="2022-11-08T06:29:47.013" v="1728" actId="478"/>
        <pc:sldMkLst>
          <pc:docMk/>
          <pc:sldMk cId="3213361294" sldId="269"/>
        </pc:sldMkLst>
        <pc:spChg chg="mod">
          <ac:chgData name="Jalil Damián Bautista Hernández" userId="9ebdcdd367a037a8" providerId="LiveId" clId="{6DC5D675-79A2-478D-A48D-3290FDF1C5B2}" dt="2022-11-08T06:21:02.179" v="1587" actId="1076"/>
          <ac:spMkLst>
            <pc:docMk/>
            <pc:sldMk cId="3213361294" sldId="269"/>
            <ac:spMk id="2" creationId="{E88407F3-FA4C-7223-A24B-2A50BB626136}"/>
          </ac:spMkLst>
        </pc:spChg>
        <pc:graphicFrameChg chg="add del mod modGraphic">
          <ac:chgData name="Jalil Damián Bautista Hernández" userId="9ebdcdd367a037a8" providerId="LiveId" clId="{6DC5D675-79A2-478D-A48D-3290FDF1C5B2}" dt="2022-11-08T06:17:39.233" v="1504" actId="478"/>
          <ac:graphicFrameMkLst>
            <pc:docMk/>
            <pc:sldMk cId="3213361294" sldId="269"/>
            <ac:graphicFrameMk id="5" creationId="{3EC2FD08-D661-B304-FA28-8FB472E1CB8D}"/>
          </ac:graphicFrameMkLst>
        </pc:graphicFrameChg>
        <pc:graphicFrameChg chg="add mod modGraphic">
          <ac:chgData name="Jalil Damián Bautista Hernández" userId="9ebdcdd367a037a8" providerId="LiveId" clId="{6DC5D675-79A2-478D-A48D-3290FDF1C5B2}" dt="2022-11-08T06:29:46.480" v="1727" actId="1076"/>
          <ac:graphicFrameMkLst>
            <pc:docMk/>
            <pc:sldMk cId="3213361294" sldId="269"/>
            <ac:graphicFrameMk id="6" creationId="{57CCCCE7-ADC7-2CD6-BDB1-D3EB72BD03BC}"/>
          </ac:graphicFrameMkLst>
        </pc:graphicFrameChg>
        <pc:graphicFrameChg chg="add del mod modGraphic">
          <ac:chgData name="Jalil Damián Bautista Hernández" userId="9ebdcdd367a037a8" providerId="LiveId" clId="{6DC5D675-79A2-478D-A48D-3290FDF1C5B2}" dt="2022-11-08T06:29:45.975" v="1726" actId="3680"/>
          <ac:graphicFrameMkLst>
            <pc:docMk/>
            <pc:sldMk cId="3213361294" sldId="269"/>
            <ac:graphicFrameMk id="7" creationId="{203B89D6-4C9F-597B-077E-D19D7467A766}"/>
          </ac:graphicFrameMkLst>
        </pc:graphicFrameChg>
        <pc:picChg chg="add del mod">
          <ac:chgData name="Jalil Damián Bautista Hernández" userId="9ebdcdd367a037a8" providerId="LiveId" clId="{6DC5D675-79A2-478D-A48D-3290FDF1C5B2}" dt="2022-11-08T06:29:47.013" v="1728" actId="478"/>
          <ac:picMkLst>
            <pc:docMk/>
            <pc:sldMk cId="3213361294" sldId="269"/>
            <ac:picMk id="4" creationId="{87CEFE74-7DEC-B4E5-3E72-6D2AC968DEDD}"/>
          </ac:picMkLst>
        </pc:picChg>
      </pc:sldChg>
      <pc:sldChg chg="addSp modSp new mod">
        <pc:chgData name="Jalil Damián Bautista Hernández" userId="9ebdcdd367a037a8" providerId="LiveId" clId="{6DC5D675-79A2-478D-A48D-3290FDF1C5B2}" dt="2022-11-09T03:36:11.141" v="1732" actId="14100"/>
        <pc:sldMkLst>
          <pc:docMk/>
          <pc:sldMk cId="3126956987" sldId="270"/>
        </pc:sldMkLst>
        <pc:picChg chg="add mod">
          <ac:chgData name="Jalil Damián Bautista Hernández" userId="9ebdcdd367a037a8" providerId="LiveId" clId="{6DC5D675-79A2-478D-A48D-3290FDF1C5B2}" dt="2022-11-09T03:36:11.141" v="1732" actId="14100"/>
          <ac:picMkLst>
            <pc:docMk/>
            <pc:sldMk cId="3126956987" sldId="270"/>
            <ac:picMk id="3" creationId="{C08F1598-85C3-FEB9-1B6D-24E15330AC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A4E0A-127A-8BCE-223F-4C696B63B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CD532-A15C-05DB-2A9A-4E94C8EB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62572-4DDF-9131-EAB9-C6BEB0E8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D3F44-F7EE-2CF5-AE95-49B3E116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2898D-7C81-456B-60BC-4F943259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1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A93C5-45DE-C0EB-202E-A6FA1486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51D658-1257-2B68-89DC-06A1E2B5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D95A6-D386-F312-1145-5A1EF20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5CC09-54E7-04A1-4878-C4AC4AB8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9C7AD-1E9E-F405-C4D1-A7362BA2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0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13541-4D2E-426A-38AB-BC640853E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13E537-4EDE-4A37-912A-D2A9220E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FB2DC-5FF6-F047-DE9E-9D530DF7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B7316-F84E-7737-F720-A12883F9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8C78B-D3AF-DB1D-F6E3-5D432B8B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1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B3745-613F-9FF6-09CB-3B7D5945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007A5-8CA8-5394-45C5-EEB227CC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CC6ED-AF87-4C25-649C-C65E4C81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2B5F3-2055-4A0A-A25A-E29B6D20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6E1C2-E74B-28CC-22B3-B7E86A38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67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DF5FE-FC42-F5CF-21FB-597EAD54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297B78-6239-054F-E718-4A241CE3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60BE4-A916-CE1B-2C3A-29BE2C71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0833E-8EC6-432F-5743-D6E0EA39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12C289-5CCD-96B5-A8E7-E59CFD7E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1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50CB-D79B-F1BC-231F-920B2DE7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64FE82-E377-FA52-6569-F60ECF161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D2688-F99A-D06B-B146-C8928964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317129-5961-620D-12C7-05930822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90E9C-5FCB-4336-D441-B9F72460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A0F40-0B5C-DE3D-68D9-A7E4B374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16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680C5-E85E-B3D6-0C40-05E2922C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C634F0-BD9A-5733-C40C-4BF7F149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FD752F-BCC3-FDA2-CADE-1DF13435F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B7C643-D3B7-5580-7145-621DA19AC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6AF571-A4F0-77BF-D82F-C0C999559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74642D-A7A7-1549-C816-C5818E37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C360F-B657-9F2E-BDF8-9A5BD1FA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706859-0199-E073-F1F7-072446D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91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BAF0A-ED3C-817B-306D-DB56DB64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89CB71-DF57-3F2E-6C34-FEDA8A1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BDC1FE-A5BC-AB57-B450-9EB6D5F8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8CD1DF-5DE8-F403-F9BF-2940923A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35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4A25E2-0FC3-F98E-B24B-1974CAF2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DB72AB-8BC1-7893-7C3C-626BC18C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AEA0E6-B924-EFD1-B424-A8001A40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4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1055-71D9-1428-89BB-A20525C2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D59D4-48BF-330C-0E6B-BD83217C7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D4C9B6-E51B-A27C-21ED-362A5B6B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F63714-CF89-FC7C-1BFE-6D6C1E8E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16B717-600B-54AE-CD90-26A39220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3D736D-5C7F-2CB1-736E-735954B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1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4A53C-17A1-A924-02AB-70FC9ECB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B2C807-F10C-F053-BBD1-7C23186F8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2ADD32-7E8C-E9D7-0CDE-74283395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7F55C-C055-BCD2-7E30-D81A7520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B8733-90AC-A0F8-991F-ABA371E8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E77DED-DC32-9B88-80CE-374D0EED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55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14DD29-50AF-FB33-EB2C-4A525CAE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4B6FD-2845-8427-63D3-CAF843C8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074C4-3E6D-F059-1E91-17E46C98A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3FFC-142E-4CCC-9326-9CE78A6BA0A1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FFDD4-DF27-2076-343A-4058C1CC0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47EA8-CEED-B796-4590-D23D20B4D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DD03-7B0C-4132-9D64-0A3E39881E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74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hyperlink" Target="https://smn.conagua.gob.mx/es/climatologia/temperaturas-y-lluvias/resumenes-mensuales-de-temperaturas-y-lluvia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-atlas.com/" TargetMode="Externa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CD9C2-FB81-C5DB-2493-D082C4C88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116" y="3429000"/>
            <a:ext cx="10724148" cy="2971799"/>
          </a:xfrm>
        </p:spPr>
        <p:txBody>
          <a:bodyPr>
            <a:noAutofit/>
          </a:bodyPr>
          <a:lstStyle/>
          <a:p>
            <a:pPr indent="457200">
              <a:lnSpc>
                <a:spcPct val="200000"/>
              </a:lnSpc>
              <a:spcAft>
                <a:spcPts val="800"/>
              </a:spcAft>
            </a:pP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Bautista Hernández Jalil Damián – C20160002</a:t>
            </a:r>
            <a:b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Ingeniería en sistemas computacionales, Instituto Tecnológico de Oaxaca</a:t>
            </a:r>
            <a:b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 (5SB)</a:t>
            </a:r>
            <a:b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Matadamas Torres Lorenzo Alejandro</a:t>
            </a:r>
            <a:b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 de octubre 2022</a:t>
            </a:r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1A33BC-BB87-CA28-A637-96B4C967AA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4815" cy="14566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FE9F06-2D7A-CFB4-5FC9-5A70DB482A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745" y="0"/>
            <a:ext cx="1405255" cy="1350645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B3065D-18C8-98C1-1E12-CA7139E42933}"/>
              </a:ext>
            </a:extLst>
          </p:cNvPr>
          <p:cNvSpPr txBox="1"/>
          <p:nvPr/>
        </p:nvSpPr>
        <p:spPr>
          <a:xfrm>
            <a:off x="425115" y="1350645"/>
            <a:ext cx="113417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rgbClr val="002060"/>
                </a:solidFill>
              </a:rPr>
              <a:t>Uso del Modelo de Holt-</a:t>
            </a:r>
            <a:r>
              <a:rPr lang="es-MX" sz="4000" b="1" dirty="0" err="1">
                <a:solidFill>
                  <a:srgbClr val="002060"/>
                </a:solidFill>
              </a:rPr>
              <a:t>Winters</a:t>
            </a:r>
            <a:r>
              <a:rPr lang="es-MX" sz="4000" b="1" dirty="0">
                <a:solidFill>
                  <a:srgbClr val="002060"/>
                </a:solidFill>
              </a:rPr>
              <a:t> como estrategia para la predicción de condiciones ambientales durante el proceso de almacenamiento del Cacao</a:t>
            </a:r>
          </a:p>
        </p:txBody>
      </p:sp>
    </p:spTree>
    <p:extLst>
      <p:ext uri="{BB962C8B-B14F-4D97-AF65-F5344CB8AC3E}">
        <p14:creationId xmlns:p14="http://schemas.microsoft.com/office/powerpoint/2010/main" val="58206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1390CB5-9531-2F8F-F710-520F184C6D58}"/>
              </a:ext>
            </a:extLst>
          </p:cNvPr>
          <p:cNvSpPr txBox="1"/>
          <p:nvPr/>
        </p:nvSpPr>
        <p:spPr>
          <a:xfrm>
            <a:off x="1271798" y="325279"/>
            <a:ext cx="911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/>
              <a:t>Resultados de Temperatura y Humedad de El Carmen 2020-2021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803869-2E28-2D23-0BFA-F4EB72DF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529"/>
            <a:ext cx="6001966" cy="50064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0F1923-959B-FB8D-C6FF-03B5E0A8F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08" y="1851529"/>
            <a:ext cx="6164093" cy="50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4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EFAC363-F8FC-7BD4-4BC0-8A19EC15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Temperatura promedio y Humedad relativa, Landázuri, 2020-2021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99963B-C6C7-5EF8-4DBF-1EF21FCF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22" y="1690688"/>
            <a:ext cx="6508888" cy="50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B2F244-7459-5C56-0DC3-8186B840ED70}"/>
              </a:ext>
            </a:extLst>
          </p:cNvPr>
          <p:cNvSpPr txBox="1"/>
          <p:nvPr/>
        </p:nvSpPr>
        <p:spPr>
          <a:xfrm>
            <a:off x="1271798" y="325279"/>
            <a:ext cx="911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/>
              <a:t>Resultados de Temperatura y Humedad de San Vicente de Chucuri 2020-2021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2D3BFC-16A1-BE58-C24D-7D4A742D3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40531"/>
            <a:ext cx="6111407" cy="50392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063915-2AE2-6FB9-B751-0C693A03E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561"/>
            <a:ext cx="6096000" cy="50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43B88-0987-74AA-78A9-96BC22F86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80" y="203518"/>
            <a:ext cx="9144000" cy="736917"/>
          </a:xfrm>
        </p:spPr>
        <p:txBody>
          <a:bodyPr>
            <a:normAutofit fontScale="90000"/>
          </a:bodyPr>
          <a:lstStyle/>
          <a:p>
            <a:r>
              <a:rPr lang="es-MX" dirty="0"/>
              <a:t>Propuesta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E8C7EF-38C6-D90A-E264-0065E15D9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448" y="3429000"/>
            <a:ext cx="3987475" cy="1823086"/>
          </a:xfrm>
        </p:spPr>
        <p:txBody>
          <a:bodyPr>
            <a:normAutofit/>
          </a:bodyPr>
          <a:lstStyle/>
          <a:p>
            <a:r>
              <a:rPr lang="es-MX" dirty="0">
                <a:hlinkClick r:id="rId2"/>
              </a:rPr>
              <a:t>https://smn.conagua.gob.mx/es/climatologia/temperaturas-y-lluvias/resumenes-mensuales-de-temperaturas-y-lluvias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185F6C-0BDF-3377-32FD-543688BAFD0A}"/>
              </a:ext>
            </a:extLst>
          </p:cNvPr>
          <p:cNvSpPr txBox="1"/>
          <p:nvPr/>
        </p:nvSpPr>
        <p:spPr>
          <a:xfrm>
            <a:off x="7986408" y="1239520"/>
            <a:ext cx="3382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Oaxaca, zonas de Valle Nacional, Tuxtepec, Soyaltepec, Santiago Jocotepec y Acatlán se colocan como principales productores de cacao de la entidad, destacó la Secretaría de Economía del Estado.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2FD397-DFEE-ACB6-68E9-A8A1821C3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3" y="2495448"/>
            <a:ext cx="7457163" cy="43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0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407F3-FA4C-7223-A24B-2A50BB62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-91440"/>
            <a:ext cx="10515600" cy="1325563"/>
          </a:xfrm>
        </p:spPr>
        <p:txBody>
          <a:bodyPr/>
          <a:lstStyle/>
          <a:p>
            <a:r>
              <a:rPr lang="es-MX" dirty="0"/>
              <a:t>Datos recabados del estado de Oaxaca 2020-2021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B8A75E-82FE-1AD4-720E-9982F604E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986"/>
            <a:ext cx="5952325" cy="48930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A9D630-25DB-B55E-21EE-427A3BAD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97" y="1964985"/>
            <a:ext cx="5979051" cy="49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8F1598-85C3-FEB9-1B6D-24E15330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2" y="1070043"/>
            <a:ext cx="12267086" cy="4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F0173-0D0A-3023-7781-AF42999F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42168"/>
            <a:ext cx="10515600" cy="906421"/>
          </a:xfrm>
        </p:spPr>
        <p:txBody>
          <a:bodyPr>
            <a:noAutofit/>
          </a:bodyPr>
          <a:lstStyle/>
          <a:p>
            <a:pPr algn="ctr"/>
            <a:r>
              <a:rPr lang="es-MX" b="1" dirty="0"/>
              <a:t>Propuesta del autor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9AACA-34E6-9018-0307-FCAC2644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75" y="2135021"/>
            <a:ext cx="11183687" cy="44262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2060"/>
                </a:solidFill>
              </a:rPr>
              <a:t>Expresa la necesidad de contar con un sistema de base tecnológica con capacidad de </a:t>
            </a:r>
            <a:r>
              <a:rPr lang="es-MX" b="1" dirty="0">
                <a:solidFill>
                  <a:srgbClr val="002060"/>
                </a:solidFill>
              </a:rPr>
              <a:t>monitorear y gestionar </a:t>
            </a:r>
            <a:r>
              <a:rPr lang="es-MX" dirty="0">
                <a:solidFill>
                  <a:srgbClr val="002060"/>
                </a:solidFill>
              </a:rPr>
              <a:t>el proceso de trazabilidad del cacao durante el almacenamiento y fabricación del chocolate.</a:t>
            </a:r>
          </a:p>
          <a:p>
            <a:r>
              <a:rPr lang="es-MX" dirty="0">
                <a:solidFill>
                  <a:srgbClr val="002060"/>
                </a:solidFill>
              </a:rPr>
              <a:t>proponer el uso del modelo del Holt-</a:t>
            </a:r>
            <a:r>
              <a:rPr lang="es-MX" dirty="0" err="1">
                <a:solidFill>
                  <a:srgbClr val="002060"/>
                </a:solidFill>
              </a:rPr>
              <a:t>Winters</a:t>
            </a:r>
            <a:r>
              <a:rPr lang="es-MX" dirty="0">
                <a:solidFill>
                  <a:srgbClr val="002060"/>
                </a:solidFill>
              </a:rPr>
              <a:t> como estrategia para predecir el comportamiento de variables ambientales que podrían estar presentes en el proceso de almacenamiento del grano de cacao</a:t>
            </a:r>
          </a:p>
          <a:p>
            <a:r>
              <a:rPr lang="es-MX" dirty="0">
                <a:solidFill>
                  <a:srgbClr val="002060"/>
                </a:solidFill>
              </a:rPr>
              <a:t>el modelo propuesto permitió predecir el comportamiento de la temperatura, humedad relativa, como estrategia para el control de hongos y moho que podrían llegar a surgir en el grano durante su almacenamiento, facilitando con ello un mejor control y monitoreo de la calidad del grano durante su estancia en bodega</a:t>
            </a:r>
          </a:p>
        </p:txBody>
      </p:sp>
    </p:spTree>
    <p:extLst>
      <p:ext uri="{BB962C8B-B14F-4D97-AF65-F5344CB8AC3E}">
        <p14:creationId xmlns:p14="http://schemas.microsoft.com/office/powerpoint/2010/main" val="46788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57044-9C02-A2F7-3B8A-326E1AC6C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5964"/>
            <a:ext cx="9144000" cy="1059363"/>
          </a:xfrm>
        </p:spPr>
        <p:txBody>
          <a:bodyPr/>
          <a:lstStyle/>
          <a:p>
            <a:r>
              <a:rPr lang="es-MX" dirty="0"/>
              <a:t>Modelo Holt-</a:t>
            </a:r>
            <a:r>
              <a:rPr lang="es-MX" dirty="0" err="1"/>
              <a:t>Winters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8E55A-D20D-A19B-CBEA-C00C23307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611" y="1585326"/>
            <a:ext cx="10299202" cy="246138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s-MX" dirty="0"/>
              <a:t>Permite analizar series de tiempo univariantes que contienen factores de tendencia y/o estacionalidad, involucrando un enfoque de suavización exponencial con métodos analíticos y patrones aditivos y multiplicativos. </a:t>
            </a:r>
          </a:p>
          <a:p>
            <a:pPr algn="just">
              <a:lnSpc>
                <a:spcPct val="110000"/>
              </a:lnSpc>
            </a:pPr>
            <a:endParaRPr lang="es-MX" dirty="0"/>
          </a:p>
          <a:p>
            <a:pPr algn="just">
              <a:lnSpc>
                <a:spcPct val="110000"/>
              </a:lnSpc>
            </a:pPr>
            <a:r>
              <a:rPr lang="es-MX" dirty="0"/>
              <a:t>El método de </a:t>
            </a:r>
            <a:r>
              <a:rPr lang="es-MX" b="1" dirty="0"/>
              <a:t>suavización exponencial </a:t>
            </a:r>
            <a:r>
              <a:rPr lang="es-MX" dirty="0"/>
              <a:t>utiliza los promedios históricos de una variable en un período para intentar predecir su comportamiento futuro.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CC169D-7631-62CF-97CC-E9F2CBF67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57" y="4046706"/>
            <a:ext cx="3318348" cy="25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0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AC422-C815-A3D5-8C06-A871AB0E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70"/>
          </a:xfrm>
        </p:spPr>
        <p:txBody>
          <a:bodyPr/>
          <a:lstStyle/>
          <a:p>
            <a:r>
              <a:rPr lang="es-MX" b="1" dirty="0"/>
              <a:t>Formulas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73BD6E-AB22-7B0E-24E5-44E2AF7017F2}"/>
              </a:ext>
            </a:extLst>
          </p:cNvPr>
          <p:cNvSpPr txBox="1"/>
          <p:nvPr/>
        </p:nvSpPr>
        <p:spPr>
          <a:xfrm>
            <a:off x="910732" y="718835"/>
            <a:ext cx="875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MX" sz="1800" b="1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Serie suavizada exponencialmente o nivel estimado </a:t>
            </a:r>
          </a:p>
          <a:p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EBD3F-DD4D-1BF6-5A0C-06CDE1927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40" y="1443108"/>
            <a:ext cx="7330240" cy="10644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5463BF8-E68A-C562-65E1-5918FB3CB678}"/>
              </a:ext>
            </a:extLst>
          </p:cNvPr>
          <p:cNvSpPr txBox="1"/>
          <p:nvPr/>
        </p:nvSpPr>
        <p:spPr>
          <a:xfrm>
            <a:off x="838199" y="2595616"/>
            <a:ext cx="875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Estimación de Tendencia</a:t>
            </a:r>
            <a:endParaRPr lang="es-MX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BBC56B-6DEA-8CA2-5BA8-AB616F5C9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95297"/>
            <a:ext cx="6431630" cy="7036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6A7CA1D-4BCA-AFF4-99E0-540371D41D8C}"/>
              </a:ext>
            </a:extLst>
          </p:cNvPr>
          <p:cNvSpPr txBox="1"/>
          <p:nvPr/>
        </p:nvSpPr>
        <p:spPr>
          <a:xfrm>
            <a:off x="838199" y="3604454"/>
            <a:ext cx="875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MX" sz="1800" b="1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Estimación de estacionalidad</a:t>
            </a:r>
            <a:endParaRPr lang="es-MX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40F9F1-D528-2A1D-C4EE-C02EE1B92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3" y="4156311"/>
            <a:ext cx="4334363" cy="70363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486D2F-A17A-D9AE-7043-6E48BDB16AFC}"/>
              </a:ext>
            </a:extLst>
          </p:cNvPr>
          <p:cNvSpPr txBox="1"/>
          <p:nvPr/>
        </p:nvSpPr>
        <p:spPr>
          <a:xfrm>
            <a:off x="838199" y="5230226"/>
            <a:ext cx="875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Predicción de m periodos en el futuro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97541CF-1445-864A-F9B4-D1D74F780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26" y="5686656"/>
            <a:ext cx="3627434" cy="4648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4EEB93F-E4D1-D0E1-B645-8176CE1EA496}"/>
              </a:ext>
            </a:extLst>
          </p:cNvPr>
          <p:cNvSpPr txBox="1"/>
          <p:nvPr/>
        </p:nvSpPr>
        <p:spPr>
          <a:xfrm flipH="1">
            <a:off x="8883006" y="880411"/>
            <a:ext cx="3242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Demanda real anterior, Pronostico del periodo anterior, tendencia estimada para el periodo anterior.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1F739-0268-E0B9-EDAA-FE03201BF43D}"/>
              </a:ext>
            </a:extLst>
          </p:cNvPr>
          <p:cNvSpPr txBox="1"/>
          <p:nvPr/>
        </p:nvSpPr>
        <p:spPr>
          <a:xfrm flipH="1">
            <a:off x="8441848" y="2623310"/>
            <a:ext cx="3242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Pronostico de este periodo-pronostico del ultimo periodo +Tendencia estimada para el ultimo </a:t>
            </a:r>
            <a:r>
              <a:rPr lang="es-MX" dirty="0" err="1"/>
              <a:t>perido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426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B7CE378-C13F-C8BC-47CE-24623DEDBE12}"/>
              </a:ext>
            </a:extLst>
          </p:cNvPr>
          <p:cNvSpPr txBox="1"/>
          <p:nvPr/>
        </p:nvSpPr>
        <p:spPr>
          <a:xfrm>
            <a:off x="919223" y="1381234"/>
            <a:ext cx="875898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At: Valor de suavización para el nivel de la serie en el periodo t</a:t>
            </a:r>
          </a:p>
          <a:p>
            <a:r>
              <a:rPr lang="es-MX" sz="2500" dirty="0"/>
              <a:t>α: Constante de suavización exponencial para nivel</a:t>
            </a:r>
          </a:p>
          <a:p>
            <a:r>
              <a:rPr lang="es-MX" sz="2500" dirty="0" err="1"/>
              <a:t>Xt</a:t>
            </a:r>
            <a:r>
              <a:rPr lang="es-MX" sz="2500" dirty="0"/>
              <a:t>: Valor real de la serie de tiempo en el periodo t</a:t>
            </a:r>
          </a:p>
          <a:p>
            <a:r>
              <a:rPr lang="es-MX" sz="2500" dirty="0" err="1"/>
              <a:t>Tt</a:t>
            </a:r>
            <a:r>
              <a:rPr lang="es-MX" sz="2500" dirty="0"/>
              <a:t>: Componente de tendencia de la serie para el periodo t</a:t>
            </a:r>
          </a:p>
          <a:p>
            <a:r>
              <a:rPr lang="es-MX" sz="2500" dirty="0"/>
              <a:t>γ: Constante de suavización exponencial para la tendencia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5A68DE5-0A92-FA24-DCE3-36A030E4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cada variable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D46BC9-7FAB-B43A-1CC3-8B2B74968CFB}"/>
              </a:ext>
            </a:extLst>
          </p:cNvPr>
          <p:cNvSpPr txBox="1"/>
          <p:nvPr/>
        </p:nvSpPr>
        <p:spPr>
          <a:xfrm>
            <a:off x="919223" y="3663375"/>
            <a:ext cx="87589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 err="1"/>
              <a:t>St</a:t>
            </a:r>
            <a:r>
              <a:rPr lang="es-MX" sz="2500" dirty="0"/>
              <a:t>: Componente estacional de la serie para el periodo t</a:t>
            </a:r>
          </a:p>
          <a:p>
            <a:r>
              <a:rPr lang="es-MX" sz="2500" dirty="0" err="1"/>
              <a:t>St</a:t>
            </a:r>
            <a:r>
              <a:rPr lang="es-MX" sz="2500" dirty="0"/>
              <a:t>-s: componente estacional de la serie para el periodo t-s</a:t>
            </a:r>
          </a:p>
          <a:p>
            <a:r>
              <a:rPr lang="es-MX" sz="2500" dirty="0"/>
              <a:t>δ: Constante de suavización exponencial para la estacionalidad</a:t>
            </a:r>
          </a:p>
          <a:p>
            <a:r>
              <a:rPr lang="es-MX" sz="2500" dirty="0"/>
              <a:t>s: Longitud de tiempo de la estacionalidad (s=6 Semestral)</a:t>
            </a:r>
          </a:p>
          <a:p>
            <a:r>
              <a:rPr lang="es-MX" sz="2500" dirty="0"/>
              <a:t>m: Periodos futuros a predecir</a:t>
            </a:r>
          </a:p>
          <a:p>
            <a:r>
              <a:rPr lang="es-MX" sz="2500" dirty="0"/>
              <a:t>X̂ </a:t>
            </a:r>
            <a:r>
              <a:rPr lang="es-MX" sz="2500" dirty="0" err="1"/>
              <a:t>t+m</a:t>
            </a:r>
            <a:r>
              <a:rPr lang="es-MX" sz="2500" dirty="0"/>
              <a:t>: Predicción de Holt-</a:t>
            </a:r>
            <a:r>
              <a:rPr lang="es-MX" sz="2500" dirty="0" err="1"/>
              <a:t>Winters</a:t>
            </a:r>
            <a:r>
              <a:rPr lang="es-MX" sz="2500" dirty="0"/>
              <a:t> para el periodo </a:t>
            </a:r>
            <a:r>
              <a:rPr lang="es-MX" sz="2500" dirty="0" err="1"/>
              <a:t>t+m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269890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0D595-B5A1-575A-851B-7FCA9AC8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1"/>
            <a:ext cx="10515600" cy="1325563"/>
          </a:xfrm>
        </p:spPr>
        <p:txBody>
          <a:bodyPr/>
          <a:lstStyle/>
          <a:p>
            <a:r>
              <a:rPr lang="es-MX" dirty="0"/>
              <a:t>Estimación de α, γ y δ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0FAD8C-2625-E6DA-E13C-0D6DFCF6F7DB}"/>
              </a:ext>
            </a:extLst>
          </p:cNvPr>
          <p:cNvSpPr txBox="1"/>
          <p:nvPr/>
        </p:nvSpPr>
        <p:spPr>
          <a:xfrm>
            <a:off x="838200" y="979147"/>
            <a:ext cx="1037523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Los coeficientes de ponderación α, γ δ se estiman estableciendo valores iniciales y posteriormente mediante un proceso de optimización iterativo se van modificando hasta alcanzar un ajuste adecuado.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503CD39-C721-E1C7-D421-763FCE560915}"/>
              </a:ext>
            </a:extLst>
          </p:cNvPr>
          <p:cNvSpPr txBox="1">
            <a:spLocks/>
          </p:cNvSpPr>
          <p:nvPr/>
        </p:nvSpPr>
        <p:spPr>
          <a:xfrm>
            <a:off x="838200" y="1859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Indicadores de error del modelo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D9C8822-9AC4-F79C-AF96-662B88850DB4}"/>
              </a:ext>
            </a:extLst>
          </p:cNvPr>
          <p:cNvSpPr txBox="1"/>
          <p:nvPr/>
        </p:nvSpPr>
        <p:spPr>
          <a:xfrm>
            <a:off x="908384" y="2988815"/>
            <a:ext cx="1037523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La minimización del Error Cuadrático Medio (MSD) son utilizados comúnmente como objetivo de optimización. Estos indicadores sirven para comparar la efectividad del modelo utilizado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4EFEB1E-DEE3-C0A0-2C36-AB7B98E5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37" y="4314377"/>
            <a:ext cx="3468032" cy="12741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CDBA8FA-8C6C-1AF3-52D7-D1ABD498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67" y="4393701"/>
            <a:ext cx="2798252" cy="11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2794A-325B-93A0-DB46-BBF2B1CC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597" y="68094"/>
            <a:ext cx="8136308" cy="116935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400" dirty="0"/>
              <a:t> Temperatura promedio y Humedad relativa, San Vicente, 2020-2021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1D221A8E-9F63-5BD2-C189-CD711B2255C8}"/>
              </a:ext>
            </a:extLst>
          </p:cNvPr>
          <p:cNvSpPr txBox="1">
            <a:spLocks/>
          </p:cNvSpPr>
          <p:nvPr/>
        </p:nvSpPr>
        <p:spPr>
          <a:xfrm>
            <a:off x="407818" y="880237"/>
            <a:ext cx="3804259" cy="714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rgbClr val="002060"/>
                </a:solidFill>
              </a:rPr>
              <a:t>Municipios de Santander, producción de cacao por  toneladas anualmente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6367B65-0F7A-54AD-363B-68546B685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84020"/>
              </p:ext>
            </p:extLst>
          </p:nvPr>
        </p:nvGraphicFramePr>
        <p:xfrm>
          <a:off x="524550" y="1883943"/>
          <a:ext cx="356343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716">
                  <a:extLst>
                    <a:ext uri="{9D8B030D-6E8A-4147-A177-3AD203B41FA5}">
                      <a16:colId xmlns:a16="http://schemas.microsoft.com/office/drawing/2014/main" val="2258795675"/>
                    </a:ext>
                  </a:extLst>
                </a:gridCol>
                <a:gridCol w="1781716">
                  <a:extLst>
                    <a:ext uri="{9D8B030D-6E8A-4147-A177-3AD203B41FA5}">
                      <a16:colId xmlns:a16="http://schemas.microsoft.com/office/drawing/2014/main" val="3911097371"/>
                    </a:ext>
                  </a:extLst>
                </a:gridCol>
              </a:tblGrid>
              <a:tr h="280859">
                <a:tc>
                  <a:txBody>
                    <a:bodyPr/>
                    <a:lstStyle/>
                    <a:p>
                      <a:r>
                        <a:rPr lang="es-MX" dirty="0"/>
                        <a:t>Municipio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Tonelada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16406"/>
                  </a:ext>
                </a:extLst>
              </a:tr>
              <a:tr h="280859">
                <a:tc>
                  <a:txBody>
                    <a:bodyPr/>
                    <a:lstStyle/>
                    <a:p>
                      <a:r>
                        <a:rPr lang="es-MX" dirty="0"/>
                        <a:t>San Vicente de Chucuri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4913"/>
                  </a:ext>
                </a:extLst>
              </a:tr>
              <a:tr h="280859">
                <a:tc>
                  <a:txBody>
                    <a:bodyPr/>
                    <a:lstStyle/>
                    <a:p>
                      <a:r>
                        <a:rPr lang="es-MX" dirty="0"/>
                        <a:t>El Carmen de Chucuri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76888"/>
                  </a:ext>
                </a:extLst>
              </a:tr>
              <a:tr h="280859">
                <a:tc>
                  <a:txBody>
                    <a:bodyPr/>
                    <a:lstStyle/>
                    <a:p>
                      <a:r>
                        <a:rPr lang="es-MX" dirty="0"/>
                        <a:t>Landázuri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2.600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1060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C35E4BB-76C1-8AD6-3960-44FFE5F84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28" y="1353552"/>
            <a:ext cx="6995551" cy="499895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504640B-97D4-AC46-CDB1-D320BD75BF5C}"/>
              </a:ext>
            </a:extLst>
          </p:cNvPr>
          <p:cNvSpPr txBox="1"/>
          <p:nvPr/>
        </p:nvSpPr>
        <p:spPr>
          <a:xfrm>
            <a:off x="524550" y="4040266"/>
            <a:ext cx="39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datos fueron obtenidos de </a:t>
            </a:r>
            <a:r>
              <a:rPr lang="es-MX" dirty="0">
                <a:hlinkClick r:id="rId3"/>
              </a:rPr>
              <a:t>https://www.weather-atlas.com/</a:t>
            </a:r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3B4E29E-3E9F-664C-AEE5-DC4F5E5C5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6" y="5108239"/>
            <a:ext cx="3672778" cy="14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5DE45D-1B95-A6B1-C7E2-400BB6B9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928"/>
            <a:ext cx="5926996" cy="49340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BB98AA-7E66-27B5-4DE4-04AA8C17A23E}"/>
              </a:ext>
            </a:extLst>
          </p:cNvPr>
          <p:cNvSpPr txBox="1"/>
          <p:nvPr/>
        </p:nvSpPr>
        <p:spPr>
          <a:xfrm>
            <a:off x="1271798" y="325279"/>
            <a:ext cx="911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/>
              <a:t>Resultados de Temperatura y Humedad de San Vicente de Chucuri 2020-2021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F80587-76F2-9C5B-AE9C-86CAED3B7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07" y="1923928"/>
            <a:ext cx="6167893" cy="51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8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3A7A-E2AB-ADBB-39BD-6D2EC681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Temperatura promedio y Humedad relativa, El Carmen, 2020-2021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809923-2A9C-2D37-6918-0E745CE8C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01" y="1763885"/>
            <a:ext cx="7308947" cy="50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5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626</Words>
  <Application>Microsoft Office PowerPoint</Application>
  <PresentationFormat>Panorámica</PresentationFormat>
  <Paragraphs>55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Tema de Office</vt:lpstr>
      <vt:lpstr>Bautista Hernández Jalil Damián – C20160002 Ingeniería en sistemas computacionales, Instituto Tecnológico de Oaxaca Simulación (5SB) Matadamas Torres Lorenzo Alejandro 31 de octubre 2022</vt:lpstr>
      <vt:lpstr>Propuesta del autor</vt:lpstr>
      <vt:lpstr>Modelo Holt-Winters</vt:lpstr>
      <vt:lpstr>Formulas</vt:lpstr>
      <vt:lpstr>Definición de cada variable</vt:lpstr>
      <vt:lpstr>Estimación de α, γ y δ</vt:lpstr>
      <vt:lpstr> Temperatura promedio y Humedad relativa, San Vicente, 2020-2021</vt:lpstr>
      <vt:lpstr>Presentación de PowerPoint</vt:lpstr>
      <vt:lpstr>Temperatura promedio y Humedad relativa, El Carmen, 2020-2021</vt:lpstr>
      <vt:lpstr>Presentación de PowerPoint</vt:lpstr>
      <vt:lpstr>Temperatura promedio y Humedad relativa, Landázuri, 2020-2021</vt:lpstr>
      <vt:lpstr>Presentación de PowerPoint</vt:lpstr>
      <vt:lpstr>Propuesta </vt:lpstr>
      <vt:lpstr>Datos recabados del estado de Oaxaca 2020-2021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Bautista Hernández Jalil Damián – C20160002 Ingeniería en sistemas computacionales, Instituto Tecnológico de Oaxaca Simulación (5SB) Matadamas Torres Lorenzo Alejandro 31 de octubre 2022</dc:title>
  <dc:creator>Jalil Damián Bautista Hernández</dc:creator>
  <cp:lastModifiedBy>Jalil Damián Bautista Hernández</cp:lastModifiedBy>
  <cp:revision>3</cp:revision>
  <dcterms:created xsi:type="dcterms:W3CDTF">2022-11-07T00:43:28Z</dcterms:created>
  <dcterms:modified xsi:type="dcterms:W3CDTF">2022-11-15T06:36:01Z</dcterms:modified>
</cp:coreProperties>
</file>