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58" r:id="rId4"/>
    <p:sldId id="259" r:id="rId5"/>
    <p:sldId id="263" r:id="rId6"/>
    <p:sldId id="261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543"/>
    <a:srgbClr val="E30A17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EEFA5-E20D-4B29-A59E-15008ABF0CB9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E97D-A99E-42E1-BD08-C8FBDFF85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22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2E97D-A99E-42E1-BD08-C8FBDFF85E11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56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65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0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2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9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0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80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33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18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3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0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3AEF-4B96-4D03-BC44-1A2C5CB1701E}" type="datetimeFigureOut">
              <a:rPr lang="es-AR" smtClean="0"/>
              <a:t>13 may. 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6E2E-FFF9-406F-A073-A5BECB9D931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825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6821" t="46366" r="65146" b="26189"/>
          <a:stretch/>
        </p:blipFill>
        <p:spPr>
          <a:xfrm>
            <a:off x="1188277" y="408390"/>
            <a:ext cx="9874675" cy="58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43" y="1078132"/>
            <a:ext cx="2251791" cy="2075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5" y="977721"/>
            <a:ext cx="2175811" cy="217581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442690" y="610845"/>
            <a:ext cx="1732704" cy="1504987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/>
          <p:cNvSpPr/>
          <p:nvPr/>
        </p:nvSpPr>
        <p:spPr>
          <a:xfrm>
            <a:off x="10309042" y="1894514"/>
            <a:ext cx="1732704" cy="1504987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8581717" y="1894513"/>
            <a:ext cx="1732704" cy="1504987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5"/>
          <a:stretch/>
        </p:blipFill>
        <p:spPr>
          <a:xfrm>
            <a:off x="8547025" y="2963991"/>
            <a:ext cx="3533358" cy="116021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878096" y="1894513"/>
            <a:ext cx="862884" cy="1069478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43" y="3460692"/>
            <a:ext cx="2242360" cy="2230762"/>
          </a:xfrm>
          <a:prstGeom prst="rect">
            <a:avLst/>
          </a:prstGeom>
        </p:spPr>
      </p:pic>
      <p:sp>
        <p:nvSpPr>
          <p:cNvPr id="22" name="Rombo 21"/>
          <p:cNvSpPr/>
          <p:nvPr/>
        </p:nvSpPr>
        <p:spPr>
          <a:xfrm>
            <a:off x="1095984" y="3338308"/>
            <a:ext cx="1661375" cy="2353146"/>
          </a:xfrm>
          <a:prstGeom prst="diamond">
            <a:avLst/>
          </a:prstGeom>
          <a:solidFill>
            <a:srgbClr val="E30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3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0" y="0"/>
            <a:ext cx="2987899" cy="4198513"/>
          </a:xfrm>
          <a:prstGeom prst="roundRect">
            <a:avLst>
              <a:gd name="adj" fmla="val 977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6130" y="197565"/>
            <a:ext cx="915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8800" dirty="0" smtClean="0">
                <a:latin typeface="Bahnschrift SemiBold" panose="020B0502040204020203" pitchFamily="34" charset="0"/>
                <a:cs typeface="Aharoni" panose="02010803020104030203" pitchFamily="2" charset="-79"/>
              </a:rPr>
              <a:t>A</a:t>
            </a:r>
            <a:endParaRPr lang="es-AR" sz="8800" dirty="0"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3" y="1841679"/>
            <a:ext cx="1955797" cy="1955797"/>
          </a:xfrm>
          <a:prstGeom prst="rect">
            <a:avLst/>
          </a:prstGeom>
        </p:spPr>
      </p:pic>
      <p:sp>
        <p:nvSpPr>
          <p:cNvPr id="21" name="Rectángulo redondeado 20"/>
          <p:cNvSpPr/>
          <p:nvPr/>
        </p:nvSpPr>
        <p:spPr>
          <a:xfrm>
            <a:off x="3060089" y="0"/>
            <a:ext cx="2987899" cy="4198513"/>
          </a:xfrm>
          <a:prstGeom prst="roundRect">
            <a:avLst>
              <a:gd name="adj" fmla="val 977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096217" y="197565"/>
            <a:ext cx="915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8800" dirty="0">
                <a:solidFill>
                  <a:srgbClr val="E30A17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A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24" y="1841680"/>
            <a:ext cx="2122023" cy="1955797"/>
          </a:xfrm>
          <a:prstGeom prst="rect">
            <a:avLst/>
          </a:prstGeom>
        </p:spPr>
      </p:pic>
      <p:sp>
        <p:nvSpPr>
          <p:cNvPr id="24" name="Rectángulo redondeado 23"/>
          <p:cNvSpPr/>
          <p:nvPr/>
        </p:nvSpPr>
        <p:spPr>
          <a:xfrm>
            <a:off x="6124341" y="0"/>
            <a:ext cx="2987899" cy="4198513"/>
          </a:xfrm>
          <a:prstGeom prst="roundRect">
            <a:avLst>
              <a:gd name="adj" fmla="val 977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160470" y="197565"/>
            <a:ext cx="915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8800" dirty="0">
                <a:latin typeface="Bahnschrift SemiBold" panose="020B0502040204020203" pitchFamily="34" charset="0"/>
                <a:cs typeface="Aharoni" panose="02010803020104030203" pitchFamily="2" charset="-79"/>
              </a:rPr>
              <a:t>A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306" y="1841678"/>
            <a:ext cx="1965965" cy="1955797"/>
          </a:xfrm>
          <a:prstGeom prst="rect">
            <a:avLst/>
          </a:prstGeom>
        </p:spPr>
      </p:pic>
      <p:sp>
        <p:nvSpPr>
          <p:cNvPr id="27" name="Rectángulo redondeado 26"/>
          <p:cNvSpPr/>
          <p:nvPr/>
        </p:nvSpPr>
        <p:spPr>
          <a:xfrm>
            <a:off x="9197309" y="0"/>
            <a:ext cx="2987899" cy="4198513"/>
          </a:xfrm>
          <a:prstGeom prst="roundRect">
            <a:avLst>
              <a:gd name="adj" fmla="val 977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0233435" y="197565"/>
            <a:ext cx="915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8800" dirty="0" smtClean="0">
                <a:solidFill>
                  <a:srgbClr val="E30A17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A</a:t>
            </a:r>
            <a:endParaRPr lang="es-AR" sz="8800" dirty="0">
              <a:solidFill>
                <a:srgbClr val="E30A17"/>
              </a:solidFill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9" name="Rombo 28"/>
          <p:cNvSpPr/>
          <p:nvPr/>
        </p:nvSpPr>
        <p:spPr>
          <a:xfrm>
            <a:off x="9917148" y="1841679"/>
            <a:ext cx="1548213" cy="1955797"/>
          </a:xfrm>
          <a:prstGeom prst="diamond">
            <a:avLst/>
          </a:prstGeom>
          <a:solidFill>
            <a:srgbClr val="E30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19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630709" cy="234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80" y="-3"/>
            <a:ext cx="1630708" cy="234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17" y="-3"/>
            <a:ext cx="1630708" cy="234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54" y="-3"/>
            <a:ext cx="1630708" cy="234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891" y="-3"/>
            <a:ext cx="1630708" cy="23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928" y="-3"/>
            <a:ext cx="1630708" cy="23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417" y="0"/>
            <a:ext cx="1630708" cy="23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31" y="2339997"/>
            <a:ext cx="1630708" cy="234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72" y="2339997"/>
            <a:ext cx="1630708" cy="23400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6907" y="2339997"/>
            <a:ext cx="1630708" cy="234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5603" y="2339997"/>
            <a:ext cx="1630708" cy="2340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285" y="2339996"/>
            <a:ext cx="1630708" cy="234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5071" y="2339996"/>
            <a:ext cx="163070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3021" cy="23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21" y="6773"/>
            <a:ext cx="1633021" cy="23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042" y="6773"/>
            <a:ext cx="1633021" cy="23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063" y="0"/>
            <a:ext cx="1633021" cy="23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084" y="6773"/>
            <a:ext cx="1633021" cy="234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105" y="6773"/>
            <a:ext cx="1633021" cy="234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126" y="6773"/>
            <a:ext cx="1633021" cy="234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340000"/>
            <a:ext cx="1633021" cy="234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3021" y="2353546"/>
            <a:ext cx="1633021" cy="234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6042" y="2361803"/>
            <a:ext cx="1633021" cy="234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5755" y="2370060"/>
            <a:ext cx="1633021" cy="234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161" y="2353546"/>
            <a:ext cx="1633021" cy="23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5105" y="2325815"/>
            <a:ext cx="163302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3021" cy="23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77" y="0"/>
            <a:ext cx="1633021" cy="23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19" y="0"/>
            <a:ext cx="1633021" cy="23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766" y="0"/>
            <a:ext cx="1633021" cy="23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89" y="0"/>
            <a:ext cx="1633021" cy="234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936" y="0"/>
            <a:ext cx="1633021" cy="234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085" y="0"/>
            <a:ext cx="1633021" cy="234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1" y="2340000"/>
            <a:ext cx="1633021" cy="234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0451" y="2340000"/>
            <a:ext cx="1633021" cy="234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4446" y="2340000"/>
            <a:ext cx="1633021" cy="234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5518" y="2340000"/>
            <a:ext cx="1633021" cy="234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6590" y="2340000"/>
            <a:ext cx="1633021" cy="23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7662" y="2340000"/>
            <a:ext cx="163302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3021" cy="23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21" y="0"/>
            <a:ext cx="1633021" cy="23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042" y="10295"/>
            <a:ext cx="1633021" cy="23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063" y="0"/>
            <a:ext cx="1633021" cy="23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084" y="0"/>
            <a:ext cx="1633021" cy="234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105" y="0"/>
            <a:ext cx="1633021" cy="234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126" y="-3955"/>
            <a:ext cx="1633021" cy="234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336045"/>
            <a:ext cx="1633021" cy="234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9433" y="2407547"/>
            <a:ext cx="1633021" cy="234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6042" y="2336045"/>
            <a:ext cx="1633021" cy="234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9063" y="2350295"/>
            <a:ext cx="1633021" cy="234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5672" y="2407547"/>
            <a:ext cx="1633021" cy="23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281" y="2397252"/>
            <a:ext cx="163302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417453" y="1249251"/>
            <a:ext cx="2987899" cy="4198513"/>
          </a:xfrm>
          <a:prstGeom prst="roundRect">
            <a:avLst>
              <a:gd name="adj" fmla="val 977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4" y="2067059"/>
            <a:ext cx="2562896" cy="25628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68966" y="124925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400" dirty="0" smtClean="0">
                <a:latin typeface="Bahnschrift SemiBold" panose="020B0502040204020203" pitchFamily="34" charset="0"/>
                <a:cs typeface="Aharoni" panose="02010803020104030203" pitchFamily="2" charset="-79"/>
              </a:rPr>
              <a:t>A</a:t>
            </a:r>
            <a:endParaRPr lang="es-AR" sz="4400" dirty="0"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 rot="10800000">
            <a:off x="6851557" y="4678323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400" dirty="0" smtClean="0">
                <a:latin typeface="Bahnschrift SemiBold" panose="020B0502040204020203" pitchFamily="34" charset="0"/>
                <a:cs typeface="Aharoni" panose="02010803020104030203" pitchFamily="2" charset="-79"/>
              </a:rPr>
              <a:t>A</a:t>
            </a:r>
            <a:endParaRPr lang="es-AR" sz="4400" dirty="0"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378006" y="2182514"/>
            <a:ext cx="10667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Imprint MT Shadow" panose="04020605060303030202" pitchFamily="82" charset="0"/>
                <a:cs typeface="Aharoni" panose="02010803020104030203" pitchFamily="2" charset="-79"/>
              </a:rPr>
              <a:t>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3" y="1416676"/>
            <a:ext cx="434291" cy="4342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07603" y="4886331"/>
            <a:ext cx="434291" cy="4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310098" y="192980"/>
            <a:ext cx="2987899" cy="4198513"/>
          </a:xfrm>
          <a:prstGeom prst="roundRect">
            <a:avLst>
              <a:gd name="adj" fmla="val 977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Rectángulo redondeado 2"/>
          <p:cNvSpPr/>
          <p:nvPr/>
        </p:nvSpPr>
        <p:spPr>
          <a:xfrm>
            <a:off x="626365" y="489195"/>
            <a:ext cx="2355364" cy="3606082"/>
          </a:xfrm>
          <a:prstGeom prst="roundRect">
            <a:avLst>
              <a:gd name="adj" fmla="val 4203"/>
            </a:avLst>
          </a:prstGeom>
          <a:gradFill flip="none" rotWithShape="1">
            <a:gsLst>
              <a:gs pos="17000">
                <a:srgbClr val="152543"/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10" y="1107380"/>
            <a:ext cx="2999492" cy="4212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67" y="650180"/>
            <a:ext cx="2999492" cy="42127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24" y="192980"/>
            <a:ext cx="2999492" cy="421270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945" y="192980"/>
            <a:ext cx="3920068" cy="51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1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</Words>
  <Application>Microsoft Office PowerPoint</Application>
  <PresentationFormat>Panorámica</PresentationFormat>
  <Paragraphs>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Aharoni</vt:lpstr>
      <vt:lpstr>Arial</vt:lpstr>
      <vt:lpstr>Bahnschrift SemiBold</vt:lpstr>
      <vt:lpstr>Calibri</vt:lpstr>
      <vt:lpstr>Calibri Light</vt:lpstr>
      <vt:lpstr>Imprint MT Shadow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Tali</dc:creator>
  <cp:lastModifiedBy>Tali</cp:lastModifiedBy>
  <cp:revision>11</cp:revision>
  <dcterms:created xsi:type="dcterms:W3CDTF">2020-04-27T15:52:50Z</dcterms:created>
  <dcterms:modified xsi:type="dcterms:W3CDTF">2020-05-13T20:20:15Z</dcterms:modified>
</cp:coreProperties>
</file>