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5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slideLayout" Target="../slideLayouts/slideLayout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7" name="OTLSHAPE_TB_00000000000000000000000000000000_LeftEndCaps"/>
          <p:cNvSpPr txBox="1"/>
          <p:nvPr>
            <p:custDataLst>
              <p:tags r:id="rId2"/>
            </p:custDataLst>
          </p:nvPr>
        </p:nvSpPr>
        <p:spPr>
          <a:xfrm>
            <a:off x="317500" y="255032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5888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11034" y="255032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5925" name="OTLSHAPE_T_fe82a054eb724851a93f6a606432bfac_HorizontalConnector1"/>
          <p:cNvCxnSpPr/>
          <p:nvPr>
            <p:custDataLst>
              <p:tags r:id="rId4"/>
            </p:custDataLst>
          </p:nvPr>
        </p:nvCxnSpPr>
        <p:spPr>
          <a:xfrm>
            <a:off x="772880" y="5634863"/>
            <a:ext cx="468393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3" name="OTLSHAPE_T_82d1b7aae77d41a2be14d69f5e501b1b_HorizontalConnector1"/>
          <p:cNvCxnSpPr/>
          <p:nvPr>
            <p:custDataLst>
              <p:tags r:id="rId5"/>
            </p:custDataLst>
          </p:nvPr>
        </p:nvCxnSpPr>
        <p:spPr>
          <a:xfrm>
            <a:off x="1627801" y="5238538"/>
            <a:ext cx="279648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2" name="OTLSHAPE_T_f23e460505c24ee88159b421b810b7e4_HorizontalConnector1"/>
          <p:cNvCxnSpPr/>
          <p:nvPr>
            <p:custDataLst>
              <p:tags r:id="rId6"/>
            </p:custDataLst>
          </p:nvPr>
        </p:nvCxnSpPr>
        <p:spPr>
          <a:xfrm>
            <a:off x="686393" y="4445889"/>
            <a:ext cx="167284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1" name="OTLSHAPE_T_23c152327d314e958e11ca251f33fb49_HorizontalConnector1"/>
          <p:cNvCxnSpPr/>
          <p:nvPr>
            <p:custDataLst>
              <p:tags r:id="rId7"/>
            </p:custDataLst>
          </p:nvPr>
        </p:nvCxnSpPr>
        <p:spPr>
          <a:xfrm>
            <a:off x="630048" y="4049564"/>
            <a:ext cx="696662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0" name="OTLSHAPE_T_11a5fd20169a4e5aa0bed048dba08ff2_HorizontalConnector1"/>
          <p:cNvCxnSpPr/>
          <p:nvPr>
            <p:custDataLst>
              <p:tags r:id="rId8"/>
            </p:custDataLst>
          </p:nvPr>
        </p:nvCxnSpPr>
        <p:spPr>
          <a:xfrm>
            <a:off x="584369" y="3653240"/>
            <a:ext cx="39816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M_841a70fcf0844b768bd3c93d8e82cdc4_Connector1">
            <a:extLst>
              <a:ext uri="{FF2B5EF4-FFF2-40B4-BE49-F238E27FC236}">
                <a16:creationId xmlns:a16="http://schemas.microsoft.com/office/drawing/2014/main" id="{AC4C2D67-E349-4EDB-A83D-6FD9340712F9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315114" y="861542"/>
            <a:ext cx="0" cy="1637818"/>
          </a:xfrm>
          <a:prstGeom prst="line">
            <a:avLst/>
          </a:prstGeom>
          <a:ln w="7620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M_315e3df03a234161b9519aae38b30fa2_Connector1">
            <a:extLst>
              <a:ext uri="{FF2B5EF4-FFF2-40B4-BE49-F238E27FC236}">
                <a16:creationId xmlns:a16="http://schemas.microsoft.com/office/drawing/2014/main" id="{700E2C50-54C8-496B-9A11-3FC8C8DF0BD5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10821170" y="2057188"/>
            <a:ext cx="0" cy="442172"/>
          </a:xfrm>
          <a:prstGeom prst="line">
            <a:avLst/>
          </a:prstGeom>
          <a:ln w="7620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313a161d2a7f4eada443e8c342d76860_HorizontalConnector1">
            <a:extLst>
              <a:ext uri="{FF2B5EF4-FFF2-40B4-BE49-F238E27FC236}">
                <a16:creationId xmlns:a16="http://schemas.microsoft.com/office/drawing/2014/main" id="{2A369107-5C63-44DF-A626-C23AA64F9D36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878247" y="6031188"/>
            <a:ext cx="9888708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9" name="OTLSHAPE_M_f36886370e824535b35719d05e608266_Connector1">
            <a:extLst>
              <a:ext uri="{FF2B5EF4-FFF2-40B4-BE49-F238E27FC236}">
                <a16:creationId xmlns:a16="http://schemas.microsoft.com/office/drawing/2014/main" id="{6E95935D-F0A0-4A8B-A91E-3AD7C8357902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2659289" y="1604646"/>
            <a:ext cx="0" cy="894715"/>
          </a:xfrm>
          <a:prstGeom prst="line">
            <a:avLst/>
          </a:prstGeom>
          <a:ln w="7620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505e5fa1ab624917a3b9976ce0128bea_HorizontalConnector1">
            <a:extLst>
              <a:ext uri="{FF2B5EF4-FFF2-40B4-BE49-F238E27FC236}">
                <a16:creationId xmlns:a16="http://schemas.microsoft.com/office/drawing/2014/main" id="{A76F30F7-E70C-4DDF-B095-5BA4AAE58E51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589365" y="4842214"/>
            <a:ext cx="2458223" cy="0"/>
          </a:xfrm>
          <a:prstGeom prst="line">
            <a:avLst/>
          </a:prstGeom>
          <a:ln w="762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M_440a7e1110954cea9aadfc599fcb2486_Connector1">
            <a:extLst>
              <a:ext uri="{FF2B5EF4-FFF2-40B4-BE49-F238E27FC236}">
                <a16:creationId xmlns:a16="http://schemas.microsoft.com/office/drawing/2014/main" id="{1E1E55BF-8CD0-4A91-A2FD-51C54C30EC35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3347641" y="2057188"/>
            <a:ext cx="0" cy="442172"/>
          </a:xfrm>
          <a:prstGeom prst="line">
            <a:avLst/>
          </a:prstGeom>
          <a:ln w="7620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OTLSHAPE_M_b8d8e3a727d34366833bd51745f4c1c0_Connector1">
            <a:extLst>
              <a:ext uri="{FF2B5EF4-FFF2-40B4-BE49-F238E27FC236}">
                <a16:creationId xmlns:a16="http://schemas.microsoft.com/office/drawing/2014/main" id="{CC0AA1EA-966F-41CF-920A-8FD391083C6D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5217293" y="1152102"/>
            <a:ext cx="0" cy="793115"/>
          </a:xfrm>
          <a:prstGeom prst="line">
            <a:avLst/>
          </a:prstGeom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M_d7718b2de0af4d4e89c3ffe6ae0bd866_Connector1">
            <a:extLst>
              <a:ext uri="{FF2B5EF4-FFF2-40B4-BE49-F238E27FC236}">
                <a16:creationId xmlns:a16="http://schemas.microsoft.com/office/drawing/2014/main" id="{1DB48C9D-C027-455F-BCBD-4194A5A84AD3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4479774" y="2057188"/>
            <a:ext cx="0" cy="442172"/>
          </a:xfrm>
          <a:prstGeom prst="line">
            <a:avLst/>
          </a:prstGeom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TLSHAPE_M_b8d8e3a727d34366833bd51745f4c1c0_Connector2">
            <a:extLst>
              <a:ext uri="{FF2B5EF4-FFF2-40B4-BE49-F238E27FC236}">
                <a16:creationId xmlns:a16="http://schemas.microsoft.com/office/drawing/2014/main" id="{C57E1E16-D9DB-4ABF-9031-DD3BE50530A9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5217293" y="2115735"/>
            <a:ext cx="0" cy="383625"/>
          </a:xfrm>
          <a:prstGeom prst="line">
            <a:avLst/>
          </a:prstGeom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OTLSHAPE_M_46abe3f955d64b66a04a7eb9cb3b00a8_Connector1">
            <a:extLst>
              <a:ext uri="{FF2B5EF4-FFF2-40B4-BE49-F238E27FC236}">
                <a16:creationId xmlns:a16="http://schemas.microsoft.com/office/drawing/2014/main" id="{A9BB6FBC-9873-407A-9A75-949B496AADD5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5168125" y="1604645"/>
            <a:ext cx="0" cy="340572"/>
          </a:xfrm>
          <a:prstGeom prst="line">
            <a:avLst/>
          </a:prstGeom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OTLSHAPE_M_46abe3f955d64b66a04a7eb9cb3b00a8_Connector2">
            <a:extLst>
              <a:ext uri="{FF2B5EF4-FFF2-40B4-BE49-F238E27FC236}">
                <a16:creationId xmlns:a16="http://schemas.microsoft.com/office/drawing/2014/main" id="{32D6FC8F-3DB2-43E3-A127-3DB04152BCBD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5168125" y="2115735"/>
            <a:ext cx="0" cy="383625"/>
          </a:xfrm>
          <a:prstGeom prst="line">
            <a:avLst/>
          </a:prstGeom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9" name="OTLSHAPE_TB_00000000000000000000000000000000_ScaleContainer"/>
          <p:cNvSpPr/>
          <p:nvPr>
            <p:custDataLst>
              <p:tags r:id="rId20"/>
            </p:custDataLst>
          </p:nvPr>
        </p:nvSpPr>
        <p:spPr>
          <a:xfrm>
            <a:off x="933365" y="2499360"/>
            <a:ext cx="10337800" cy="381000"/>
          </a:xfrm>
          <a:prstGeom prst="rect">
            <a:avLst/>
          </a:prstGeom>
          <a:gradFill flip="none" rotWithShape="1">
            <a:gsLst>
              <a:gs pos="0">
                <a:srgbClr val="1F497D"/>
              </a:gs>
              <a:gs pos="10000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90" name="OTLSHAPE_TB_00000000000000000000000000000000_ElapsedTime"/>
          <p:cNvSpPr/>
          <p:nvPr>
            <p:custDataLst>
              <p:tags r:id="rId21"/>
            </p:custDataLst>
          </p:nvPr>
        </p:nvSpPr>
        <p:spPr>
          <a:xfrm>
            <a:off x="933365" y="2804160"/>
            <a:ext cx="42545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91" name="OTLSHAPE_TB_00000000000000000000000000000000_TodayMarkerShape"/>
          <p:cNvSpPr/>
          <p:nvPr>
            <p:custDataLst>
              <p:tags r:id="rId22"/>
            </p:custDataLst>
          </p:nvPr>
        </p:nvSpPr>
        <p:spPr>
          <a:xfrm>
            <a:off x="5128258" y="288036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92" name="OTLSHAPE_TB_00000000000000000000000000000000_TodayMarkerText"/>
          <p:cNvSpPr txBox="1"/>
          <p:nvPr>
            <p:custDataLst>
              <p:tags r:id="rId23"/>
            </p:custDataLst>
          </p:nvPr>
        </p:nvSpPr>
        <p:spPr>
          <a:xfrm>
            <a:off x="5002559" y="300736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5893" name="OTLSHAPE_TB_00000000000000000000000000000000_TimescaleInterval1"/>
          <p:cNvSpPr txBox="1"/>
          <p:nvPr>
            <p:custDataLst>
              <p:tags r:id="rId24"/>
            </p:custDataLst>
          </p:nvPr>
        </p:nvSpPr>
        <p:spPr>
          <a:xfrm>
            <a:off x="996865" y="2596833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  <a:endParaRPr lang="en-GB" sz="1200" spc="-1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895" name="OTLSHAPE_TB_00000000000000000000000000000000_TimescaleInterval2"/>
          <p:cNvSpPr txBox="1"/>
          <p:nvPr>
            <p:custDataLst>
              <p:tags r:id="rId25"/>
            </p:custDataLst>
          </p:nvPr>
        </p:nvSpPr>
        <p:spPr>
          <a:xfrm>
            <a:off x="2029392" y="259683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5897" name="OTLSHAPE_TB_00000000000000000000000000000000_TimescaleInterval3"/>
          <p:cNvSpPr txBox="1"/>
          <p:nvPr>
            <p:custDataLst>
              <p:tags r:id="rId26"/>
            </p:custDataLst>
          </p:nvPr>
        </p:nvSpPr>
        <p:spPr>
          <a:xfrm>
            <a:off x="3061919" y="259683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5899" name="OTLSHAPE_TB_00000000000000000000000000000000_TimescaleInterval4"/>
          <p:cNvSpPr txBox="1"/>
          <p:nvPr>
            <p:custDataLst>
              <p:tags r:id="rId27"/>
            </p:custDataLst>
          </p:nvPr>
        </p:nvSpPr>
        <p:spPr>
          <a:xfrm>
            <a:off x="4094446" y="259683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5901" name="OTLSHAPE_TB_00000000000000000000000000000000_TimescaleInterval5"/>
          <p:cNvSpPr txBox="1"/>
          <p:nvPr>
            <p:custDataLst>
              <p:tags r:id="rId28"/>
            </p:custDataLst>
          </p:nvPr>
        </p:nvSpPr>
        <p:spPr>
          <a:xfrm>
            <a:off x="5126973" y="259683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5903" name="OTLSHAPE_TB_00000000000000000000000000000000_TimescaleInterval6"/>
          <p:cNvSpPr txBox="1"/>
          <p:nvPr>
            <p:custDataLst>
              <p:tags r:id="rId29"/>
            </p:custDataLst>
          </p:nvPr>
        </p:nvSpPr>
        <p:spPr>
          <a:xfrm>
            <a:off x="6159500" y="259683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5905" name="OTLSHAPE_TB_00000000000000000000000000000000_TimescaleInterval7"/>
          <p:cNvSpPr txBox="1"/>
          <p:nvPr>
            <p:custDataLst>
              <p:tags r:id="rId30"/>
            </p:custDataLst>
          </p:nvPr>
        </p:nvSpPr>
        <p:spPr>
          <a:xfrm>
            <a:off x="7192027" y="259683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19</a:t>
            </a:r>
          </a:p>
        </p:txBody>
      </p:sp>
      <p:sp>
        <p:nvSpPr>
          <p:cNvPr id="5907" name="OTLSHAPE_TB_00000000000000000000000000000000_TimescaleInterval8"/>
          <p:cNvSpPr txBox="1"/>
          <p:nvPr>
            <p:custDataLst>
              <p:tags r:id="rId31"/>
            </p:custDataLst>
          </p:nvPr>
        </p:nvSpPr>
        <p:spPr>
          <a:xfrm>
            <a:off x="8224555" y="259683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22</a:t>
            </a:r>
          </a:p>
        </p:txBody>
      </p:sp>
      <p:sp>
        <p:nvSpPr>
          <p:cNvPr id="5909" name="OTLSHAPE_TB_00000000000000000000000000000000_TimescaleInterval9"/>
          <p:cNvSpPr txBox="1"/>
          <p:nvPr>
            <p:custDataLst>
              <p:tags r:id="rId32"/>
            </p:custDataLst>
          </p:nvPr>
        </p:nvSpPr>
        <p:spPr>
          <a:xfrm>
            <a:off x="9257081" y="259683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6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15" name="OTLSHAPE_TB_00000000000000000000000000000000_TimescaleInterval10">
            <a:extLst>
              <a:ext uri="{FF2B5EF4-FFF2-40B4-BE49-F238E27FC236}">
                <a16:creationId xmlns:a16="http://schemas.microsoft.com/office/drawing/2014/main" id="{450C9976-2816-4FFD-BB2D-A53420A0044D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0289608" y="259683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28</a:t>
            </a:r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5894" name="OTLSHAPE_TB_00000000000000000000000000000000_Separator1"/>
          <p:cNvCxnSpPr/>
          <p:nvPr>
            <p:custDataLst>
              <p:tags r:id="rId34"/>
            </p:custDataLst>
          </p:nvPr>
        </p:nvCxnSpPr>
        <p:spPr>
          <a:xfrm>
            <a:off x="1965892" y="25628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6" name="OTLSHAPE_TB_00000000000000000000000000000000_Separator2"/>
          <p:cNvCxnSpPr/>
          <p:nvPr>
            <p:custDataLst>
              <p:tags r:id="rId35"/>
            </p:custDataLst>
          </p:nvPr>
        </p:nvCxnSpPr>
        <p:spPr>
          <a:xfrm>
            <a:off x="2998419" y="25628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8" name="OTLSHAPE_TB_00000000000000000000000000000000_Separator3"/>
          <p:cNvCxnSpPr/>
          <p:nvPr>
            <p:custDataLst>
              <p:tags r:id="rId36"/>
            </p:custDataLst>
          </p:nvPr>
        </p:nvCxnSpPr>
        <p:spPr>
          <a:xfrm>
            <a:off x="4030946" y="25628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0" name="OTLSHAPE_TB_00000000000000000000000000000000_Separator4"/>
          <p:cNvCxnSpPr/>
          <p:nvPr>
            <p:custDataLst>
              <p:tags r:id="rId37"/>
            </p:custDataLst>
          </p:nvPr>
        </p:nvCxnSpPr>
        <p:spPr>
          <a:xfrm>
            <a:off x="5063473" y="25628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2" name="OTLSHAPE_TB_00000000000000000000000000000000_Separator5"/>
          <p:cNvCxnSpPr/>
          <p:nvPr>
            <p:custDataLst>
              <p:tags r:id="rId38"/>
            </p:custDataLst>
          </p:nvPr>
        </p:nvCxnSpPr>
        <p:spPr>
          <a:xfrm>
            <a:off x="6096000" y="25628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4" name="OTLSHAPE_TB_00000000000000000000000000000000_Separator6"/>
          <p:cNvCxnSpPr/>
          <p:nvPr>
            <p:custDataLst>
              <p:tags r:id="rId39"/>
            </p:custDataLst>
          </p:nvPr>
        </p:nvCxnSpPr>
        <p:spPr>
          <a:xfrm>
            <a:off x="7128527" y="25628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6" name="OTLSHAPE_TB_00000000000000000000000000000000_Separator7"/>
          <p:cNvCxnSpPr/>
          <p:nvPr>
            <p:custDataLst>
              <p:tags r:id="rId40"/>
            </p:custDataLst>
          </p:nvPr>
        </p:nvCxnSpPr>
        <p:spPr>
          <a:xfrm>
            <a:off x="8161054" y="25628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8" name="OTLSHAPE_TB_00000000000000000000000000000000_Separator8"/>
          <p:cNvCxnSpPr/>
          <p:nvPr>
            <p:custDataLst>
              <p:tags r:id="rId41"/>
            </p:custDataLst>
          </p:nvPr>
        </p:nvCxnSpPr>
        <p:spPr>
          <a:xfrm>
            <a:off x="9193581" y="25628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Separator9">
            <a:extLst>
              <a:ext uri="{FF2B5EF4-FFF2-40B4-BE49-F238E27FC236}">
                <a16:creationId xmlns:a16="http://schemas.microsoft.com/office/drawing/2014/main" id="{229B3A27-E8A5-475A-BF89-1DE12E1CDF06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10226108" y="25628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5" name="OTLSHAPE_T_11a5fd20169a4e5aa0bed048dba08ff2_Shape">
            <a:extLst>
              <a:ext uri="{FF2B5EF4-FFF2-40B4-BE49-F238E27FC236}">
                <a16:creationId xmlns:a16="http://schemas.microsoft.com/office/drawing/2014/main" id="{B4594A80-11FE-4A6B-AC9C-3B5126F2F65D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982533" y="3551640"/>
            <a:ext cx="304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7" name="OTLSHAPE_T_23c152327d314e958e11ca251f33fb49_Shape">
            <a:extLst>
              <a:ext uri="{FF2B5EF4-FFF2-40B4-BE49-F238E27FC236}">
                <a16:creationId xmlns:a16="http://schemas.microsoft.com/office/drawing/2014/main" id="{D9F4A958-69F6-4D68-9B15-B662E89F4D41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1326709" y="3947964"/>
            <a:ext cx="9906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9" name="OTLSHAPE_T_f23e460505c24ee88159b421b810b7e4_Shape">
            <a:extLst>
              <a:ext uri="{FF2B5EF4-FFF2-40B4-BE49-F238E27FC236}">
                <a16:creationId xmlns:a16="http://schemas.microsoft.com/office/drawing/2014/main" id="{734525C1-C466-46F1-9DF5-F507E11539F2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2359236" y="4344289"/>
            <a:ext cx="20193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3" name="OTLSHAPE_T_82d1b7aae77d41a2be14d69f5e501b1b_Shape">
            <a:extLst>
              <a:ext uri="{FF2B5EF4-FFF2-40B4-BE49-F238E27FC236}">
                <a16:creationId xmlns:a16="http://schemas.microsoft.com/office/drawing/2014/main" id="{5F6C8205-BCE7-4522-9183-FAC7F53F6F40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4424290" y="5136938"/>
            <a:ext cx="6400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5" name="OTLSHAPE_T_fe82a054eb724851a93f6a606432bfac_Shape">
            <a:extLst>
              <a:ext uri="{FF2B5EF4-FFF2-40B4-BE49-F238E27FC236}">
                <a16:creationId xmlns:a16="http://schemas.microsoft.com/office/drawing/2014/main" id="{3BA5C955-C023-40A4-A8E9-7C7C85592461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5456817" y="5533263"/>
            <a:ext cx="1384300" cy="203200"/>
          </a:xfrm>
          <a:prstGeom prst="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7" name="OTLSHAPE_T_313a161d2a7f4eada443e8c342d76860_Shape">
            <a:extLst>
              <a:ext uri="{FF2B5EF4-FFF2-40B4-BE49-F238E27FC236}">
                <a16:creationId xmlns:a16="http://schemas.microsoft.com/office/drawing/2014/main" id="{2B6FC027-ABBA-4C76-B81F-F656F5A7AAA1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10766956" y="5929588"/>
            <a:ext cx="508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_505e5fa1ab624917a3b9976ce0128bea_Shape">
            <a:extLst>
              <a:ext uri="{FF2B5EF4-FFF2-40B4-BE49-F238E27FC236}">
                <a16:creationId xmlns:a16="http://schemas.microsoft.com/office/drawing/2014/main" id="{C71F5629-0111-4EC4-988C-94E981A2EB7E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3047587" y="4740614"/>
            <a:ext cx="1333500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6" name="OTLSHAPE_T_11a5fd20169a4e5aa0bed048dba08ff2_ShapePercentage" hidden="1">
            <a:extLst>
              <a:ext uri="{FF2B5EF4-FFF2-40B4-BE49-F238E27FC236}">
                <a16:creationId xmlns:a16="http://schemas.microsoft.com/office/drawing/2014/main" id="{1A542091-0452-4752-A5B6-157570827F22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982533" y="3589740"/>
            <a:ext cx="304800" cy="203200"/>
          </a:xfrm>
          <a:prstGeom prst="rect">
            <a:avLst/>
          </a:prstGeom>
          <a:solidFill>
            <a:srgbClr val="FCE33B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8" name="OTLSHAPE_T_23c152327d314e958e11ca251f33fb49_ShapePercentage" hidden="1">
            <a:extLst>
              <a:ext uri="{FF2B5EF4-FFF2-40B4-BE49-F238E27FC236}">
                <a16:creationId xmlns:a16="http://schemas.microsoft.com/office/drawing/2014/main" id="{AADE424F-31CE-4086-BE95-D4F7AAA5F9EB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1326709" y="4074964"/>
            <a:ext cx="698500" cy="203200"/>
          </a:xfrm>
          <a:prstGeom prst="rect">
            <a:avLst/>
          </a:prstGeom>
          <a:solidFill>
            <a:srgbClr val="FCE33B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0" name="OTLSHAPE_T_f23e460505c24ee88159b421b810b7e4_ShapePercentage" hidden="1">
            <a:extLst>
              <a:ext uri="{FF2B5EF4-FFF2-40B4-BE49-F238E27FC236}">
                <a16:creationId xmlns:a16="http://schemas.microsoft.com/office/drawing/2014/main" id="{09B2F961-03B4-45EC-BE98-4D5A013EAD5E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4" name="OTLSHAPE_T_82d1b7aae77d41a2be14d69f5e501b1b_ShapePercentage" hidden="1">
            <a:extLst>
              <a:ext uri="{FF2B5EF4-FFF2-40B4-BE49-F238E27FC236}">
                <a16:creationId xmlns:a16="http://schemas.microsoft.com/office/drawing/2014/main" id="{783211BD-574F-403D-8772-FCC8D8236B9C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6" name="OTLSHAPE_T_fe82a054eb724851a93f6a606432bfac_ShapePercentage" hidden="1">
            <a:extLst>
              <a:ext uri="{FF2B5EF4-FFF2-40B4-BE49-F238E27FC236}">
                <a16:creationId xmlns:a16="http://schemas.microsoft.com/office/drawing/2014/main" id="{433E6F01-AA0B-4783-8393-9D09E2050AD6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8" name="OTLSHAPE_T_313a161d2a7f4eada443e8c342d76860_ShapePercentage" hidden="1">
            <a:extLst>
              <a:ext uri="{FF2B5EF4-FFF2-40B4-BE49-F238E27FC236}">
                <a16:creationId xmlns:a16="http://schemas.microsoft.com/office/drawing/2014/main" id="{FCCC07FF-56A1-400D-9386-498FCEE712ED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_505e5fa1ab624917a3b9976ce0128bea_ShapePercentage" hidden="1">
            <a:extLst>
              <a:ext uri="{FF2B5EF4-FFF2-40B4-BE49-F238E27FC236}">
                <a16:creationId xmlns:a16="http://schemas.microsoft.com/office/drawing/2014/main" id="{51A0D4F6-F932-40F8-9DBC-C0646279F3A0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6" name="OTLSHAPE_T_11a5fd20169a4e5aa0bed048dba08ff2_Duration"/>
          <p:cNvSpPr txBox="1"/>
          <p:nvPr>
            <p:custDataLst>
              <p:tags r:id="rId57"/>
            </p:custDataLst>
          </p:nvPr>
        </p:nvSpPr>
        <p:spPr>
          <a:xfrm>
            <a:off x="982533" y="339661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1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5947" name="OTLSHAPE_T_11a5fd20169a4e5aa0bed048dba08ff2_TextPercentage" hidden="1"/>
          <p:cNvSpPr txBox="1"/>
          <p:nvPr>
            <p:custDataLst>
              <p:tags r:id="rId58"/>
            </p:custDataLst>
          </p:nvPr>
        </p:nvSpPr>
        <p:spPr>
          <a:xfrm>
            <a:off x="993535" y="361382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 dirty="0">
                <a:solidFill>
                  <a:srgbClr val="C0504D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948" name="OTLSHAPE_T_11a5fd20169a4e5aa0bed048dba08ff2_StartDate" hidden="1"/>
          <p:cNvSpPr txBox="1"/>
          <p:nvPr>
            <p:custDataLst>
              <p:tags r:id="rId59"/>
            </p:custDataLst>
          </p:nvPr>
        </p:nvSpPr>
        <p:spPr>
          <a:xfrm>
            <a:off x="0" y="37447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49" name="OTLSHAPE_T_11a5fd20169a4e5aa0bed048dba08ff2_EndDate" hidden="1"/>
          <p:cNvSpPr txBox="1"/>
          <p:nvPr>
            <p:custDataLst>
              <p:tags r:id="rId60"/>
            </p:custDataLst>
          </p:nvPr>
        </p:nvSpPr>
        <p:spPr>
          <a:xfrm>
            <a:off x="0" y="37447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50" name="OTLSHAPE_T_11a5fd20169a4e5aa0bed048dba08ff2_JoinedDate"/>
          <p:cNvSpPr txBox="1"/>
          <p:nvPr>
            <p:custDataLst>
              <p:tags r:id="rId61"/>
            </p:custDataLst>
          </p:nvPr>
        </p:nvSpPr>
        <p:spPr>
          <a:xfrm>
            <a:off x="1328307" y="3575727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1"/>
                </a:solidFill>
                <a:latin typeface="Calibri" panose="020F0502020204030204" pitchFamily="34" charset="0"/>
              </a:rPr>
              <a:t>Oct 14 - Oct 19</a:t>
            </a:r>
          </a:p>
        </p:txBody>
      </p:sp>
      <p:sp>
        <p:nvSpPr>
          <p:cNvPr id="5951" name="OTLSHAPE_T_11a5fd20169a4e5aa0bed048dba08ff2_Title"/>
          <p:cNvSpPr txBox="1"/>
          <p:nvPr>
            <p:custDataLst>
              <p:tags r:id="rId62"/>
            </p:custDataLst>
          </p:nvPr>
        </p:nvSpPr>
        <p:spPr>
          <a:xfrm>
            <a:off x="127000" y="3567980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Kick-Off</a:t>
            </a:r>
          </a:p>
        </p:txBody>
      </p:sp>
      <p:sp>
        <p:nvSpPr>
          <p:cNvPr id="5954" name="OTLSHAPE_T_23c152327d314e958e11ca251f33fb49_Duration"/>
          <p:cNvSpPr txBox="1"/>
          <p:nvPr>
            <p:custDataLst>
              <p:tags r:id="rId63"/>
            </p:custDataLst>
          </p:nvPr>
        </p:nvSpPr>
        <p:spPr>
          <a:xfrm>
            <a:off x="1326709" y="379294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1"/>
                </a:solidFill>
                <a:latin typeface="Calibri" panose="020F0502020204030204" pitchFamily="34" charset="0"/>
              </a:rPr>
              <a:t>18 days</a:t>
            </a:r>
          </a:p>
        </p:txBody>
      </p:sp>
      <p:sp>
        <p:nvSpPr>
          <p:cNvPr id="5955" name="OTLSHAPE_T_23c152327d314e958e11ca251f33fb49_TextPercentage" hidden="1"/>
          <p:cNvSpPr txBox="1"/>
          <p:nvPr>
            <p:custDataLst>
              <p:tags r:id="rId64"/>
            </p:custDataLst>
          </p:nvPr>
        </p:nvSpPr>
        <p:spPr>
          <a:xfrm>
            <a:off x="1795453" y="4099052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rgbClr val="C0504D"/>
                </a:solidFill>
                <a:latin typeface="Calibri" panose="020F0502020204030204" pitchFamily="34" charset="0"/>
              </a:rPr>
              <a:t>70%</a:t>
            </a:r>
          </a:p>
        </p:txBody>
      </p:sp>
      <p:sp>
        <p:nvSpPr>
          <p:cNvPr id="5956" name="OTLSHAPE_T_23c152327d314e958e11ca251f33fb49_StartDate" hidden="1"/>
          <p:cNvSpPr txBox="1"/>
          <p:nvPr>
            <p:custDataLst>
              <p:tags r:id="rId65"/>
            </p:custDataLst>
          </p:nvPr>
        </p:nvSpPr>
        <p:spPr>
          <a:xfrm>
            <a:off x="0" y="40749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57" name="OTLSHAPE_T_23c152327d314e958e11ca251f33fb49_EndDate" hidden="1"/>
          <p:cNvSpPr txBox="1"/>
          <p:nvPr>
            <p:custDataLst>
              <p:tags r:id="rId66"/>
            </p:custDataLst>
          </p:nvPr>
        </p:nvSpPr>
        <p:spPr>
          <a:xfrm>
            <a:off x="0" y="40749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58" name="OTLSHAPE_T_23c152327d314e958e11ca251f33fb49_JoinedDate"/>
          <p:cNvSpPr txBox="1"/>
          <p:nvPr>
            <p:custDataLst>
              <p:tags r:id="rId67"/>
            </p:custDataLst>
          </p:nvPr>
        </p:nvSpPr>
        <p:spPr>
          <a:xfrm>
            <a:off x="2360834" y="3972052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1"/>
                </a:solidFill>
                <a:latin typeface="Calibri" panose="020F0502020204030204" pitchFamily="34" charset="0"/>
              </a:rPr>
              <a:t>Oct 21 - Nov 9</a:t>
            </a:r>
          </a:p>
        </p:txBody>
      </p:sp>
      <p:sp>
        <p:nvSpPr>
          <p:cNvPr id="5959" name="OTLSHAPE_T_23c152327d314e958e11ca251f33fb49_Title"/>
          <p:cNvSpPr txBox="1"/>
          <p:nvPr>
            <p:custDataLst>
              <p:tags r:id="rId68"/>
            </p:custDataLst>
          </p:nvPr>
        </p:nvSpPr>
        <p:spPr>
          <a:xfrm>
            <a:off x="127000" y="3964305"/>
            <a:ext cx="508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Planning</a:t>
            </a:r>
          </a:p>
        </p:txBody>
      </p:sp>
      <p:sp>
        <p:nvSpPr>
          <p:cNvPr id="5962" name="OTLSHAPE_T_f23e460505c24ee88159b421b810b7e4_Duration"/>
          <p:cNvSpPr txBox="1"/>
          <p:nvPr>
            <p:custDataLst>
              <p:tags r:id="rId69"/>
            </p:custDataLst>
          </p:nvPr>
        </p:nvSpPr>
        <p:spPr>
          <a:xfrm>
            <a:off x="2359236" y="418926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1"/>
                </a:solidFill>
                <a:latin typeface="Calibri" panose="020F0502020204030204" pitchFamily="34" charset="0"/>
              </a:rPr>
              <a:t>36 days</a:t>
            </a:r>
          </a:p>
        </p:txBody>
      </p:sp>
      <p:sp>
        <p:nvSpPr>
          <p:cNvPr id="5963" name="OTLSHAPE_T_f23e460505c24ee88159b421b810b7e4_TextPercentage" hidden="1"/>
          <p:cNvSpPr txBox="1"/>
          <p:nvPr>
            <p:custDataLst>
              <p:tags r:id="rId70"/>
            </p:custDataLst>
          </p:nvPr>
        </p:nvSpPr>
        <p:spPr>
          <a:xfrm>
            <a:off x="0" y="4250140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38%</a:t>
            </a:r>
          </a:p>
        </p:txBody>
      </p:sp>
      <p:sp>
        <p:nvSpPr>
          <p:cNvPr id="5964" name="OTLSHAPE_T_f23e460505c24ee88159b421b810b7e4_StartDate" hidden="1"/>
          <p:cNvSpPr txBox="1"/>
          <p:nvPr>
            <p:custDataLst>
              <p:tags r:id="rId71"/>
            </p:custDataLst>
          </p:nvPr>
        </p:nvSpPr>
        <p:spPr>
          <a:xfrm>
            <a:off x="0" y="44051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65" name="OTLSHAPE_T_f23e460505c24ee88159b421b810b7e4_EndDate" hidden="1"/>
          <p:cNvSpPr txBox="1"/>
          <p:nvPr>
            <p:custDataLst>
              <p:tags r:id="rId72"/>
            </p:custDataLst>
          </p:nvPr>
        </p:nvSpPr>
        <p:spPr>
          <a:xfrm>
            <a:off x="0" y="44051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66" name="OTLSHAPE_T_f23e460505c24ee88159b421b810b7e4_JoinedDate"/>
          <p:cNvSpPr txBox="1"/>
          <p:nvPr>
            <p:custDataLst>
              <p:tags r:id="rId73"/>
            </p:custDataLst>
          </p:nvPr>
        </p:nvSpPr>
        <p:spPr>
          <a:xfrm>
            <a:off x="4425888" y="4368377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Nov 11 - Dec 21</a:t>
            </a:r>
          </a:p>
        </p:txBody>
      </p:sp>
      <p:sp>
        <p:nvSpPr>
          <p:cNvPr id="5967" name="OTLSHAPE_T_f23e460505c24ee88159b421b810b7e4_Title"/>
          <p:cNvSpPr txBox="1"/>
          <p:nvPr>
            <p:custDataLst>
              <p:tags r:id="rId74"/>
            </p:custDataLst>
          </p:nvPr>
        </p:nvSpPr>
        <p:spPr>
          <a:xfrm>
            <a:off x="127000" y="4360630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Analysing</a:t>
            </a:r>
          </a:p>
        </p:txBody>
      </p:sp>
      <p:sp>
        <p:nvSpPr>
          <p:cNvPr id="5970" name="OTLSHAPE_T_82d1b7aae77d41a2be14d69f5e501b1b_Duration"/>
          <p:cNvSpPr txBox="1"/>
          <p:nvPr>
            <p:custDataLst>
              <p:tags r:id="rId75"/>
            </p:custDataLst>
          </p:nvPr>
        </p:nvSpPr>
        <p:spPr>
          <a:xfrm>
            <a:off x="4424290" y="4981914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 dirty="0">
                <a:solidFill>
                  <a:schemeClr val="dk1"/>
                </a:solidFill>
                <a:latin typeface="Calibri" panose="020F0502020204030204" pitchFamily="34" charset="0"/>
              </a:rPr>
              <a:t>112 days</a:t>
            </a:r>
          </a:p>
        </p:txBody>
      </p:sp>
      <p:sp>
        <p:nvSpPr>
          <p:cNvPr id="5971" name="OTLSHAPE_T_82d1b7aae77d41a2be14d69f5e501b1b_TextPercentage" hidden="1"/>
          <p:cNvSpPr txBox="1"/>
          <p:nvPr>
            <p:custDataLst>
              <p:tags r:id="rId76"/>
            </p:custDataLst>
          </p:nvPr>
        </p:nvSpPr>
        <p:spPr>
          <a:xfrm>
            <a:off x="0" y="4580340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40%</a:t>
            </a:r>
          </a:p>
        </p:txBody>
      </p:sp>
      <p:sp>
        <p:nvSpPr>
          <p:cNvPr id="5972" name="OTLSHAPE_T_82d1b7aae77d41a2be14d69f5e501b1b_StartDate" hidden="1"/>
          <p:cNvSpPr txBox="1"/>
          <p:nvPr>
            <p:custDataLst>
              <p:tags r:id="rId77"/>
            </p:custDataLst>
          </p:nvPr>
        </p:nvSpPr>
        <p:spPr>
          <a:xfrm>
            <a:off x="0" y="47353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73" name="OTLSHAPE_T_82d1b7aae77d41a2be14d69f5e501b1b_EndDate" hidden="1"/>
          <p:cNvSpPr txBox="1"/>
          <p:nvPr>
            <p:custDataLst>
              <p:tags r:id="rId78"/>
            </p:custDataLst>
          </p:nvPr>
        </p:nvSpPr>
        <p:spPr>
          <a:xfrm>
            <a:off x="0" y="47353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74" name="OTLSHAPE_T_82d1b7aae77d41a2be14d69f5e501b1b_JoinedDate"/>
          <p:cNvSpPr txBox="1"/>
          <p:nvPr>
            <p:custDataLst>
              <p:tags r:id="rId79"/>
            </p:custDataLst>
          </p:nvPr>
        </p:nvSpPr>
        <p:spPr>
          <a:xfrm>
            <a:off x="10866889" y="5161026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1"/>
                </a:solidFill>
                <a:latin typeface="Calibri" panose="020F0502020204030204" pitchFamily="34" charset="0"/>
              </a:rPr>
              <a:t>Dec 23 - Apr 30</a:t>
            </a:r>
          </a:p>
        </p:txBody>
      </p:sp>
      <p:sp>
        <p:nvSpPr>
          <p:cNvPr id="5975" name="OTLSHAPE_T_82d1b7aae77d41a2be14d69f5e501b1b_Title"/>
          <p:cNvSpPr txBox="1"/>
          <p:nvPr>
            <p:custDataLst>
              <p:tags r:id="rId80"/>
            </p:custDataLst>
          </p:nvPr>
        </p:nvSpPr>
        <p:spPr>
          <a:xfrm>
            <a:off x="127000" y="5153279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Implementation &amp; Testing</a:t>
            </a:r>
          </a:p>
        </p:txBody>
      </p:sp>
      <p:sp>
        <p:nvSpPr>
          <p:cNvPr id="5986" name="OTLSHAPE_T_fe82a054eb724851a93f6a606432bfac_Duration"/>
          <p:cNvSpPr txBox="1"/>
          <p:nvPr>
            <p:custDataLst>
              <p:tags r:id="rId81"/>
            </p:custDataLst>
          </p:nvPr>
        </p:nvSpPr>
        <p:spPr>
          <a:xfrm>
            <a:off x="5456817" y="5378238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1"/>
                </a:solidFill>
                <a:latin typeface="Calibri" panose="020F0502020204030204" pitchFamily="34" charset="0"/>
              </a:rPr>
              <a:t>24 days</a:t>
            </a:r>
          </a:p>
        </p:txBody>
      </p:sp>
      <p:sp>
        <p:nvSpPr>
          <p:cNvPr id="5987" name="OTLSHAPE_T_fe82a054eb724851a93f6a606432bfac_TextPercentage" hidden="1"/>
          <p:cNvSpPr txBox="1"/>
          <p:nvPr>
            <p:custDataLst>
              <p:tags r:id="rId82"/>
            </p:custDataLst>
          </p:nvPr>
        </p:nvSpPr>
        <p:spPr>
          <a:xfrm>
            <a:off x="0" y="52407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988" name="OTLSHAPE_T_fe82a054eb724851a93f6a606432bfac_StartDate" hidden="1"/>
          <p:cNvSpPr txBox="1"/>
          <p:nvPr>
            <p:custDataLst>
              <p:tags r:id="rId83"/>
            </p:custDataLst>
          </p:nvPr>
        </p:nvSpPr>
        <p:spPr>
          <a:xfrm>
            <a:off x="0" y="52407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89" name="OTLSHAPE_T_fe82a054eb724851a93f6a606432bfac_EndDate" hidden="1"/>
          <p:cNvSpPr txBox="1"/>
          <p:nvPr>
            <p:custDataLst>
              <p:tags r:id="rId84"/>
            </p:custDataLst>
          </p:nvPr>
        </p:nvSpPr>
        <p:spPr>
          <a:xfrm>
            <a:off x="0" y="524074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90" name="OTLSHAPE_T_fe82a054eb724851a93f6a606432bfac_JoinedDate"/>
          <p:cNvSpPr txBox="1"/>
          <p:nvPr>
            <p:custDataLst>
              <p:tags r:id="rId85"/>
            </p:custDataLst>
          </p:nvPr>
        </p:nvSpPr>
        <p:spPr>
          <a:xfrm>
            <a:off x="6884285" y="5557351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1"/>
                </a:solidFill>
                <a:latin typeface="Calibri" panose="020F0502020204030204" pitchFamily="34" charset="0"/>
              </a:rPr>
              <a:t>Jan 13 - Feb 9</a:t>
            </a:r>
          </a:p>
        </p:txBody>
      </p:sp>
      <p:sp>
        <p:nvSpPr>
          <p:cNvPr id="5991" name="OTLSHAPE_T_fe82a054eb724851a93f6a606432bfac_Title"/>
          <p:cNvSpPr txBox="1"/>
          <p:nvPr>
            <p:custDataLst>
              <p:tags r:id="rId86"/>
            </p:custDataLst>
          </p:nvPr>
        </p:nvSpPr>
        <p:spPr>
          <a:xfrm>
            <a:off x="127000" y="5549604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6" dirty="0">
                <a:solidFill>
                  <a:schemeClr val="dk1"/>
                </a:solidFill>
                <a:latin typeface="Calibri" panose="020F0502020204030204" pitchFamily="34" charset="0"/>
              </a:rPr>
              <a:t>Tet Holiday</a:t>
            </a:r>
          </a:p>
        </p:txBody>
      </p:sp>
      <p:sp>
        <p:nvSpPr>
          <p:cNvPr id="33" name="OTLSHAPE_T_313a161d2a7f4eada443e8c342d76860_Duration">
            <a:extLst>
              <a:ext uri="{FF2B5EF4-FFF2-40B4-BE49-F238E27FC236}">
                <a16:creationId xmlns:a16="http://schemas.microsoft.com/office/drawing/2014/main" id="{351FE5E5-DD8C-408C-B09F-43D737FEA005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0766956" y="5774563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34" name="OTLSHAPE_T_313a161d2a7f4eada443e8c342d76860_TextPercentage" hidden="1">
            <a:extLst>
              <a:ext uri="{FF2B5EF4-FFF2-40B4-BE49-F238E27FC236}">
                <a16:creationId xmlns:a16="http://schemas.microsoft.com/office/drawing/2014/main" id="{CC57FBAF-EE94-4F34-B603-4F30F3FDF267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35" name="OTLSHAPE_T_313a161d2a7f4eada443e8c342d76860_StartDate" hidden="1">
            <a:extLst>
              <a:ext uri="{FF2B5EF4-FFF2-40B4-BE49-F238E27FC236}">
                <a16:creationId xmlns:a16="http://schemas.microsoft.com/office/drawing/2014/main" id="{2A2CE205-3409-4C03-BABC-B8FCA7D14CBA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6" name="OTLSHAPE_T_313a161d2a7f4eada443e8c342d76860_EndDate" hidden="1">
            <a:extLst>
              <a:ext uri="{FF2B5EF4-FFF2-40B4-BE49-F238E27FC236}">
                <a16:creationId xmlns:a16="http://schemas.microsoft.com/office/drawing/2014/main" id="{12A8F384-4A1E-4509-876A-330F497F049F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7" name="OTLSHAPE_T_313a161d2a7f4eada443e8c342d76860_JoinedDate">
            <a:extLst>
              <a:ext uri="{FF2B5EF4-FFF2-40B4-BE49-F238E27FC236}">
                <a16:creationId xmlns:a16="http://schemas.microsoft.com/office/drawing/2014/main" id="{3C48481D-44C5-409F-915E-2441EF53F534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0868556" y="595367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1"/>
                </a:solidFill>
                <a:latin typeface="Calibri" panose="020F0502020204030204" pitchFamily="34" charset="0"/>
              </a:rPr>
              <a:t>Apr 30</a:t>
            </a:r>
          </a:p>
        </p:txBody>
      </p:sp>
      <p:sp>
        <p:nvSpPr>
          <p:cNvPr id="38" name="OTLSHAPE_T_313a161d2a7f4eada443e8c342d76860_Title">
            <a:extLst>
              <a:ext uri="{FF2B5EF4-FFF2-40B4-BE49-F238E27FC236}">
                <a16:creationId xmlns:a16="http://schemas.microsoft.com/office/drawing/2014/main" id="{7692CDBD-1DAC-4F92-BBE3-16C8CBB91643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0" y="5945929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Close Project</a:t>
            </a:r>
          </a:p>
        </p:txBody>
      </p:sp>
      <p:sp>
        <p:nvSpPr>
          <p:cNvPr id="8" name="OTLSHAPE_T_505e5fa1ab624917a3b9976ce0128bea_TextPercentage" hidden="1">
            <a:extLst>
              <a:ext uri="{FF2B5EF4-FFF2-40B4-BE49-F238E27FC236}">
                <a16:creationId xmlns:a16="http://schemas.microsoft.com/office/drawing/2014/main" id="{8AAB4D4D-816B-4EA9-9607-794B2A8763B1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9" name="OTLSHAPE_T_505e5fa1ab624917a3b9976ce0128bea_StartDate" hidden="1">
            <a:extLst>
              <a:ext uri="{FF2B5EF4-FFF2-40B4-BE49-F238E27FC236}">
                <a16:creationId xmlns:a16="http://schemas.microsoft.com/office/drawing/2014/main" id="{9BA395F0-140C-49E5-931A-DD067CEA25AA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0" name="OTLSHAPE_T_505e5fa1ab624917a3b9976ce0128bea_EndDate" hidden="1">
            <a:extLst>
              <a:ext uri="{FF2B5EF4-FFF2-40B4-BE49-F238E27FC236}">
                <a16:creationId xmlns:a16="http://schemas.microsoft.com/office/drawing/2014/main" id="{3266FE62-AB97-4AC3-A3E1-D1AB3742C7F6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1" name="OTLSHAPE_T_505e5fa1ab624917a3b9976ce0128bea_Duration">
            <a:extLst>
              <a:ext uri="{FF2B5EF4-FFF2-40B4-BE49-F238E27FC236}">
                <a16:creationId xmlns:a16="http://schemas.microsoft.com/office/drawing/2014/main" id="{6F436A76-3FDF-489A-B5DF-1F5B622CF874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3047587" y="458558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1"/>
                </a:solidFill>
                <a:latin typeface="Calibri" panose="020F0502020204030204" pitchFamily="34" charset="0"/>
              </a:rPr>
              <a:t>24 days</a:t>
            </a:r>
          </a:p>
        </p:txBody>
      </p:sp>
      <p:sp>
        <p:nvSpPr>
          <p:cNvPr id="12" name="OTLSHAPE_T_505e5fa1ab624917a3b9976ce0128bea_JoinedDate">
            <a:extLst>
              <a:ext uri="{FF2B5EF4-FFF2-40B4-BE49-F238E27FC236}">
                <a16:creationId xmlns:a16="http://schemas.microsoft.com/office/drawing/2014/main" id="{58D38513-EDF0-47DF-8296-06FCBBF98B69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4425888" y="4764701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1"/>
                </a:solidFill>
                <a:latin typeface="Calibri" panose="020F0502020204030204" pitchFamily="34" charset="0"/>
              </a:rPr>
              <a:t>Nov 25 - Dec 21</a:t>
            </a:r>
          </a:p>
        </p:txBody>
      </p:sp>
      <p:sp>
        <p:nvSpPr>
          <p:cNvPr id="13" name="OTLSHAPE_T_505e5fa1ab624917a3b9976ce0128bea_Title">
            <a:extLst>
              <a:ext uri="{FF2B5EF4-FFF2-40B4-BE49-F238E27FC236}">
                <a16:creationId xmlns:a16="http://schemas.microsoft.com/office/drawing/2014/main" id="{D4447CE3-1929-4624-8299-B4FD9483B2DB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0" y="4756954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6" dirty="0">
                <a:solidFill>
                  <a:schemeClr val="dk1"/>
                </a:solidFill>
                <a:latin typeface="Calibri" panose="020F0502020204030204" pitchFamily="34" charset="0"/>
              </a:rPr>
              <a:t>Training</a:t>
            </a:r>
          </a:p>
        </p:txBody>
      </p:sp>
      <p:sp>
        <p:nvSpPr>
          <p:cNvPr id="20" name="OTLSHAPE_M_841a70fcf0844b768bd3c93d8e82cdc4_Shape">
            <a:extLst>
              <a:ext uri="{FF2B5EF4-FFF2-40B4-BE49-F238E27FC236}">
                <a16:creationId xmlns:a16="http://schemas.microsoft.com/office/drawing/2014/main" id="{5E9B6690-1902-4E84-8109-83602C8EE2F2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2340514" y="861542"/>
            <a:ext cx="165100" cy="165100"/>
          </a:xfrm>
          <a:prstGeom prst="wav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M_315e3df03a234161b9519aae38b30fa2_Shape">
            <a:extLst>
              <a:ext uri="{FF2B5EF4-FFF2-40B4-BE49-F238E27FC236}">
                <a16:creationId xmlns:a16="http://schemas.microsoft.com/office/drawing/2014/main" id="{19F0F717-287A-49E9-B00A-5814A1D5611F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10846570" y="2057188"/>
            <a:ext cx="165100" cy="165100"/>
          </a:xfrm>
          <a:prstGeom prst="wav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4" name="OTLSHAPE_M_f36886370e824535b35719d05e608266_Shape">
            <a:extLst>
              <a:ext uri="{FF2B5EF4-FFF2-40B4-BE49-F238E27FC236}">
                <a16:creationId xmlns:a16="http://schemas.microsoft.com/office/drawing/2014/main" id="{E86ECE9F-91F6-467D-9FE1-F9210E7C5058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2684689" y="1604645"/>
            <a:ext cx="165100" cy="165100"/>
          </a:xfrm>
          <a:prstGeom prst="wav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TLSHAPE_M_440a7e1110954cea9aadfc599fcb2486_Shape">
            <a:extLst>
              <a:ext uri="{FF2B5EF4-FFF2-40B4-BE49-F238E27FC236}">
                <a16:creationId xmlns:a16="http://schemas.microsoft.com/office/drawing/2014/main" id="{3EF7CD39-8442-4A63-8B47-436313D47FBE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3373041" y="2057188"/>
            <a:ext cx="165100" cy="165100"/>
          </a:xfrm>
          <a:prstGeom prst="wav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M_b8d8e3a727d34366833bd51745f4c1c0_Shape">
            <a:extLst>
              <a:ext uri="{FF2B5EF4-FFF2-40B4-BE49-F238E27FC236}">
                <a16:creationId xmlns:a16="http://schemas.microsoft.com/office/drawing/2014/main" id="{4CB68C10-A22C-456F-BD39-4D98D1E6CFA2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5242693" y="1152102"/>
            <a:ext cx="165100" cy="165100"/>
          </a:xfrm>
          <a:prstGeom prst="wav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TLSHAPE_M_d7718b2de0af4d4e89c3ffe6ae0bd866_Shape">
            <a:extLst>
              <a:ext uri="{FF2B5EF4-FFF2-40B4-BE49-F238E27FC236}">
                <a16:creationId xmlns:a16="http://schemas.microsoft.com/office/drawing/2014/main" id="{145C510A-3B77-4BD5-9111-DA6A3A58991E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4505174" y="2057188"/>
            <a:ext cx="165100" cy="165100"/>
          </a:xfrm>
          <a:prstGeom prst="wav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M_46abe3f955d64b66a04a7eb9cb3b00a8_Shape">
            <a:extLst>
              <a:ext uri="{FF2B5EF4-FFF2-40B4-BE49-F238E27FC236}">
                <a16:creationId xmlns:a16="http://schemas.microsoft.com/office/drawing/2014/main" id="{CFBB9CF4-1F03-4072-ABC4-CFD4FBB2CF21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5193525" y="1604645"/>
            <a:ext cx="165100" cy="165100"/>
          </a:xfrm>
          <a:prstGeom prst="wav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M_841a70fcf0844b768bd3c93d8e82cdc4_Title">
            <a:extLst>
              <a:ext uri="{FF2B5EF4-FFF2-40B4-BE49-F238E27FC236}">
                <a16:creationId xmlns:a16="http://schemas.microsoft.com/office/drawing/2014/main" id="{5BDA52D4-42AF-4A10-BBA3-50965583C5C3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2538634" y="749570"/>
            <a:ext cx="242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2">
                <a:solidFill>
                  <a:schemeClr val="dk1"/>
                </a:solidFill>
                <a:latin typeface="Calibri" panose="020F0502020204030204" pitchFamily="34" charset="0"/>
              </a:rPr>
              <a:t>End Phase Planning (Review Documments)</a:t>
            </a:r>
          </a:p>
        </p:txBody>
      </p:sp>
      <p:sp>
        <p:nvSpPr>
          <p:cNvPr id="19" name="OTLSHAPE_M_841a70fcf0844b768bd3c93d8e82cdc4_Date">
            <a:extLst>
              <a:ext uri="{FF2B5EF4-FFF2-40B4-BE49-F238E27FC236}">
                <a16:creationId xmlns:a16="http://schemas.microsoft.com/office/drawing/2014/main" id="{A1295621-EACF-4873-B202-87346F424C67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2538634" y="932789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9</a:t>
            </a:r>
          </a:p>
        </p:txBody>
      </p:sp>
      <p:sp>
        <p:nvSpPr>
          <p:cNvPr id="26" name="OTLSHAPE_M_315e3df03a234161b9519aae38b30fa2_Title">
            <a:extLst>
              <a:ext uri="{FF2B5EF4-FFF2-40B4-BE49-F238E27FC236}">
                <a16:creationId xmlns:a16="http://schemas.microsoft.com/office/drawing/2014/main" id="{8C93A3F8-D95B-477B-AC24-AB8867DC297E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1044689" y="1945217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solidFill>
                  <a:schemeClr val="dk1"/>
                </a:solidFill>
                <a:latin typeface="Calibri" panose="020F0502020204030204" pitchFamily="34" charset="0"/>
              </a:rPr>
              <a:t>Close Project</a:t>
            </a:r>
          </a:p>
        </p:txBody>
      </p:sp>
      <p:sp>
        <p:nvSpPr>
          <p:cNvPr id="27" name="OTLSHAPE_M_315e3df03a234161b9519aae38b30fa2_Date">
            <a:extLst>
              <a:ext uri="{FF2B5EF4-FFF2-40B4-BE49-F238E27FC236}">
                <a16:creationId xmlns:a16="http://schemas.microsoft.com/office/drawing/2014/main" id="{EFEE49F0-F19C-4244-9A0B-200CC813B3A4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1044689" y="212843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Apr 30</a:t>
            </a:r>
          </a:p>
        </p:txBody>
      </p:sp>
      <p:sp>
        <p:nvSpPr>
          <p:cNvPr id="5852" name="OTLSHAPE_M_f36886370e824535b35719d05e608266_Title">
            <a:extLst>
              <a:ext uri="{FF2B5EF4-FFF2-40B4-BE49-F238E27FC236}">
                <a16:creationId xmlns:a16="http://schemas.microsoft.com/office/drawing/2014/main" id="{BA461FA7-39F7-4421-AE89-AB942E204E26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2882810" y="1492673"/>
            <a:ext cx="49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solidFill>
                  <a:schemeClr val="dk1"/>
                </a:solidFill>
                <a:latin typeface="Calibri" panose="020F0502020204030204" pitchFamily="34" charset="0"/>
              </a:rPr>
              <a:t>EOMP#1</a:t>
            </a:r>
          </a:p>
        </p:txBody>
      </p:sp>
      <p:sp>
        <p:nvSpPr>
          <p:cNvPr id="5853" name="OTLSHAPE_M_f36886370e824535b35719d05e608266_Date">
            <a:extLst>
              <a:ext uri="{FF2B5EF4-FFF2-40B4-BE49-F238E27FC236}">
                <a16:creationId xmlns:a16="http://schemas.microsoft.com/office/drawing/2014/main" id="{68CDEDDB-6D77-4017-B385-2E402F99E260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2882810" y="167589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16</a:t>
            </a:r>
          </a:p>
        </p:txBody>
      </p:sp>
      <p:sp>
        <p:nvSpPr>
          <p:cNvPr id="30" name="OTLSHAPE_M_440a7e1110954cea9aadfc599fcb2486_Title">
            <a:extLst>
              <a:ext uri="{FF2B5EF4-FFF2-40B4-BE49-F238E27FC236}">
                <a16:creationId xmlns:a16="http://schemas.microsoft.com/office/drawing/2014/main" id="{DE82AA4C-1C1B-4A93-9F83-B5AFC588CA96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3571161" y="1945217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solidFill>
                  <a:schemeClr val="dk1"/>
                </a:solidFill>
                <a:latin typeface="Calibri" panose="020F0502020204030204" pitchFamily="34" charset="0"/>
              </a:rPr>
              <a:t>Baseline RE, AR</a:t>
            </a:r>
          </a:p>
        </p:txBody>
      </p:sp>
      <p:sp>
        <p:nvSpPr>
          <p:cNvPr id="31" name="OTLSHAPE_M_440a7e1110954cea9aadfc599fcb2486_Date">
            <a:extLst>
              <a:ext uri="{FF2B5EF4-FFF2-40B4-BE49-F238E27FC236}">
                <a16:creationId xmlns:a16="http://schemas.microsoft.com/office/drawing/2014/main" id="{D54352CA-DEFA-4328-9FAA-489B15B1F1D0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3571161" y="2128435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Nov 30</a:t>
            </a:r>
          </a:p>
        </p:txBody>
      </p:sp>
      <p:sp>
        <p:nvSpPr>
          <p:cNvPr id="3" name="OTLSHAPE_M_b8d8e3a727d34366833bd51745f4c1c0_Title">
            <a:extLst>
              <a:ext uri="{FF2B5EF4-FFF2-40B4-BE49-F238E27FC236}">
                <a16:creationId xmlns:a16="http://schemas.microsoft.com/office/drawing/2014/main" id="{4FFEFB06-A2FD-4941-93C5-AB5D9E851364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5439543" y="1040130"/>
            <a:ext cx="49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solidFill>
                  <a:schemeClr val="dk1"/>
                </a:solidFill>
                <a:latin typeface="Calibri" panose="020F0502020204030204" pitchFamily="34" charset="0"/>
              </a:rPr>
              <a:t>EOPM#2</a:t>
            </a:r>
          </a:p>
        </p:txBody>
      </p:sp>
      <p:sp>
        <p:nvSpPr>
          <p:cNvPr id="4" name="OTLSHAPE_M_b8d8e3a727d34366833bd51745f4c1c0_Date">
            <a:extLst>
              <a:ext uri="{FF2B5EF4-FFF2-40B4-BE49-F238E27FC236}">
                <a16:creationId xmlns:a16="http://schemas.microsoft.com/office/drawing/2014/main" id="{2155A319-4D61-41E0-8AE1-6FDE0BDB291F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5439543" y="1223349"/>
            <a:ext cx="26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Jan 7</a:t>
            </a:r>
          </a:p>
        </p:txBody>
      </p:sp>
      <p:sp>
        <p:nvSpPr>
          <p:cNvPr id="39" name="OTLSHAPE_M_d7718b2de0af4d4e89c3ffe6ae0bd866_Title">
            <a:extLst>
              <a:ext uri="{FF2B5EF4-FFF2-40B4-BE49-F238E27FC236}">
                <a16:creationId xmlns:a16="http://schemas.microsoft.com/office/drawing/2014/main" id="{1DA24B3A-0C26-4B99-9F75-E479D63AD634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4702024" y="1945217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solidFill>
                  <a:schemeClr val="dk1"/>
                </a:solidFill>
                <a:latin typeface="Calibri" panose="020F0502020204030204" pitchFamily="34" charset="0"/>
              </a:rPr>
              <a:t>Start Module 1</a:t>
            </a:r>
          </a:p>
        </p:txBody>
      </p:sp>
      <p:sp>
        <p:nvSpPr>
          <p:cNvPr id="40" name="OTLSHAPE_M_d7718b2de0af4d4e89c3ffe6ae0bd866_Date">
            <a:extLst>
              <a:ext uri="{FF2B5EF4-FFF2-40B4-BE49-F238E27FC236}">
                <a16:creationId xmlns:a16="http://schemas.microsoft.com/office/drawing/2014/main" id="{C6F59816-F3F2-49B7-BAF5-4930DCE4DB0E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4702024" y="212843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Dec 23</a:t>
            </a:r>
          </a:p>
        </p:txBody>
      </p:sp>
      <p:sp>
        <p:nvSpPr>
          <p:cNvPr id="45" name="OTLSHAPE_M_46abe3f955d64b66a04a7eb9cb3b00a8_Title">
            <a:extLst>
              <a:ext uri="{FF2B5EF4-FFF2-40B4-BE49-F238E27FC236}">
                <a16:creationId xmlns:a16="http://schemas.microsoft.com/office/drawing/2014/main" id="{40F36F8C-DC94-454C-8925-0A4BE02046BA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5390375" y="1492673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solidFill>
                  <a:schemeClr val="dk1"/>
                </a:solidFill>
                <a:latin typeface="Calibri" panose="020F0502020204030204" pitchFamily="34" charset="0"/>
              </a:rPr>
              <a:t>Start Module 2</a:t>
            </a:r>
          </a:p>
        </p:txBody>
      </p:sp>
      <p:sp>
        <p:nvSpPr>
          <p:cNvPr id="46" name="OTLSHAPE_M_46abe3f955d64b66a04a7eb9cb3b00a8_Date">
            <a:extLst>
              <a:ext uri="{FF2B5EF4-FFF2-40B4-BE49-F238E27FC236}">
                <a16:creationId xmlns:a16="http://schemas.microsoft.com/office/drawing/2014/main" id="{DBD55B0E-7645-4A72-ACCC-32DF3B675668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5390375" y="1675892"/>
            <a:ext cx="266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Jan 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08694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TdGFuZGFyZCIsIlZlcnNpb24iOnsiJGlkIjoiMiIsIlZlcnNpb24iOiIzLjIuMCIsIk9yaWdpbmFsQXNzZW1ibHlWZXJzaW9uIjoiMS4wMC4wMC4wMCIsIkVkaXRpb24iOiJQbHVzIiwiSXNQbHVzRWRpdGlvbiI6dHJ1ZSwiSXNQcm9FZGl0aW9uIjpmYWxzZX0sIkVmZmVjdCI6MSwiU3R5bGUiOnsiJGlkIjoiMyIsIlRpbWViYW5kU3R5bGUiOnsiJGlkIjoiNCIsIlNjYWxlTWFya2luZyI6MCwiU2hhcGUiOjAsIlNoYXBlU3R5bGUiOnsiJGlkIjoiNSIsIk1hcmdpbiI6eyIkaWQiOiI2IiwiVG9wIjowLCJMZWZ0IjoxMiwiUmlnaHQiOjEyLCJCb3R0b20iOjB9LCJQYWRkaW5nIjp7IiRpZCI6IjciLCJUb3AiOjUsIkxlZnQiOjAsIlJpZ2h0IjowLCJCb3R0b20iOjV9LCJCYWNrZ3JvdW5kIjp7IiRpZCI6IjgiLCJDb2xvciI6eyIkaWQiOiI5IiwiQSI6MjU1LCJSIjozMSwiRyI6NzMsIkIiOjE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I1NSwiUiI6MjU1LCJHIjoyNTUsIkIiOjI1NX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UsIlJpZ2h0IjowLCJCb3R0b20iOjB9LCJQYWRkaW5nIjp7IiRpZCI6IjI2IiwiVG9wIjowLCJMZWZ0IjowLCJSaWdodCI6MCwiQm90dG9tIjowfSwiQmFja2dyb3VuZCI6eyIkaWQiOiIyNyIsIkNvbG9yIjp7IiRpZCI6IjI4IiwiQSI6MjU1LCJSIjoyNTUsIkciOjI1NSwiQiI6MjU1fX0sIklzVmlzaWJsZSI6dHJ1ZSwiV2lkdGgiOjAuMCwiSGVpZ2h0IjowLjAsIkJvcmRlclN0eWxlIjpudWxsLCJQYXJlbnRTdHlsZSI6bnVsbH0sIlRvZGF5VGV4dFN0eWxlIjp7IiRpZCI6IjI5IiwiRm9udFNldHRpbmdzIjp7IiRpZCI6IjMwIiwiRm9udFNpemUiOjEyLCJGb250TmFtZSI6IkNhbGlicmkiLCJJc0JvbGQiOmZhbHNlLCJJc0l0YWxpYyI6ZmFsc2UsIklzVW5kZXJsaW5lZCI6ZmFsc2UsIlBhcmVudFN0eWxlIjpudWxsfSwiQXV0b1NpemUiOjAsIkZvcmVncm91bmQiOnsiJGlkIjoiMzEiLCJDb2xvciI6eyIkaWQiOiIz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yIsIlRvcCI6MCwiTGVmdCI6MCwiUmlnaHQiOjAsIkJvdHRvbSI6MH0sIlBhZGRpbmciOnsiJGlkIjoiMzQiLCJUb3AiOjAsIkxlZnQiOjAsIlJpZ2h0IjowLCJCb3R0b20iOjB9LCJCYWNrZ3JvdW5kIjp7IiRpZCI6IjM1IiwiQ29sb3IiOnsiJGlkIjoiMzYiLCJBIjoyNTUsIlIiOjI1NSwiRyI6MjU1LCJCIjoyNTV9fSwiSXNWaXNpYmxlIjp0cnVlLCJXaWR0aCI6MC4wLCJIZWlnaHQiOjAuMCwiQm9yZGVyU3R5bGUiOm51bGwsIlBhcmVudFN0eWxlIjpudWxsfSwiVG9kYXlNYXJrZXJTdHlsZSI6eyIkaWQiOiIzNyIsIk1hcmdpbiI6eyIkaWQiOiIzOCIsIlRvcCI6MCwiTGVmdCI6MCwiUmlnaHQiOjAsIkJvdHRvbSI6MH0sIlBhZGRpbmciOnsiJGlkIjoiMzkiLCJUb3AiOjAsIkxlZnQiOjAsIlJpZ2h0IjowLCJCb3R0b20iOjB9LCJCYWNrZ3JvdW5kIjp7IiRpZCI6IjQwIiwiQ29sb3IiOnsiJGlkIjoiNDEiLCJBIjoyNTUsIlIiOjI1NSwiRyI6MCwiQiI6MH19LCJJc1Zpc2libGUiOnRydWUsIldpZHRoIjowLjAsIkhlaWdodCI6MC4wLCJCb3JkZXJTdHlsZSI6bnVsbCwiUGFyZW50U3R5bGUiOm51bGx9LCJTY2FsZVN0eWxlIjp7IiRpZCI6IjQyIiwiU2hvd1NlZ21lbnRTZXBhcmF0b3JzIjp0cnVlLCJTZWdtZW50U2VwYXJhdG9yT3BhY2l0eSI6MzAsIkZvbnRTZXR0aW5ncyI6eyIkaWQiOiI0MyIsIkZvbnRTaXplIjoxMiwiRm9udE5hbWUiOiJDYWxpYnJpIiwiSXNCb2xkIjpmYWxzZSwiSXNJdGFsaWMiOmZhbHNlLCJJc1VuZGVybGluZWQiOmZhbHNlLCJQYXJlbnRTdHlsZSI6bnVsbH0sIkF1dG9TaXplIjowLCJGb3JlZ3JvdW5kIjp7IiRpZCI6IjQ0IiwiQ29sb3IiOnsiJGlkIjoiNDU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YiLCJUb3AiOjAsIkxlZnQiOjUsIlJpZ2h0IjowLCJCb3R0b20iOjB9LCJQYWRkaW5nIjp7IiRpZCI6IjQ3IiwiVG9wIjowLCJMZWZ0IjowLCJSaWdodCI6MCwiQm90dG9tIjowfSwiQmFja2dyb3VuZCI6eyIkaWQiOiI0OCIsIkNvbG9yIjp7IiRpZCI6IjQ5IiwiQSI6ODksIlIiOjAsIkciOjAsIkIiOjB9fSwiSXNWaXNpYmxlIjp0cnVlLCJXaWR0aCI6MC4wLCJIZWlnaHQiOjAuMCwiQm9yZGVyU3R5bGUiOm51bGwsIlBhcmVudFN0eWxlIjpudWxsfSwiRWxhcHNlZFRpbWVCYWNrZ3JvdW5kIjp7IiRpZCI6IjUwIiwiQ29sb3IiOnsiJGlkIjoiNTEiLCJBIjoxOTEsIlIiOjI1NSwiRyI6MCwiQiI6MH19LCJBcHBlbmRZZWFyT25ZZWFyQ2hhbmdlIjp0cnVlLCJFbGFwc2VkVGltZUZvcm1hdCI6MiwiVG9kYXlNYXJrZXJQb3NpdGlvbiI6MiwiUXVpY2tQb3NpdGlvbiI6MywiQWJzb2x1dGVQb3NpdGlvbiI6MTk2LjgsIk1hcmdpbiI6eyIkaWQiOiI1MiIsIlRvcCI6MCwiTGVmdCI6MTAsIlJpZ2h0IjoxMCwiQm90dG9tIjowfSwiUGFkZGluZyI6eyIkaWQiOiI1MyIsIlRvcCI6MCwiTGVmdCI6MCwiUmlnaHQiOjAsIkJvdHRvbSI6MH0sIkJhY2tncm91bmQiOnsiJGlkIjoiNTQiLCJDb2xvciI6eyIkaWQiOiI1NSIsIkEiOjI1NSwiUiI6MzEsIkciOjczLCJCIjoxMjV9fSwiSXNWaXNpYmxlIjp0cnVlLCJXaWR0aCI6MC4wLCJIZWlnaHQiOjAuMCwiQm9yZGVyU3R5bGUiOm51bGwsIlBhcmVudFN0eWxlIjpudWxsfSwiRGVmYXVsdE1pbGVzdG9uZVN0eWxlIjp7IiRpZCI6IjU2IiwiU2hhcGUiOjAsIkNvbm5lY3Rvck1hcmdpbiI6eyIkaWQiOiI1NyIsIlRvcCI6MCwiTGVmdCI6MiwiUmlnaHQiOjIsIkJvdHRvbSI6MH0sIkNvbm5lY3RvclN0eWxlIjp7IiRpZCI6IjU4IiwiTGluZUNvbG9yIjp7IiRpZCI6IjU5IiwiJHR5cGUiOiJOTFJFLkNvbW1vbi5Eb20uU29saWRDb2xvckJydXNoLCBOTFJFLkNvbW1vbiIsIkNvbG9yIjp7IiRpZCI6IjYwIiwiQSI6MjU1LCJSIjo3OSwiRyI6MTI5LCJCIjoxODl9fSwiTGluZVdlaWdodCI6MS4wLCJMaW5lVHlwZSI6MCwiUGFyZW50U3R5bGUiOm51bGx9LCJJc0JlbG93VGltZWJhbmQiOmZhbHNlLCJQb3NpdGlvbk9uVGFzayI6MCwiSGlkZURhdGUiOmZhbHNlLCJTaGFwZVNpemUiOjEsIlNwYWNpbmciOjEuMCwiUGFkZGluZyI6eyIkaWQiOiI2MSIsIlRvcCI6NywiTGVmdCI6MywiUmlnaHQiOjAsIkJvdHRvbSI6Mn0sIlNoYXBlU3R5bGUiOnsiJGlkIjoiNjIiLCJNYXJnaW4iOnsiJGlkIjoiNjMiLCJUb3AiOjAsIkxlZnQiOjAsIlJpZ2h0IjowLCJCb3R0b20iOjB9LCJQYWRkaW5nIjp7IiRpZCI6IjY0IiwiVG9wIjowLCJMZWZ0IjowLCJSaWdodCI6MCwiQm90dG9tIjowfSwiQmFja2dyb3VuZCI6eyIkaWQiOiI2NSIsIkNvbG9yIjp7IiRpZCI6IjY2IiwiQSI6MjU1LCJSIjowLCJHIjoxMTQsIkIiOjE4OH19LCJJc1Zpc2libGUiOnRydWUsIldpZHRoIjoxOC4wLCJIZWlnaHQiOjIwLjAsIkJvcmRlclN0eWxlIjp7IiRpZCI6IjY3IiwiTGluZUNvbG9yIjp7IiRpZCI6IjY4IiwiJHR5cGUiOiJOTFJFLkNvbW1vbi5Eb20uU29saWRDb2xvckJydXNoLCBOTFJFLkNvbW1vbiIsIkNvbG9yIjp7IiRpZCI6IjY5IiwiQSI6MjU1LCJSIjoyNTUsIkciOjAsIkIiOjB9fSwiTGluZVdlaWdodCI6MC4wLCJMaW5lVHlwZSI6MCwiUGFyZW50U3R5bGUiOm51bGx9LCJQYXJlbnRTdHlsZSI6bnVsbH0sIlRpdGxlU3R5bGUiOnsiJGlkIjoiNzAiLCJGb250U2V0dGluZ3MiOnsiJGlkIjoiNzEiLCJGb250U2l6ZSI6MTEsIkZvbnROYW1lIjoiQ2FsaWJyaSIsIklzQm9sZCI6ZmFsc2UsIklzSXRhbGljIjpmYWxzZSwiSXNVbmRlcmxpbmVkIjpmYWxzZSwiUGFyZW50U3R5bGUiOm51bGx9LCJBdXRvU2l6ZSI6MCwiRm9yZWdyb3VuZCI6eyIkaWQiOiI3MiIsIkNvbG9yIjp7IiRpZCI6Ijc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0IiwiVG9wIjowLCJMZWZ0IjowLCJSaWdodCI6MCwiQm90dG9tIjowfSwiUGFkZGluZyI6eyIkaWQiOiI3NSIsIlRvcCI6MCwiTGVmdCI6MCwiUmlnaHQiOjAsIkJvdHRvbSI6MH0sIkJhY2tncm91bmQiOnsiJGlkIjoiNzYiLCJDb2xvciI6eyIkcmVmIjoiNDkifX0sIklzVmlzaWJsZSI6dHJ1ZSwiV2lkdGgiOjAuMCwiSGVpZ2h0IjowLjAsIkJvcmRlclN0eWxlIjpudWxsLCJQYXJlbnRTdHlsZSI6bnVsbH0sIkRhdGVTdHlsZSI6eyIkaWQiOiI3NyIsIkZvbnRTZXR0aW5ncyI6eyIkaWQiOiI3OCIsIkZvbnRTaXplIjoxMCwiRm9udE5hbWUiOiJDYWxpYnJpIiwiSXNCb2xkIjpmYWxzZSwiSXNJdGFsaWMiOmZhbHNlLCJJc1VuZGVybGluZWQiOmZhbHNlLCJQYXJlbnRTdHlsZSI6bnVsbH0sIkF1dG9TaXplIjowLCJGb3JlZ3JvdW5kIjp7IiRpZCI6Ijc5IiwiQ29sb3IiOnsiJGlkIjoiOD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xIiwiVG9wIjowLCJMZWZ0IjowLCJSaWdodCI6MCwiQm90dG9tIjowfSwiUGFkZGluZyI6eyIkaWQiOiI4MiIsIlRvcCI6MCwiTGVmdCI6MCwiUmlnaHQiOjAsIkJvdHRvbSI6MH0sIkJhY2tncm91bmQiOnsiJGlkIjoiODMiLCJDb2xvciI6eyIkcmVmIjoiNDkifX0sIklzVmlzaWJsZSI6dHJ1ZSwiV2lkdGgiOjAuMCwiSGVpZ2h0IjowLjAsIkJvcmRlclN0eWxlIjpudWxsLCJQYXJlbnRTdHlsZSI6bnVsbH0sIkRhdGVGb3JtYXQiOnsiJGlkIjoiODQ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NSIsIkRhdGVQYXJ0SXNWaXNpYmxlIjp0cnVlLCJUaW1lUGFydElzVmlzaWJsZSI6ZmFsc2V9fSwiSXNWaXNpYmxlIjp0cnVlLCJQYXJlbnRTdHlsZSI6bnVsbH0sIkRlZmF1bHRUYXNrU3R5bGUiOnsiJGlkIjoiODYiLCJTaGFwZSI6MCwiU2hhcGVUaGlja25lc3MiOjEsIkR1cmF0aW9uRm9ybWF0IjowLCJJbmNsdWRlTm9uV29ya2luZ0RheXNJbkR1cmF0aW9uIjp0cnVlLCJQZXJjZW50YWdlQ29tcGxldGVTdHlsZSI6eyIkaWQiOiI4NyIsIkZvbnRTZXR0aW5ncyI6eyIkaWQiOiI4OCIsIkZvbnRTaXplIjoxMCwiRm9udE5hbWUiOiJDYWxpYnJpIiwiSXNCb2xkIjpmYWxzZSwiSXNJdGFsaWMiOmZhbHNlLCJJc1VuZGVybGluZWQiOmZhbHNlLCJQYXJlbnRTdHlsZSI6bnVsbH0sIkF1dG9TaXplIjowLCJGb3JlZ3JvdW5kIjp7IiRpZCI6Ijg5IiwiQ29sb3IiOnsiJGlkIjoiOTA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kxIiwiVG9wIjowLCJMZWZ0IjowLCJSaWdodCI6MCwiQm90dG9tIjowfSwiUGFkZGluZyI6eyIkaWQiOiI5MiIsIlRvcCI6MCwiTGVmdCI6MCwiUmlnaHQiOjAsIkJvdHRvbSI6MH0sIkJhY2tncm91bmQiOnsiJGlkIjoiOTMiLCJDb2xvciI6eyIkaWQiOiI5NCIsIkEiOjg5LCJSIjoyNTIsIkciOjIyNywiQiI6NTl9fSwiSXNWaXNpYmxlIjp0cnVlLCJXaWR0aCI6MC4wLCJIZWlnaHQiOjAuMCwiQm9yZGVyU3R5bGUiOm51bGwsIlBhcmVudFN0eWxlIjpudWxsfSwiRHVyYXRpb25TdHlsZSI6eyIkaWQiOiI5NSIsIkZvbnRTZXR0aW5ncyI6eyIkaWQiOiI5NiIsIkZvbnRTaXplIjoxMCwiRm9udE5hbWUiOiJDYWxpYnJpIiwiSXNCb2xkIjpmYWxzZSwiSXNJdGFsaWMiOmZhbHNlLCJJc1VuZGVybGluZWQiOmZhbHNlLCJQYXJlbnRTdHlsZSI6bnVsbH0sIkF1dG9TaXplIjowLCJGb3JlZ3JvdW5kIjp7IiRpZCI6Ijk3IiwiQ29sb3IiOnsiJGlkIjoiOT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OTkiLCJUb3AiOjAsIkxlZnQiOjAsIlJpZ2h0IjowLCJCb3R0b20iOjB9LCJQYWRkaW5nIjp7IiRpZCI6IjEwMCIsIlRvcCI6MCwiTGVmdCI6MCwiUmlnaHQiOjAsIkJvdHRvbSI6MH0sIkJhY2tncm91bmQiOnsiJGlkIjoiMTAxIiwiQ29sb3IiOnsiJHJlZiI6IjQ5In19LCJJc1Zpc2libGUiOnRydWUsIldpZHRoIjowLjAsIkhlaWdodCI6MC4wLCJCb3JkZXJTdHlsZSI6bnVsbCwiUGFyZW50U3R5bGUiOm51bGx9LCJIb3Jpem9udGFsQ29ubmVjdG9yU3R5bGUiOnsiJGlkIjoiMTAyIiwiTGluZUNvbG9yIjp7IiRpZCI6IjEwMyIsIiR0eXBlIjoiTkxSRS5Db21tb24uRG9tLlNvbGlkQ29sb3JCcnVzaCwgTkxSRS5Db21tb24iLCJDb2xvciI6eyIkaWQiOiIxMDQiLCJBIjoyNTUsIlIiOjIwNCwiRyI6MjA0LCJCIjoyMDR9fSwiTGluZVdlaWdodCI6MS4wLCJMaW5lVHlwZSI6MCwiUGFyZW50U3R5bGUiOm51bGx9LCJWZXJ0aWNhbENvbm5lY3RvclN0eWxlIjp7IiRpZCI6IjEwNSIsIkxpbmVDb2xvciI6eyIkaWQiOiIxMDYiLCIkdHlwZSI6Ik5MUkUuQ29tbW9uLkRvbS5Tb2xpZENvbG9yQnJ1c2gsIE5MUkUuQ29tbW9uIiwiQ29sb3IiOnsiJGlkIjoiMTA3IiwiQSI6MjU1LCJSIjoyMDQsIkciOjIwNCwiQiI6MjA0fX0sIkxpbmVXZWlnaHQiOjAuMCwiTGluZVR5cGUiOjAsIlBhcmVudFN0eWxlIjpudWxsfSwiTWFyZ2luIjpudWxsLCJTdGFydERhdGVQb3NpdGlvbiI6NCwiRW5kRGF0ZVBvc2l0aW9uIjo0LCJEYXRlSXNWaXNpYmxlIjp0cnVlLCJUaXRsZVBvc2l0aW9uIjo1LCJEdXJhdGlvblBvc2l0aW9uIjowLCJQZXJjZW50YWdlQ29tcGxldGVkUG9zaXRpb24iOjYsIlNwYWNpbmciOjMsIklzQmVsb3dUaW1lYmFuZCI6dHJ1ZSwiUGVyY2VudGFnZUNvbXBsZXRlU2hhcGVPcGFjaXR5IjozNSwiU2hhcGVTdHlsZSI6eyIkaWQiOiIxMDgiLCJNYXJnaW4iOnsiJGlkIjoiMTA5IiwiVG9wIjowLCJMZWZ0Ijo0LCJSaWdodCI6NCwiQm90dG9tIjowfSwiUGFkZGluZyI6eyIkaWQiOiIxMTAiLCJUb3AiOjAsIkxlZnQiOjAsIlJpZ2h0IjowLCJCb3R0b20iOjB9LCJCYWNrZ3JvdW5kIjp7IiRpZCI6IjExMSIsIkNvbG9yIjp7IiRpZCI6IjExMiIsIkEiOjI1NSwiUiI6MCwiRyI6MTE0LCJCIjoxODh9fSwiSXNWaXNpYmxlIjp0cnVlLCJXaWR0aCI6MC4wLCJIZWlnaHQiOjE2LjAsIkJvcmRlclN0eWxlIjp7IiRpZCI6IjExMyIsIkxpbmVDb2xvciI6eyIkaWQiOiIxMTQiLCIkdHlwZSI6Ik5MUkUuQ29tbW9uLkRvbS5Tb2xpZENvbG9yQnJ1c2gsIE5MUkUuQ29tbW9uIiwiQ29sb3IiOnsiJGlkIjoiMTE1IiwiQSI6MjU1LCJSIjoyNTUsIkciOjAsIkIiOjB9fSwiTGluZVdlaWdodCI6MC4wLCJMaW5lVHlwZSI6MCwiUGFyZW50U3R5bGUiOm51bGx9LCJQYXJlbnRTdHlsZSI6bnVsbH0sIlRpdGxlU3R5bGUiOnsiJGlkIjoiMTE2IiwiRm9udFNldHRpbmdzIjp7IiRpZCI6IjExNyIsIkZvbnRTaXplIjoxMSwiRm9udE5hbWUiOiJDYWxpYnJpIiwiSXNCb2xkIjpmYWxzZSwiSXNJdGFsaWMiOmZhbHNlLCJJc1VuZGVybGluZWQiOmZhbHNlLCJQYXJlbnRTdHlsZSI6bnVsbH0sIkF1dG9TaXplIjowLCJGb3JlZ3JvdW5kIjp7IiRpZCI6IjExOCIsIkNvbG9yIjp7IiRpZCI6IjExO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jAiLCJUb3AiOjAsIkxlZnQiOjAsIlJpZ2h0IjowLCJCb3R0b20iOjB9LCJQYWRkaW5nIjp7IiRpZCI6IjEyMSIsIlRvcCI6MCwiTGVmdCI6MCwiUmlnaHQiOjAsIkJvdHRvbSI6MH0sIkJhY2tncm91bmQiOnsiJGlkIjoiMTIyIiwiQ29sb3IiOnsiJHJlZiI6IjQ5In19LCJJc1Zpc2libGUiOnRydWUsIldpZHRoIjowLjAsIkhlaWdodCI6MC4wLCJCb3JkZXJTdHlsZSI6bnVsbCwiUGFyZW50U3R5bGUiOm51bGx9LCJEYXRlU3R5bGUiOnsiJGlkIjoiMTIzIiwiRm9udFNldHRpbmdzIjp7IiRpZCI6IjEyNCIsIkZvbnRTaXplIjoxMCwiRm9udE5hbWUiOiJDYWxpYnJpIiwiSXNCb2xkIjpmYWxzZSwiSXNJdGFsaWMiOmZhbHNlLCJJc1VuZGVybGluZWQiOmZhbHNlLCJQYXJlbnRTdHlsZSI6bnVsbH0sIkF1dG9TaXplIjowLCJGb3JlZ3JvdW5kIjp7IiRpZCI6IjEyNSIsIkNvbG9yIjp7IiRpZCI6IjEy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jciLCJUb3AiOjAsIkxlZnQiOjAsIlJpZ2h0IjowLCJCb3R0b20iOjB9LCJQYWRkaW5nIjp7IiRpZCI6IjEyOCIsIlRvcCI6MCwiTGVmdCI6MCwiUmlnaHQiOjAsIkJvdHRvbSI6MH0sIkJhY2tncm91bmQiOnsiJGlkIjoiMTI5IiwiQ29sb3IiOnsiJHJlZiI6IjQ5In19LCJJc1Zpc2libGUiOnRydWUsIldpZHRoIjowLjAsIkhlaWdodCI6MC4wLCJCb3JkZXJTdHlsZSI6bnVsbCwiUGFyZW50U3R5bGUiOm51bGx9LCJEYXRlRm9ybWF0Ijp7IiRpZCI6IjEzM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zMSIsIkRhdGVQYXJ0SXNWaXNpYmxlIjpmYWxzZSwiVGltZVBhcnRJc1Zpc2libGUiOmZhbHNlfX0sIklzVmlzaWJsZSI6dHJ1ZSwiUGFyZW50U3R5bGUiOm51bGwsIl9leHBsaWNpdGx5U2V0Ijp7IiRpZCI6IjEzM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zMiLCJHcmlkbGluZVN0eWxlIjp7IiRpZCI6IjEzNCIsIkxpbmVDb2xvciI6eyIkaWQiOiIxMzUiLCIkdHlwZSI6Ik5MUkUuQ29tbW9uLkRvbS5Tb2xpZENvbG9yQnJ1c2gsIE5MUkUuQ29tbW9uIiwiQ29sb3IiOnsiJGlkIjoiMTM2IiwiQSI6MzgsIlIiOjkxLCJHIjoxNTUsIkIiOjIxM319LCJMaW5lV2VpZ2h0IjoxLjAsIkxpbmVUeXBlIjowLCJQYXJlbnRTdHlsZSI6bnVsbH0sIk1hcmdpbiI6eyIkaWQiOiIxMzciLCJUb3AiOjAsIkxlZnQiOjAsIlJpZ2h0IjowLCJCb3R0b20iOjB9LCJQYWRkaW5nIjp7IiRpZCI6IjEzOC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kiLCJIZWFkZXJTdHlsZSI6eyIkaWQiOiIxNDAiLCJUZXh0U3R5bGUiOnsiJGlkIjoiMTQxIiwiRm9udFNldHRpbmdzIjp7IiRpZCI6IjE0MiIsIkZvbnRTaXplIjoxMiwiRm9udE5hbWUiOiJDYWxpYnJpIiwiSXNCb2xkIjpmYWxzZSwiSXNJdGFsaWMiOmZhbHNlLCJJc1VuZGVybGluZWQiOmZhbHNlLCJQYXJlbnRTdHlsZSI6bnVsbH0sIkF1dG9TaXplIjowLCJGb3JlZ3JvdW5kIjp7IiRpZCI6IjE0MyIsIkNvbG9yIjp7IiRpZCI6IjE0NC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UiLCJUb3AiOjAsIkxlZnQiOjAsIlJpZ2h0IjowLCJCb3R0b20iOjB9LCJQYWRkaW5nIjp7IiRpZCI6IjE0NiIsIlRvcCI6MCwiTGVmdCI6MCwiUmlnaHQiOjAsIkJvdHRvbSI6MH0sIkJhY2tncm91bmQiOm51bGwsIklzVmlzaWJsZSI6dHJ1ZSwiV2lkdGgiOjAuMCwiSGVpZ2h0IjowLjAsIkJvcmRlclN0eWxlIjpudWxsLCJQYXJlbnRTdHlsZSI6bnVsbH0sIlJlY3RhbmdsZVN0eWxlIjp7IiRpZCI6IjE0NyIsIk1hcmdpbiI6eyIkaWQiOiIxNDgiLCJUb3AiOjAsIkxlZnQiOjAsIlJpZ2h0IjowLCJCb3R0b20iOjB9LCJQYWRkaW5nIjp7IiRpZCI6IjE0OSIsIlRvcCI6MCwiTGVmdCI6MCwiUmlnaHQiOjAsIkJvdHRvbSI6MH0sIkJhY2tncm91bmQiOnsiJGlkIjoiMTUwIiwiQ29sb3IiOnsiJGlkIjoiMTUxIiwiQSI6MTI3LCJSIjo5MSwiRyI6MTU1LCJCIjoyMTN9fSwiSXNWaXNpYmxlIjp0cnVlLCJXaWR0aCI6MC4wLCJIZWlnaHQiOjAuMCwiQm9yZGVyU3R5bGUiOnsiJGlkIjoiMTUyIiwiTGluZUNvbG9yIjp7IiRpZCI6IjE1MyIsIiR0eXBlIjoiTkxSRS5Db21tb24uRG9tLlNvbGlkQ29sb3JCcnVzaCwgTkxSRS5Db21tb24iLCJDb2xvciI6eyIkaWQiOiIxNTQiLCJBIjoyNTUsIlIiOjI1NSwiRyI6MCwiQiI6MH19LCJMaW5lV2VpZ2h0IjowLjAsIkxpbmVUeXBlIjowLCJQYXJlbnRTdHlsZSI6bnVsbH0sIlBhcmVudFN0eWxlIjpudWxsfSwiTWFyZ2luIjp7IiRpZCI6IjE1NSIsIlRvcCI6MCwiTGVmdCI6MCwiUmlnaHQiOjAsIkJvdHRvbSI6MH0sIlBhZGRpbmciOnsiJGlkIjoiMTU2IiwiVG9wIjowLCJMZWZ0IjowLCJSaWdodCI6MCwiQm90dG9tIjowfSwiQmFja2dyb3VuZCI6bnVsbCwiSXNWaXNpYmxlIjp0cnVlLCJXaWR0aCI6MC4wLCJIZWlnaHQiOjAuMCwiQm9yZGVyU3R5bGUiOm51bGwsIlBhcmVudFN0eWxlIjpudWxsfSwiQmFja2dyb3VuZFN0eWxlIjp7IiRpZCI6IjE1NyIsIk1hcmdpbiI6eyIkaWQiOiIxNTgiLCJUb3AiOjAsIkxlZnQiOjAsIlJpZ2h0IjowLCJCb3R0b20iOjB9LCJQYWRkaW5nIjp7IiRpZCI6IjE1OSIsIlRvcCI6MCwiTGVmdCI6MCwiUmlnaHQiOjAsIkJvdHRvbSI6MH0sIkJhY2tncm91bmQiOnsiJGlkIjoiMTYwIiwiQ29sb3IiOnsiJGlkIjoiMTYxIiwiQSI6MzgsIlIiOjkxLCJHIjoxNTUsIkIiOjIxM319LCJJc1Zpc2libGUiOnRydWUsIldpZHRoIjowLjAsIkhlaWdodCI6MC4wLCJCb3JkZXJTdHlsZSI6eyIkaWQiOiIxNjIiLCJMaW5lQ29sb3IiOnsiJGlkIjoiMTYzIiwiJHR5cGUiOiJOTFJFLkNvbW1vbi5Eb20uU29saWRDb2xvckJydXNoLCBOTFJFLkNvbW1vbiIsIkNvbG9yIjp7IiRpZCI6IjE2NCIsIkEiOjI1NSwiUiI6MjU1LCJHIjowLCJCIjowfX0sIkxpbmVXZWlnaHQiOjAuMCwiTGluZVR5cGUiOjAsIlBhcmVudFN0eWxlIjpudWxsfSwiUGFyZW50U3R5bGUiOm51bGx9LCJJc0Fib3ZlVGltZWJhbmQiOmZhbHNlLCJNYXJnaW4iOnsiJGlkIjoiMTY1IiwiVG9wIjowLCJMZWZ0IjowLCJSaWdodCI6MCwiQm90dG9tIjowfSwiUGFkZGluZyI6eyIkaWQiOiIxNjYiLCJUb3AiOjAsIkxlZnQiOjAsIlJpZ2h0IjowLCJCb3R0b20iOjB9LCJJc1Zpc2libGUiOnRydWUsIldpZHRoIjowLjAsIkhlaWdodCI6MC4wLCJCb3JkZXJTdHlsZSI6bnVsbCwiUGFyZW50U3R5bGUiOm51bGx9fSwiU2NhbGUiOnsiJGlkIjoiMTY3IiwiU3RhcnREYXRlIjoiMjAxNy0wMS0wNVQwMDowMDowMFoiLCJFbmREYXRlIjoiMjAyMC0wNC0zMFQyMzo1OTowMFoiLCJGb3JtYXQiOiJ3IiwiVHlwZSI6MSwiQXV0b0RhdGVSYW5nZSI6dHJ1ZSwiV29ya2luZ0RheXMiOjYzLCJUb2RheU1hcmtlclRleHQiOiJUb2RheSIsIkF1dG9TY2FsZVR5cGUiOmZhbHNlfSwiTWlsZXN0b25lcyI6W3siJGlkIjoiMTY4IiwiRGF0ZSI6IjIwMTktMTEtMDlUMjM6NTk6MDBaIiwiU3R5bGUiOnsiJGlkIjoiMTY5IiwiU2hhcGUiOjE5LCJDb25uZWN0b3JNYXJnaW4iOnsiJHJlZiI6IjU3In0sIkNvbm5lY3RvclN0eWxlIjp7IiRpZCI6IjE3MCIsIkxpbmVDb2xvciI6eyIkaWQiOiIxNzEiLCIkdHlwZSI6Ik5MUkUuQ29tbW9uLkRvbS5Tb2xpZENvbG9yQnJ1c2gsIE5MUkUuQ29tbW9uIiwiQ29sb3IiOnsiJGlkIjoiMTcyIiwiQSI6MjU1LCJSIjo3OSwiRyI6MTI5LCJCIjoxODl9fSwiTGluZVdlaWdodCI6MC44LCJMaW5lVHlwZSI6MCwiUGFyZW50U3R5bGUiOm51bGx9LCJJc0JlbG93VGltZWJhbmQiOmZhbHNlLCJQb3NpdGlvbk9uVGFzayI6MCwiSGlkZURhdGUiOmZhbHNlLCJTaGFwZVNpemUiOjEsIlNwYWNpbmciOjEuMCwiUGFkZGluZyI6eyIkcmVmIjoiNjEifSwiU2hhcGVTdHlsZSI6eyIkaWQiOiIxNzMiLCJNYXJnaW4iOnsiJHJlZiI6IjYzIn0sIlBhZGRpbmciOnsiJHJlZiI6IjY0In0sIkJhY2tncm91bmQiOnsiJGlkIjoiMTc0IiwiQ29sb3IiOnsiJGlkIjoiMTc1IiwiQSI6MjU1LCJSIjoyMzQsIkciOjIyLCJCIjozMH19LCJJc1Zpc2libGUiOnRydWUsIldpZHRoIjoxOC4wLCJIZWlnaHQiOjIwLjAsIkJvcmRlclN0eWxlIjp7IiRpZCI6IjE3NiIsIkxpbmVDb2xvciI6eyIkcmVmIjoiNjgifSwiTGluZVdlaWdodCI6MC4wLCJMaW5lVHlwZSI6MCwiUGFyZW50U3R5bGUiOm51bGx9LCJQYXJlbnRTdHlsZSI6bnVsbH0sIlRpdGxlU3R5bGUiOnsiJGlkIjoiMTc3IiwiRm9udFNldHRpbmdzIjp7IiRpZCI6IjE3OCIsIkZvbnRTaXplIjoxMSwiRm9udE5hbWUiOiJDYWxpYnJpIiwiSXNCb2xkIjpmYWxzZSwiSXNJdGFsaWMiOmZhbHNlLCJJc1VuZGVybGluZWQiOmZhbHNlLCJQYXJlbnRTdHlsZSI6bnVsbH0sIkF1dG9TaXplIjowLCJGb3JlZ3JvdW5kIjp7IiRpZCI6IjE3OSIsIkNvbG9yIjp7IiRpZCI6IjE4M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QifSwiUGFkZGluZyI6eyIkcmVmIjoiNzUifSwiQmFja2dyb3VuZCI6eyIkcmVmIjoiNzYifSwiSXNWaXNpYmxlIjp0cnVlLCJXaWR0aCI6MC4wLCJIZWlnaHQiOjAuMCwiQm9yZGVyU3R5bGUiOnsiJGlkIjoiMTgxIiwiTGluZUNvbG9yIjpudWxsLCJMaW5lV2VpZ2h0IjowLjAsIkxpbmVUeXBlIjowLCJQYXJlbnRTdHlsZSI6bnVsbH0sIlBhcmVudFN0eWxlIjpudWxsfSwiRGF0ZVN0eWxlIjp7IiRpZCI6IjE4MiIsIkZvbnRTZXR0aW5ncyI6eyIkaWQiOiIxODMiLCJGb250U2l6ZSI6MTAsIkZvbnROYW1lIjoiQ2FsaWJyaSIsIklzQm9sZCI6ZmFsc2UsIklzSXRhbGljIjpmYWxzZSwiSXNVbmRlcmxpbmVkIjpmYWxzZSwiUGFyZW50U3R5bGUiOm51bGx9LCJBdXRvU2l6ZSI6MCwiRm9yZWdyb3VuZCI6eyIkaWQiOiIxODQiLCJDb2xvciI6eyIkaWQiOiIxOD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4MSJ9LCJQYWRkaW5nIjp7IiRyZWYiOiI4MiJ9LCJCYWNrZ3JvdW5kIjp7IiRyZWYiOiI4MyJ9LCJJc1Zpc2libGUiOnRydWUsIldpZHRoIjowLjAsIkhlaWdodCI6MC4wLCJCb3JkZXJTdHlsZSI6eyIkaWQiOiIxODYiLCJMaW5lQ29sb3IiOm51bGwsIkxpbmVXZWlnaHQiOjAuMCwiTGluZVR5cGUiOjAsIlBhcmVudFN0eWxlIjpudWxsfSwiUGFyZW50U3R5bGUiOm51bGx9LCJEYXRlRm9ybWF0Ijp7IiRpZCI6IjE4N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4OCIsIkRhdGVQYXJ0SXNWaXNpYmxlIjp0cnVlLCJUaW1lUGFydElzVmlzaWJsZSI6ZmFsc2V9fSwiSXNWaXNpYmxlIjp0cnVlLCJQYXJlbnRTdHlsZSI6bnVsbH0sIkluZGV4Ijo3LCJQZXJjZW50YWdlQ29tcGxldGUiOm51bGwsIlBvc2l0aW9uIjp7IlJhdGlvIjowLjI2NDQwNTA0MTM0NzQ4MjcyLCJJc0N1c3RvbSI6dHJ1ZX0sIkRhdGVGb3JtYXQiOnsiJHJlZiI6IjE4NyJ9LCJSZWxhdGVkVGFza0lkIjoiMDAwMDAwMDAtMDAwMC0wMDAwLTAwMDAtMDAwMDAwMDAwMDAwIiwiSWQiOiI4NDFhNzBmYy1mMDg0LTRiNzYtOGJkMy1jOTNkOGU4MmNkYzQiLCJJbXBvcnRJZCI6bnVsbCwiVGl0bGUiOiJFbmQgUGhhc2UgUGxhbm5pbmcgKFJldmlldyBEb2N1bW1lbnRzKSIsIk5vdGUiOm51bGwsIkh5cGVybGluayI6eyIkaWQiOiIxODkiLCJBZGRyZXNzIjoiIiwiU3ViQWRkcmVzcyI6IiJ9LCJJc0NoYW5nZWQiOmZhbHNlLCJJc05ldyI6ZmFsc2V9LHsiJGlkIjoiMTkwIiwiRGF0ZSI6IjIwMTktMTEtMTZUMjM6NTk6MDBaIiwiU3R5bGUiOnsiJGlkIjoiMTkxIiwiU2hhcGUiOjE5LCJDb25uZWN0b3JNYXJnaW4iOnsiJHJlZiI6IjU3In0sIkNvbm5lY3RvclN0eWxlIjp7IiRpZCI6IjE5MiIsIkxpbmVDb2xvciI6eyIkaWQiOiIxOTMiLCIkdHlwZSI6Ik5MUkUuQ29tbW9uLkRvbS5Tb2xpZENvbG9yQnJ1c2gsIE5MUkUuQ29tbW9uIiwiQ29sb3IiOnsiJGlkIjoiMTk0IiwiQSI6MjU1LCJSIjo3OSwiRyI6MTI5LCJCIjoxODl9fSwiTGluZVdlaWdodCI6MC44LCJMaW5lVHlwZSI6MCwiUGFyZW50U3R5bGUiOm51bGx9LCJJc0JlbG93VGltZWJhbmQiOmZhbHNlLCJQb3NpdGlvbk9uVGFzayI6MCwiSGlkZURhdGUiOmZhbHNlLCJTaGFwZVNpemUiOjEsIlNwYWNpbmciOjEuMCwiUGFkZGluZyI6eyIkcmVmIjoiNjEifSwiU2hhcGVTdHlsZSI6eyIkaWQiOiIxOTUiLCJNYXJnaW4iOnsiJHJlZiI6IjYzIn0sIlBhZGRpbmciOnsiJHJlZiI6IjY0In0sIkJhY2tncm91bmQiOnsiJGlkIjoiMTk2IiwiQ29sb3IiOnsiJGlkIjoiMTk3IiwiQSI6MjU1LCJSIjoyMzQsIkciOjIyLCJCIjozMH19LCJJc1Zpc2libGUiOnRydWUsIldpZHRoIjoxOC4wLCJIZWlnaHQiOjIwLjAsIkJvcmRlclN0eWxlIjp7IiRpZCI6IjE5OCIsIkxpbmVDb2xvciI6eyIkcmVmIjoiNjgifSwiTGluZVdlaWdodCI6MC4wLCJMaW5lVHlwZSI6MCwiUGFyZW50U3R5bGUiOm51bGx9LCJQYXJlbnRTdHlsZSI6bnVsbH0sIlRpdGxlU3R5bGUiOnsiJGlkIjoiMTk5IiwiRm9udFNldHRpbmdzIjp7IiRpZCI6IjIwMCIsIkZvbnRTaXplIjoxMSwiRm9udE5hbWUiOiJDYWxpYnJpIiwiSXNCb2xkIjpmYWxzZSwiSXNJdGFsaWMiOmZhbHNlLCJJc1VuZGVybGluZWQiOmZhbHNlLCJQYXJlbnRTdHlsZSI6bnVsbH0sIkF1dG9TaXplIjowLCJGb3JlZ3JvdW5kIjp7IiRpZCI6IjIwMSIsIkNvbG9yIjp7IiRpZCI6IjIwMi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QifSwiUGFkZGluZyI6eyIkcmVmIjoiNzUifSwiQmFja2dyb3VuZCI6eyIkcmVmIjoiNzYifSwiSXNWaXNpYmxlIjp0cnVlLCJXaWR0aCI6MC4wLCJIZWlnaHQiOjAuMCwiQm9yZGVyU3R5bGUiOnsiJGlkIjoiMjAzIiwiTGluZUNvbG9yIjpudWxsLCJMaW5lV2VpZ2h0IjowLjAsIkxpbmVUeXBlIjowLCJQYXJlbnRTdHlsZSI6bnVsbH0sIlBhcmVudFN0eWxlIjpudWxsfSwiRGF0ZVN0eWxlIjp7IiRpZCI6IjIwNCIsIkZvbnRTZXR0aW5ncyI6eyIkaWQiOiIyMDUiLCJGb250U2l6ZSI6MTAsIkZvbnROYW1lIjoiQ2FsaWJyaSIsIklzQm9sZCI6ZmFsc2UsIklzSXRhbGljIjpmYWxzZSwiSXNVbmRlcmxpbmVkIjpmYWxzZSwiUGFyZW50U3R5bGUiOm51bGx9LCJBdXRvU2l6ZSI6MCwiRm9yZWdyb3VuZCI6eyIkaWQiOiIyMDYiLCJDb2xvciI6eyIkaWQiOiIyMD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4MSJ9LCJQYWRkaW5nIjp7IiRyZWYiOiI4MiJ9LCJCYWNrZ3JvdW5kIjp7IiRyZWYiOiI4MyJ9LCJJc1Zpc2libGUiOnRydWUsIldpZHRoIjowLjAsIkhlaWdodCI6MC4wLCJCb3JkZXJTdHlsZSI6eyIkaWQiOiIyMDgiLCJMaW5lQ29sb3IiOm51bGwsIkxpbmVXZWlnaHQiOjAuMCwiTGluZVR5cGUiOjAsIlBhcmVudFN0eWxlIjpudWxsfSwiUGFyZW50U3R5bGUiOm51bGx9LCJEYXRlRm9ybWF0Ijp7IiRpZCI6IjIwO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IxMCIsIkRhdGVQYXJ0SXNWaXNpYmxlIjp0cnVlLCJUaW1lUGFydElzVmlzaWJsZSI6ZmFsc2V9fSwiSXNWaXNpYmxlIjp0cnVlLCJQYXJlbnRTdHlsZSI6bnVsbH0sIkluZGV4Ijo4LCJQZXJjZW50YWdlQ29tcGxldGUiOm51bGwsIlBvc2l0aW9uIjp7IlJhdGlvIjowLjAsIklzQ3VzdG9tIjpmYWxzZX0sIkRhdGVGb3JtYXQiOnsiJHJlZiI6IjIwOSJ9LCJSZWxhdGVkVGFza0lkIjoiMDAwMDAwMDAtMDAwMC0wMDAwLTAwMDAtMDAwMDAwMDAwMDAwIiwiSWQiOiJmMzY4ODYzNy0wZTgyLTQ1MzUtYjM1Ny0xOWQwNWU2MDgyNjYiLCJJbXBvcnRJZCI6bnVsbCwiVGl0bGUiOiJFT01QIzEiLCJOb3RlIjpudWxsLCJIeXBlcmxpbmsiOnsiJGlkIjoiMjExIiwiQWRkcmVzcyI6IiIsIlN1YkFkZHJlc3MiOiIifSwiSXNDaGFuZ2VkIjpmYWxzZSwiSXNOZXciOmZhbHNlfSx7IiRpZCI6IjIxMiIsIkRhdGUiOiIyMDIwLTAxLTA3VDIzOjU5OjAwWiIsIlN0eWxlIjp7IiRpZCI6IjIxMyIsIlNoYXBlIjoxOSwiQ29ubmVjdG9yTWFyZ2luIjp7IiRyZWYiOiI1NyJ9LCJDb25uZWN0b3JTdHlsZSI6eyIkaWQiOiIyMTQiLCJMaW5lQ29sb3IiOnsiJGlkIjoiMjE1IiwiJHR5cGUiOiJOTFJFLkNvbW1vbi5Eb20uU29saWRDb2xvckJydXNoLCBOTFJFLkNvbW1vbiIsIkNvbG9yIjp7IiRpZCI6IjIxNiIsIkEiOjI1NSwiUiI6NzksIkciOjEyOSwiQiI6MTg5fX0sIkxpbmVXZWlnaHQiOjEuMCwiTGluZVR5cGUiOjAsIlBhcmVudFN0eWxlIjpudWxsfSwiSXNCZWxvd1RpbWViYW5kIjpmYWxzZSwiUG9zaXRpb25PblRhc2siOjAsIkhpZGVEYXRlIjpmYWxzZSwiU2hhcGVTaXplIjoxLCJTcGFjaW5nIjoxLjAsIlBhZGRpbmciOnsiJHJlZiI6IjYxIn0sIlNoYXBlU3R5bGUiOnsiJGlkIjoiMjE3IiwiTWFyZ2luIjp7IiRyZWYiOiI2MyJ9LCJQYWRkaW5nIjp7IiRyZWYiOiI2NCJ9LCJCYWNrZ3JvdW5kIjp7IiRpZCI6IjIxOCIsIkNvbG9yIjp7IiRpZCI6IjIxOSIsIkEiOjI1NSwiUiI6MjM0LCJHIjoyMiwiQiI6MzB9fSwiSXNWaXNpYmxlIjp0cnVlLCJXaWR0aCI6MTguMCwiSGVpZ2h0IjoyMC4wLCJCb3JkZXJTdHlsZSI6eyIkaWQiOiIyMjAiLCJMaW5lQ29sb3IiOnsiJHJlZiI6IjY4In0sIkxpbmVXZWlnaHQiOjAuMCwiTGluZVR5cGUiOjAsIlBhcmVudFN0eWxlIjpudWxsfSwiUGFyZW50U3R5bGUiOm51bGx9LCJUaXRsZVN0eWxlIjp7IiRpZCI6IjIyMSIsIkZvbnRTZXR0aW5ncyI6eyIkaWQiOiIyMjIiLCJGb250U2l6ZSI6MTEsIkZvbnROYW1lIjoiQ2FsaWJyaSIsIklzQm9sZCI6ZmFsc2UsIklzSXRhbGljIjpmYWxzZSwiSXNVbmRlcmxpbmVkIjpmYWxzZSwiUGFyZW50U3R5bGUiOm51bGx9LCJBdXRvU2l6ZSI6MCwiRm9yZWdyb3VuZCI6eyIkaWQiOiIyMjMiLCJDb2xvciI6eyIkaWQiOiIyMjQ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0In0sIlBhZGRpbmciOnsiJHJlZiI6Ijc1In0sIkJhY2tncm91bmQiOnsiJHJlZiI6Ijc2In0sIklzVmlzaWJsZSI6dHJ1ZSwiV2lkdGgiOjAuMCwiSGVpZ2h0IjowLjAsIkJvcmRlclN0eWxlIjp7IiRpZCI6IjIyNSIsIkxpbmVDb2xvciI6bnVsbCwiTGluZVdlaWdodCI6MC4wLCJMaW5lVHlwZSI6MCwiUGFyZW50U3R5bGUiOm51bGx9LCJQYXJlbnRTdHlsZSI6bnVsbH0sIkRhdGVTdHlsZSI6eyIkaWQiOiIyMjYiLCJGb250U2V0dGluZ3MiOnsiJGlkIjoiMjI3IiwiRm9udFNpemUiOjEwLCJGb250TmFtZSI6IkNhbGlicmkiLCJJc0JvbGQiOmZhbHNlLCJJc0l0YWxpYyI6ZmFsc2UsIklzVW5kZXJsaW5lZCI6ZmFsc2UsIlBhcmVudFN0eWxlIjpudWxsfSwiQXV0b1NpemUiOjAsIkZvcmVncm91bmQiOnsiJGlkIjoiMjI4IiwiQ29sb3IiOnsiJGlkIjoiMjI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ODEifSwiUGFkZGluZyI6eyIkcmVmIjoiODIifSwiQmFja2dyb3VuZCI6eyIkcmVmIjoiODMifSwiSXNWaXNpYmxlIjp0cnVlLCJXaWR0aCI6MC4wLCJIZWlnaHQiOjAuMCwiQm9yZGVyU3R5bGUiOnsiJGlkIjoiMjMwIiwiTGluZUNvbG9yIjpudWxsLCJMaW5lV2VpZ2h0IjowLjAsIkxpbmVUeXBlIjowLCJQYXJlbnRTdHlsZSI6bnVsbH0sIlBhcmVudFN0eWxlIjpudWxsfSwiRGF0ZUZvcm1hdCI6eyIkcmVmIjoiODQifSwiSXNWaXNpYmxlIjp0cnVlLCJQYXJlbnRTdHlsZSI6bnVsbH0sIkluZGV4Ijo5LCJQZXJjZW50YWdlQ29tcGxldGUiOm51bGwsIlBvc2l0aW9uIjp7IlJhdGlvIjowLjAsIklzQ3VzdG9tIjpmYWxzZX0sIkRhdGVGb3JtYXQiOnsiJHJlZiI6Ijg0In0sIlJlbGF0ZWRUYXNrSWQiOiIwMDAwMDAwMC0wMDAwLTAwMDAtMDAwMC0wMDAwMDAwMDAwMDAiLCJJZCI6ImI4ZDhlM2E3LTI3ZDMtNDM2Ni04MzNiLWQ1MTc0NWY0YzFjMCIsIkltcG9ydElkIjpudWxsLCJUaXRsZSI6IkVPUE0jMiIsIk5vdGUiOm51bGwsIkh5cGVybGluayI6eyIkaWQiOiIyMzEiLCJBZGRyZXNzIjoiIiwiU3ViQWRkcmVzcyI6IiJ9LCJJc0NoYW5nZWQiOmZhbHNlLCJJc05ldyI6ZmFsc2V9LHsiJGlkIjoiMjMyIiwiRGF0ZSI6IjIwMTktMTEtMzBUMjM6NTk6MDBaIiwiU3R5bGUiOnsiJGlkIjoiMjMzIiwiU2hhcGUiOjE5LCJDb25uZWN0b3JNYXJnaW4iOnsiJHJlZiI6IjU3In0sIkNvbm5lY3RvclN0eWxlIjp7IiRpZCI6IjIzNCIsIkxpbmVDb2xvciI6eyIkaWQiOiIyMzUiLCIkdHlwZSI6Ik5MUkUuQ29tbW9uLkRvbS5Tb2xpZENvbG9yQnJ1c2gsIE5MUkUuQ29tbW9uIiwiQ29sb3IiOnsiJGlkIjoiMjM2IiwiQSI6MjU1LCJSIjo3OSwiRyI6MTI5LCJCIjoxODl9fSwiTGluZVdlaWdodCI6MC44LCJMaW5lVHlwZSI6MCwiUGFyZW50U3R5bGUiOm51bGx9LCJJc0JlbG93VGltZWJhbmQiOmZhbHNlLCJQb3NpdGlvbk9uVGFzayI6MCwiSGlkZURhdGUiOmZhbHNlLCJTaGFwZVNpemUiOjEsIlNwYWNpbmciOjEuMCwiUGFkZGluZyI6eyIkcmVmIjoiNjEifSwiU2hhcGVTdHlsZSI6eyIkaWQiOiIyMzciLCJNYXJnaW4iOnsiJHJlZiI6IjYzIn0sIlBhZGRpbmciOnsiJHJlZiI6IjY0In0sIkJhY2tncm91bmQiOnsiJGlkIjoiMjM4IiwiQ29sb3IiOnsiJGlkIjoiMjM5IiwiQSI6MjU1LCJSIjoyMzQsIkciOjIyLCJCIjozMH19LCJJc1Zpc2libGUiOnRydWUsIldpZHRoIjoxOC4wLCJIZWlnaHQiOjIwLjAsIkJvcmRlclN0eWxlIjp7IiRpZCI6IjI0MCIsIkxpbmVDb2xvciI6eyIkcmVmIjoiNjgifSwiTGluZVdlaWdodCI6MC4wLCJMaW5lVHlwZSI6MCwiUGFyZW50U3R5bGUiOm51bGx9LCJQYXJlbnRTdHlsZSI6bnVsbH0sIlRpdGxlU3R5bGUiOnsiJGlkIjoiMjQxIiwiRm9udFNldHRpbmdzIjp7IiRpZCI6IjI0MiIsIkZvbnRTaXplIjoxMSwiRm9udE5hbWUiOiJDYWxpYnJpIiwiSXNCb2xkIjpmYWxzZSwiSXNJdGFsaWMiOmZhbHNlLCJJc1VuZGVybGluZWQiOmZhbHNlLCJQYXJlbnRTdHlsZSI6bnVsbH0sIkF1dG9TaXplIjowLCJGb3JlZ3JvdW5kIjp7IiRpZCI6IjI0MyIsIkNvbG9yIjp7IiRpZCI6IjI0N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QifSwiUGFkZGluZyI6eyIkcmVmIjoiNzUifSwiQmFja2dyb3VuZCI6eyIkcmVmIjoiNzYifSwiSXNWaXNpYmxlIjp0cnVlLCJXaWR0aCI6MC4wLCJIZWlnaHQiOjAuMCwiQm9yZGVyU3R5bGUiOnsiJGlkIjoiMjQ1IiwiTGluZUNvbG9yIjpudWxsLCJMaW5lV2VpZ2h0IjowLjAsIkxpbmVUeXBlIjowLCJQYXJlbnRTdHlsZSI6bnVsbH0sIlBhcmVudFN0eWxlIjpudWxsfSwiRGF0ZVN0eWxlIjp7IiRpZCI6IjI0NiIsIkZvbnRTZXR0aW5ncyI6eyIkaWQiOiIyNDciLCJGb250U2l6ZSI6MTAsIkZvbnROYW1lIjoiQ2FsaWJyaSIsIklzQm9sZCI6ZmFsc2UsIklzSXRhbGljIjpmYWxzZSwiSXNVbmRlcmxpbmVkIjpmYWxzZSwiUGFyZW50U3R5bGUiOm51bGx9LCJBdXRvU2l6ZSI6MCwiRm9yZWdyb3VuZCI6eyIkaWQiOiIyNDgiLCJDb2xvciI6eyIkaWQiOiIyND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4MSJ9LCJQYWRkaW5nIjp7IiRyZWYiOiI4MiJ9LCJCYWNrZ3JvdW5kIjp7IiRyZWYiOiI4MyJ9LCJJc1Zpc2libGUiOnRydWUsIldpZHRoIjowLjAsIkhlaWdodCI6MC4wLCJCb3JkZXJTdHlsZSI6eyIkaWQiOiIyNTAiLCJMaW5lQ29sb3IiOm51bGwsIkxpbmVXZWlnaHQiOjAuMCwiTGluZVR5cGUiOjAsIlBhcmVudFN0eWxlIjpudWxsfSwiUGFyZW50U3R5bGUiOm51bGx9LCJEYXRlRm9ybWF0Ijp7IiRyZWYiOiI4NCJ9LCJJc1Zpc2libGUiOnRydWUsIlBhcmVudFN0eWxlIjpudWxsfSwiSW5kZXgiOjEwLCJQZXJjZW50YWdlQ29tcGxldGUiOm51bGwsIlBvc2l0aW9uIjp7IlJhdGlvIjowLjAsIklzQ3VzdG9tIjpmYWxzZX0sIkRhdGVGb3JtYXQiOnsiJHJlZiI6Ijg0In0sIlJlbGF0ZWRUYXNrSWQiOiIwMDAwMDAwMC0wMDAwLTAwMDAtMDAwMC0wMDAwMDAwMDAwMDAiLCJJZCI6IjQ0MGE3ZTExLTEwOTUtNGNlYS05YWFkLWZjNTk5ZmNiMjQ4NiIsIkltcG9ydElkIjpudWxsLCJUaXRsZSI6IkJhc2VsaW5lIFJFLCBBUiIsIk5vdGUiOm51bGwsIkh5cGVybGluayI6eyIkaWQiOiIyNTEiLCJBZGRyZXNzIjoiIiwiU3ViQWRkcmVzcyI6IiJ9LCJJc0NoYW5nZWQiOmZhbHNlLCJJc05ldyI6ZmFsc2V9LHsiJGlkIjoiMjUyIiwiRGF0ZSI6IjIwMTktMTItMjNUMjM6NTk6MDBaIiwiU3R5bGUiOnsiJGlkIjoiMjUzIiwiU2hhcGUiOjE5LCJDb25uZWN0b3JNYXJnaW4iOnsiJHJlZiI6IjU3In0sIkNvbm5lY3RvclN0eWxlIjp7IiRpZCI6IjI1NCIsIkxpbmVDb2xvciI6eyIkaWQiOiIyNTUiLCIkdHlwZSI6Ik5MUkUuQ29tbW9uLkRvbS5Tb2xpZENvbG9yQnJ1c2gsIE5MUkUuQ29tbW9uIiwiQ29sb3IiOnsiJGlkIjoiMjU2IiwiQSI6MjU1LCJSIjo3OSwiRyI6MTI5LCJCIjoxODl9fSwiTGluZVdlaWdodCI6MS4wLCJMaW5lVHlwZSI6MCwiUGFyZW50U3R5bGUiOm51bGx9LCJJc0JlbG93VGltZWJhbmQiOmZhbHNlLCJQb3NpdGlvbk9uVGFzayI6MCwiSGlkZURhdGUiOmZhbHNlLCJTaGFwZVNpemUiOjEsIlNwYWNpbmciOjEuMCwiUGFkZGluZyI6eyIkcmVmIjoiNjEifSwiU2hhcGVTdHlsZSI6eyIkaWQiOiIyNTciLCJNYXJnaW4iOnsiJHJlZiI6IjYzIn0sIlBhZGRpbmciOnsiJHJlZiI6IjY0In0sIkJhY2tncm91bmQiOnsiJGlkIjoiMjU4IiwiQ29sb3IiOnsiJGlkIjoiMjU5IiwiQSI6MjU1LCJSIjoyMzQsIkciOjIyLCJCIjozMH19LCJJc1Zpc2libGUiOnRydWUsIldpZHRoIjoxOC4wLCJIZWlnaHQiOjIwLjAsIkJvcmRlclN0eWxlIjp7IiRpZCI6IjI2MCIsIkxpbmVDb2xvciI6eyIkcmVmIjoiNjgifSwiTGluZVdlaWdodCI6MC4wLCJMaW5lVHlwZSI6MCwiUGFyZW50U3R5bGUiOm51bGx9LCJQYXJlbnRTdHlsZSI6bnVsbH0sIlRpdGxlU3R5bGUiOnsiJGlkIjoiMjYxIiwiRm9udFNldHRpbmdzIjp7IiRpZCI6IjI2MiIsIkZvbnRTaXplIjoxMSwiRm9udE5hbWUiOiJDYWxpYnJpIiwiSXNCb2xkIjpmYWxzZSwiSXNJdGFsaWMiOmZhbHNlLCJJc1VuZGVybGluZWQiOmZhbHNlLCJQYXJlbnRTdHlsZSI6bnVsbH0sIkF1dG9TaXplIjowLCJGb3JlZ3JvdW5kIjp7IiRpZCI6IjI2MyIsIkNvbG9yIjp7IiRpZCI6IjI2N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QifSwiUGFkZGluZyI6eyIkcmVmIjoiNzUifSwiQmFja2dyb3VuZCI6eyIkcmVmIjoiNzYifSwiSXNWaXNpYmxlIjp0cnVlLCJXaWR0aCI6MC4wLCJIZWlnaHQiOjAuMCwiQm9yZGVyU3R5bGUiOnsiJGlkIjoiMjY1IiwiTGluZUNvbG9yIjpudWxsLCJMaW5lV2VpZ2h0IjowLjAsIkxpbmVUeXBlIjowLCJQYXJlbnRTdHlsZSI6bnVsbH0sIlBhcmVudFN0eWxlIjpudWxsfSwiRGF0ZVN0eWxlIjp7IiRpZCI6IjI2NiIsIkZvbnRTZXR0aW5ncyI6eyIkaWQiOiIyNjciLCJGb250U2l6ZSI6MTAsIkZvbnROYW1lIjoiQ2FsaWJyaSIsIklzQm9sZCI6ZmFsc2UsIklzSXRhbGljIjpmYWxzZSwiSXNVbmRlcmxpbmVkIjpmYWxzZSwiUGFyZW50U3R5bGUiOm51bGx9LCJBdXRvU2l6ZSI6MCwiRm9yZWdyb3VuZCI6eyIkaWQiOiIyNjgiLCJDb2xvciI6eyIkaWQiOiIyNj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4MSJ9LCJQYWRkaW5nIjp7IiRyZWYiOiI4MiJ9LCJCYWNrZ3JvdW5kIjp7IiRyZWYiOiI4MyJ9LCJJc1Zpc2libGUiOnRydWUsIldpZHRoIjowLjAsIkhlaWdodCI6MC4wLCJCb3JkZXJTdHlsZSI6eyIkaWQiOiIyNzAiLCJMaW5lQ29sb3IiOm51bGwsIkxpbmVXZWlnaHQiOjAuMCwiTGluZVR5cGUiOjAsIlBhcmVudFN0eWxlIjpudWxsfSwiUGFyZW50U3R5bGUiOm51bGx9LCJEYXRlRm9ybWF0Ijp7IiRyZWYiOiI4NCJ9LCJJc1Zpc2libGUiOnRydWUsIlBhcmVudFN0eWxlIjpudWxsfSwiSW5kZXgiOjExLCJQZXJjZW50YWdlQ29tcGxldGUiOm51bGwsIlBvc2l0aW9uIjp7IlJhdGlvIjowLjAsIklzQ3VzdG9tIjpmYWxzZX0sIkRhdGVGb3JtYXQiOnsiJHJlZiI6Ijg0In0sIlJlbGF0ZWRUYXNrSWQiOiIwMDAwMDAwMC0wMDAwLTAwMDAtMDAwMC0wMDAwMDAwMDAwMDAiLCJJZCI6ImQ3NzE4YjJkLWUwYWYtNGQ0ZS04OWMzLWZmZTZhZTBiZDg2NiIsIkltcG9ydElkIjpudWxsLCJUaXRsZSI6IlN0YXJ0IE1vZHVsZSAxIiwiTm90ZSI6bnVsbCwiSHlwZXJsaW5rIjp7IiRpZCI6IjI3MSIsIkFkZHJlc3MiOiIiLCJTdWJBZGRyZXNzIjoiIn0sIklzQ2hhbmdlZCI6ZmFsc2UsIklzTmV3IjpmYWxzZX0seyIkaWQiOiIyNzIiLCJEYXRlIjoiMjAyMC0wMS0wNlQyMzo1OTowMFoiLCJTdHlsZSI6eyIkaWQiOiIyNzMiLCJTaGFwZSI6MTksIkNvbm5lY3Rvck1hcmdpbiI6eyIkcmVmIjoiNTcifSwiQ29ubmVjdG9yU3R5bGUiOnsiJGlkIjoiMjc0IiwiTGluZUNvbG9yIjp7IiRpZCI6IjI3NSIsIiR0eXBlIjoiTkxSRS5Db21tb24uRG9tLlNvbGlkQ29sb3JCcnVzaCwgTkxSRS5Db21tb24iLCJDb2xvciI6eyIkaWQiOiIyNzYiLCJBIjoyNTUsIlIiOjc5LCJHIjoxMjksIkIiOjE4OX19LCJMaW5lV2VpZ2h0IjoxLjAsIkxpbmVUeXBlIjowLCJQYXJlbnRTdHlsZSI6bnVsbH0sIklzQmVsb3dUaW1lYmFuZCI6ZmFsc2UsIlBvc2l0aW9uT25UYXNrIjowLCJIaWRlRGF0ZSI6ZmFsc2UsIlNoYXBlU2l6ZSI6MSwiU3BhY2luZyI6MS4wLCJQYWRkaW5nIjp7IiRyZWYiOiI2MSJ9LCJTaGFwZVN0eWxlIjp7IiRpZCI6IjI3NyIsIk1hcmdpbiI6eyIkcmVmIjoiNjMifSwiUGFkZGluZyI6eyIkcmVmIjoiNjQifSwiQmFja2dyb3VuZCI6eyIkaWQiOiIyNzgiLCJDb2xvciI6eyIkaWQiOiIyNzkiLCJBIjoyNTUsIlIiOjIzNCwiRyI6MjIsIkIiOjMwfX0sIklzVmlzaWJsZSI6dHJ1ZSwiV2lkdGgiOjE4LjAsIkhlaWdodCI6MjAuMCwiQm9yZGVyU3R5bGUiOnsiJGlkIjoiMjgwIiwiTGluZUNvbG9yIjp7IiRyZWYiOiI2OCJ9LCJMaW5lV2VpZ2h0IjowLjAsIkxpbmVUeXBlIjowLCJQYXJlbnRTdHlsZSI6bnVsbH0sIlBhcmVudFN0eWxlIjpudWxsfSwiVGl0bGVTdHlsZSI6eyIkaWQiOiIyODEiLCJGb250U2V0dGluZ3MiOnsiJGlkIjoiMjgyIiwiRm9udFNpemUiOjExLCJGb250TmFtZSI6IkNhbGlicmkiLCJJc0JvbGQiOmZhbHNlLCJJc0l0YWxpYyI6ZmFsc2UsIklzVW5kZXJsaW5lZCI6ZmFsc2UsIlBhcmVudFN0eWxlIjpudWxsfSwiQXV0b1NpemUiOjAsIkZvcmVncm91bmQiOnsiJGlkIjoiMjgzIiwiQ29sb3IiOnsiJGlkIjoiMjg0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NCJ9LCJQYWRkaW5nIjp7IiRyZWYiOiI3NSJ9LCJCYWNrZ3JvdW5kIjp7IiRyZWYiOiI3NiJ9LCJJc1Zpc2libGUiOnRydWUsIldpZHRoIjowLjAsIkhlaWdodCI6MC4wLCJCb3JkZXJTdHlsZSI6eyIkaWQiOiIyODUiLCJMaW5lQ29sb3IiOm51bGwsIkxpbmVXZWlnaHQiOjAuMCwiTGluZVR5cGUiOjAsIlBhcmVudFN0eWxlIjpudWxsfSwiUGFyZW50U3R5bGUiOm51bGx9LCJEYXRlU3R5bGUiOnsiJGlkIjoiMjg2IiwiRm9udFNldHRpbmdzIjp7IiRpZCI6IjI4NyIsIkZvbnRTaXplIjoxMCwiRm9udE5hbWUiOiJDYWxpYnJpIiwiSXNCb2xkIjpmYWxzZSwiSXNJdGFsaWMiOmZhbHNlLCJJc1VuZGVybGluZWQiOmZhbHNlLCJQYXJlbnRTdHlsZSI6bnVsbH0sIkF1dG9TaXplIjowLCJGb3JlZ3JvdW5kIjp7IiRpZCI6IjI4OCIsIkNvbG9yIjp7IiRpZCI6IjI4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gxIn0sIlBhZGRpbmciOnsiJHJlZiI6IjgyIn0sIkJhY2tncm91bmQiOnsiJHJlZiI6IjgzIn0sIklzVmlzaWJsZSI6dHJ1ZSwiV2lkdGgiOjAuMCwiSGVpZ2h0IjowLjAsIkJvcmRlclN0eWxlIjp7IiRpZCI6IjI5MCIsIkxpbmVDb2xvciI6bnVsbCwiTGluZVdlaWdodCI6MC4wLCJMaW5lVHlwZSI6MCwiUGFyZW50U3R5bGUiOm51bGx9LCJQYXJlbnRTdHlsZSI6bnVsbH0sIkRhdGVGb3JtYXQiOnsiJHJlZiI6Ijg0In0sIklzVmlzaWJsZSI6dHJ1ZSwiUGFyZW50U3R5bGUiOm51bGx9LCJJbmRleCI6MTIsIlBlcmNlbnRhZ2VDb21wbGV0ZSI6bnVsbCwiUG9zaXRpb24iOnsiUmF0aW8iOjAuMCwiSXNDdXN0b20iOmZhbHNlfSwiRGF0ZUZvcm1hdCI6eyIkcmVmIjoiODQifSwiUmVsYXRlZFRhc2tJZCI6IjAwMDAwMDAwLTAwMDAtMDAwMC0wMDAwLTAwMDAwMDAwMDAwMCIsIklkIjoiNDZhYmUzZjktNTVkNi00YjY2LWEwNGEtN2ViOWNiM2IwMGE4IiwiSW1wb3J0SWQiOm51bGwsIlRpdGxlIjoiU3RhcnQgTW9kdWxlIDIiLCJOb3RlIjpudWxsLCJIeXBlcmxpbmsiOnsiJGlkIjoiMjkxIiwiQWRkcmVzcyI6IiIsIlN1YkFkZHJlc3MiOiIifSwiSXNDaGFuZ2VkIjpmYWxzZSwiSXNOZXciOmZhbHNlfSx7IiRpZCI6IjI5MiIsIkRhdGUiOiIyMDIwLTA0LTMwVDIzOjU5OjAwWiIsIlN0eWxlIjp7IiRpZCI6IjI5MyIsIlNoYXBlIjoxOSwiQ29ubmVjdG9yTWFyZ2luIjp7IiRyZWYiOiI1NyJ9LCJDb25uZWN0b3JTdHlsZSI6eyIkaWQiOiIyOTQiLCJMaW5lQ29sb3IiOnsiJGlkIjoiMjk1IiwiJHR5cGUiOiJOTFJFLkNvbW1vbi5Eb20uU29saWRDb2xvckJydXNoLCBOTFJFLkNvbW1vbiIsIkNvbG9yIjp7IiRpZCI6IjI5NiIsIkEiOjI1NSwiUiI6NzksIkciOjEyOSwiQiI6MTg5fX0sIkxpbmVXZWlnaHQiOjAuOCwiTGluZVR5cGUiOjAsIlBhcmVudFN0eWxlIjpudWxsfSwiSXNCZWxvd1RpbWViYW5kIjpmYWxzZSwiUG9zaXRpb25PblRhc2siOjAsIkhpZGVEYXRlIjpmYWxzZSwiU2hhcGVTaXplIjoxLCJTcGFjaW5nIjoxLjAsIlBhZGRpbmciOnsiJHJlZiI6IjYxIn0sIlNoYXBlU3R5bGUiOnsiJGlkIjoiMjk3IiwiTWFyZ2luIjp7IiRyZWYiOiI2MyJ9LCJQYWRkaW5nIjp7IiRyZWYiOiI2NCJ9LCJCYWNrZ3JvdW5kIjp7IiRpZCI6IjI5OCIsIkNvbG9yIjp7IiRpZCI6IjI5OSIsIkEiOjI1NSwiUiI6MjM0LCJHIjoyMiwiQiI6MzB9fSwiSXNWaXNpYmxlIjp0cnVlLCJXaWR0aCI6MTguMCwiSGVpZ2h0IjoyMC4wLCJCb3JkZXJTdHlsZSI6eyIkaWQiOiIzMDAiLCJMaW5lQ29sb3IiOnsiJHJlZiI6IjY4In0sIkxpbmVXZWlnaHQiOjAuMCwiTGluZVR5cGUiOjAsIlBhcmVudFN0eWxlIjpudWxsfSwiUGFyZW50U3R5bGUiOm51bGx9LCJUaXRsZVN0eWxlIjp7IiRpZCI6IjMwMSIsIkZvbnRTZXR0aW5ncyI6eyIkaWQiOiIzMDIiLCJGb250U2l6ZSI6MTEsIkZvbnROYW1lIjoiQ2FsaWJyaSIsIklzQm9sZCI6ZmFsc2UsIklzSXRhbGljIjpmYWxzZSwiSXNVbmRlcmxpbmVkIjpmYWxzZSwiUGFyZW50U3R5bGUiOm51bGx9LCJBdXRvU2l6ZSI6MCwiRm9yZWdyb3VuZCI6eyIkaWQiOiIzMDMiLCJDb2xvciI6eyIkaWQiOiIzMDQ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0In0sIlBhZGRpbmciOnsiJHJlZiI6Ijc1In0sIkJhY2tncm91bmQiOnsiJHJlZiI6Ijc2In0sIklzVmlzaWJsZSI6dHJ1ZSwiV2lkdGgiOjAuMCwiSGVpZ2h0IjowLjAsIkJvcmRlclN0eWxlIjp7IiRpZCI6IjMwNSIsIkxpbmVDb2xvciI6bnVsbCwiTGluZVdlaWdodCI6MC4wLCJMaW5lVHlwZSI6MCwiUGFyZW50U3R5bGUiOm51bGx9LCJQYXJlbnRTdHlsZSI6bnVsbH0sIkRhdGVTdHlsZSI6eyIkaWQiOiIzMDYiLCJGb250U2V0dGluZ3MiOnsiJGlkIjoiMzA3IiwiRm9udFNpemUiOjEwLCJGb250TmFtZSI6IkNhbGlicmkiLCJJc0JvbGQiOmZhbHNlLCJJc0l0YWxpYyI6ZmFsc2UsIklzVW5kZXJsaW5lZCI6ZmFsc2UsIlBhcmVudFN0eWxlIjpudWxsfSwiQXV0b1NpemUiOjAsIkZvcmVncm91bmQiOnsiJGlkIjoiMzA4IiwiQ29sb3IiOnsiJGlkIjoiMzA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ODEifSwiUGFkZGluZyI6eyIkcmVmIjoiODIifSwiQmFja2dyb3VuZCI6eyIkcmVmIjoiODMifSwiSXNWaXNpYmxlIjp0cnVlLCJXaWR0aCI6MC4wLCJIZWlnaHQiOjAuMCwiQm9yZGVyU3R5bGUiOnsiJGlkIjoiMzEwIiwiTGluZUNvbG9yIjpudWxsLCJMaW5lV2VpZ2h0IjowLjAsIkxpbmVUeXBlIjowLCJQYXJlbnRTdHlsZSI6bnVsbH0sIlBhcmVudFN0eWxlIjpudWxsfSwiRGF0ZUZvcm1hdCI6eyIkaWQiOiIzMTE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zMTIiLCJEYXRlUGFydElzVmlzaWJsZSI6dHJ1ZSwiVGltZVBhcnRJc1Zpc2libGUiOmZhbHNlfX0sIklzVmlzaWJsZSI6dHJ1ZSwiUGFyZW50U3R5bGUiOm51bGx9LCJJbmRleCI6MTMsIlBlcmNlbnRhZ2VDb21wbGV0ZSI6bnVsbCwiUG9zaXRpb24iOnsiUmF0aW8iOjAuMCwiSXNDdXN0b20iOmZhbHNlfSwiRGF0ZUZvcm1hdCI6eyIkcmVmIjoiMzExIn0sIlJlbGF0ZWRUYXNrSWQiOiIwMDAwMDAwMC0wMDAwLTAwMDAtMDAwMC0wMDAwMDAwMDAwMDAiLCJJZCI6IjMxNWUzZGYwLTNhMjMtNDE2MS1iOTUxLTlhYWUzOGIzMGZhMiIsIkltcG9ydElkIjpudWxsLCJUaXRsZSI6IkNsb3NlIFByb2plY3QiLCJOb3RlIjpudWxsLCJIeXBlcmxpbmsiOnsiJGlkIjoiMzEzIiwiQWRkcmVzcyI6IiIsIlN1YkFkZHJlc3MiOiIifSwiSXNDaGFuZ2VkIjpmYWxzZSwiSXNOZXciOmZhbHNlfV0sIlRhc2tzIjpbeyIkaWQiOiIzMTQiLCJHcm91cE5hbWUiOm51bGwsIlN0YXJ0RGF0ZSI6IjIwMTktMTAtMTRUMDA6MDA6MDBaIiwiRW5kRGF0ZSI6IjIwMTktMTAtMTlUMjM6NTk6MDBaIiwiUGVyY2VudGFnZUNvbXBsZXRlIjoxMDAuMCwiU3R5bGUiOnsiJGlkIjoiMzE1IiwiU2hhcGUiOjAsIlNoYXBlVGhpY2tuZXNzIjoxLCJEdXJhdGlvbkZvcm1hdCI6MCwiSW5jbHVkZU5vbldvcmtpbmdEYXlzSW5EdXJhdGlvbiI6dHJ1ZSwiUGVyY2VudGFnZUNvbXBsZXRlU3R5bGUiOnsiJGlkIjoiMzE2IiwiRm9udFNldHRpbmdzIjp7IiRpZCI6IjMxNyIsIkZvbnRTaXplIjoxMCwiRm9udE5hbWUiOiJDYWxpYnJpIiwiSXNCb2xkIjpmYWxzZSwiSXNJdGFsaWMiOmZhbHNlLCJJc1VuZGVybGluZWQiOmZhbHNlLCJQYXJlbnRTdHlsZSI6eyIkcmVmIjoiODgifX0sIkF1dG9TaXplIjowLCJGb3JlZ3JvdW5kIjp7IiRyZWYiOiI4OSJ9LCJNYXhXaWR0aCI6MjAwLjAsIk1heEhlaWdodCI6IkluZmluaXR5IiwiU21hcnRGb3JlZ3JvdW5kSXNBY3RpdmUiOmZhbHNlLCJIb3Jpem9udGFsQWxpZ25tZW50IjowLCJWZXJ0aWNhbEFsaWdubWVudCI6MCwiU21hcnRGb3JlZ3JvdW5kIjpudWxsLCJCYWNrZ3JvdW5kRmlsbFR5cGUiOjAsIk1hcmdpbiI6eyIkcmVmIjoiOTEifSwiUGFkZGluZyI6eyIkcmVmIjoiOTIifSwiQmFja2dyb3VuZCI6eyIkcmVmIjoiOTMifSwiSXNWaXNpYmxlIjp0cnVlLCJXaWR0aCI6MC4wLCJIZWlnaHQiOjAuMCwiQm9yZGVyU3R5bGUiOnsiJGlkIjoiMzE4IiwiTGluZUNvbG9yIjpudWxsLCJMaW5lV2VpZ2h0IjowLjAsIkxpbmVUeXBlIjowLCJQYXJlbnRTdHlsZSI6bnVsbH0sIlBhcmVudFN0eWxlIjp7IiRyZWYiOiI4NyJ9fSwiRHVyYXRpb25TdHlsZSI6eyIkaWQiOiIzMTkiLCJGb250U2V0dGluZ3MiOnsiJGlkIjoiMzIwIiwiRm9udFNpemUiOjEwLCJGb250TmFtZSI6IkNhbGlicmkiLCJJc0JvbGQiOmZhbHNlLCJJc0l0YWxpYyI6ZmFsc2UsIklzVW5kZXJsaW5lZCI6ZmFsc2UsIlBhcmVudFN0eWxlIjp7IiRyZWYiOiI5NiJ9fSwiQXV0b1NpemUiOjAsIkZvcmVncm91bmQiOnsiJHJlZiI6Ijk3In0sIk1heFdpZHRoIjoyMDAuMCwiTWF4SGVpZ2h0IjoiSW5maW5pdHkiLCJTbWFydEZvcmVncm91bmRJc0FjdGl2ZSI6ZmFsc2UsIkhvcml6b250YWxBbGlnbm1lbnQiOjAsIlZlcnRpY2FsQWxpZ25tZW50IjowLCJTbWFydEZvcmVncm91bmQiOm51bGwsIkJhY2tncm91bmRGaWxsVHlwZSI6MCwiTWFyZ2luIjp7IiRyZWYiOiI5OSJ9LCJQYWRkaW5nIjp7IiRyZWYiOiIxMDAifSwiQmFja2dyb3VuZCI6eyIkcmVmIjoiMTAxIn0sIklzVmlzaWJsZSI6dHJ1ZSwiV2lkdGgiOjAuMCwiSGVpZ2h0IjowLjAsIkJvcmRlclN0eWxlIjp7IiRpZCI6IjMyMSIsIkxpbmVDb2xvciI6bnVsbCwiTGluZVdlaWdodCI6MC4wLCJMaW5lVHlwZSI6MCwiUGFyZW50U3R5bGUiOm51bGx9LCJQYXJlbnRTdHlsZSI6eyIkcmVmIjoiOTUifX0sIkhvcml6b250YWxDb25uZWN0b3JTdHlsZSI6eyIkaWQiOiIzMjIiLCJMaW5lQ29sb3IiOnsiJHJlZiI6IjEwMyJ9LCJMaW5lV2VpZ2h0IjoxLjAsIkxpbmVUeXBlIjowLCJQYXJlbnRTdHlsZSI6eyIkcmVmIjoiMTAyIn19LCJWZXJ0aWNhbENvbm5lY3RvclN0eWxlIjp7IiRpZCI6IjMyMyIsIkxpbmVDb2xvciI6eyIkcmVmIjoiMTA2In0sIkxpbmVXZWlnaHQiOjAuMCwiTGluZVR5cGUiOjAsIlBhcmVudFN0eWxlIjp7IiRyZWYiOiIxMDUifX0sIk1hcmdpbiI6bnVsbCwiU3RhcnREYXRlUG9zaXRpb24iOjQsIkVuZERhdGVQb3NpdGlvbiI6NCwiRGF0ZUlzVmlzaWJsZSI6dHJ1ZSwiVGl0bGVQb3NpdGlvbiI6NSwiRHVyYXRpb25Qb3NpdGlvbiI6MCwiUGVyY2VudGFnZUNvbXBsZXRlZFBvc2l0aW9uIjo2LCJTcGFjaW5nIjozLCJJc0JlbG93VGltZWJhbmQiOnRydWUsIlBlcmNlbnRhZ2VDb21wbGV0ZVNoYXBlT3BhY2l0eSI6MzUsIlNoYXBlU3R5bGUiOnsiJGlkIjoiMzI0IiwiTWFyZ2luIjp7IiRyZWYiOiIxMDkifSwiUGFkZGluZyI6eyIkcmVmIjoiMTEwIn0sIkJhY2tncm91bmQiOnsiJGlkIjoiMzI1IiwiQ29sb3IiOnsiJGlkIjoiMzI2IiwiQSI6MjU1LCJSIjo5MSwiRyI6MTU1LCJCIjoyMTN9fSwiSXNWaXNpYmxlIjp0cnVlLCJXaWR0aCI6MC4wLCJIZWlnaHQiOjE2LjAsIkJvcmRlclN0eWxlIjp7IiRpZCI6IjMyNyIsIkxpbmVDb2xvciI6eyIkaWQiOiIzMjgiLCIkdHlwZSI6Ik5MUkUuQ29tbW9uLkRvbS5Tb2xpZENvbG9yQnJ1c2gsIE5MUkUuQ29tbW9uIiwiQ29sb3IiOnsiJGlkIjoiMzI5IiwiQSI6MjU1LCJSIjoyNTUsIkciOjAsIkIiOjB9fSwiTGluZVdlaWdodCI6MC4wLCJMaW5lVHlwZSI6MCwiUGFyZW50U3R5bGUiOm51bGx9LCJQYXJlbnRTdHlsZSI6eyIkcmVmIjoiMTA4In19LCJUaXRsZVN0eWxlIjp7IiRpZCI6IjMzMCIsIkZvbnRTZXR0aW5ncyI6eyIkaWQiOiIzMzEiLCJGb250U2l6ZSI6MTEsIkZvbnROYW1lIjoiQ2FsaWJyaSIsIklzQm9sZCI6dHJ1ZSwiSXNJdGFsaWMiOmZhbHNlLCJJc1VuZGVybGluZWQiOmZhbHNlLCJQYXJlbnRTdHlsZSI6eyIkcmVmIjoiMTE3In19LCJBdXRvU2l6ZSI6MCwiRm9yZWdyb3VuZCI6eyIkaWQiOiIzMzIiLCJDb2xvciI6eyIkaWQiOiIzMzM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yMCJ9LCJQYWRkaW5nIjp7IiRyZWYiOiIxMjEifSwiQmFja2dyb3VuZCI6eyIkcmVmIjoiMTIyIn0sIklzVmlzaWJsZSI6dHJ1ZSwiV2lkdGgiOjAuMCwiSGVpZ2h0IjowLjAsIkJvcmRlclN0eWxlIjp7IiRpZCI6IjMzNCIsIkxpbmVDb2xvciI6bnVsbCwiTGluZVdlaWdodCI6MC4wLCJMaW5lVHlwZSI6MCwiUGFyZW50U3R5bGUiOm51bGx9LCJQYXJlbnRTdHlsZSI6eyIkcmVmIjoiMTE2In19LCJEYXRlU3R5bGUiOnsiJGlkIjoiMzM1IiwiRm9udFNldHRpbmdzIjp7IiRpZCI6IjMzNiIsIkZvbnRTaXplIjoxMCwiRm9udE5hbWUiOiJDYWxpYnJpIiwiSXNCb2xkIjpmYWxzZSwiSXNJdGFsaWMiOmZhbHNlLCJJc1VuZGVybGluZWQiOmZhbHNlLCJQYXJlbnRTdHlsZSI6eyIkcmVmIjoiMTI0In19LCJBdXRvU2l6ZSI6MCwiRm9yZWdyb3VuZCI6eyIkaWQiOiIzMzciLCJDb2xvciI6eyIkaWQiOiIzMzg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EyNyJ9LCJQYWRkaW5nIjp7IiRyZWYiOiIxMjgifSwiQmFja2dyb3VuZCI6eyIkcmVmIjoiMTI5In0sIklzVmlzaWJsZSI6dHJ1ZSwiV2lkdGgiOjAuMCwiSGVpZ2h0IjowLjAsIkJvcmRlclN0eWxlIjp7IiRpZCI6IjMzOSIsIkxpbmVDb2xvciI6bnVsbCwiTGluZVdlaWdodCI6MC4wLCJMaW5lVHlwZSI6MCwiUGFyZW50U3R5bGUiOm51bGx9LCJQYXJlbnRTdHlsZSI6eyIkcmVmIjoiMTIzIn19LCJEYXRlRm9ybWF0Ijp7IiRyZWYiOiIxMzAifSwiSXNWaXNpYmxlIjp0cnVlLCJQYXJlbnRTdHlsZSI6eyIkcmVmIjoiODYifX0sIkluZGV4IjowLCJTbWFydER1cmF0aW9uQWN0aXZhdGVkIjpmYWxzZSwiRGF0ZUZvcm1hdCI6eyIkcmVmIjoiMTMwIn0sIklkIjoiMTFhNWZkMjAtMTY5YS00ZTVhLWEwYmUtZDA0OGRiYTA4ZmYyIiwiSW1wb3J0SWQiOm51bGwsIlRpdGxlIjoiS2ljay1PZmYiLCJOb3RlIjpudWxsLCJIeXBlcmxpbmsiOnsiJGlkIjoiMzQwIiwiQWRkcmVzcyI6IiIsIlN1YkFkZHJlc3MiOiIifSwiSXNDaGFuZ2VkIjpmYWxzZSwiSXNOZXciOnRydWV9LHsiJGlkIjoiMzQxIiwiR3JvdXBOYW1lIjpudWxsLCJTdGFydERhdGUiOiIyMDE5LTEwLTIxVDAwOjAwOjAwWiIsIkVuZERhdGUiOiIyMDE5LTExLTA5VDIzOjU5OjAwWiIsIlBlcmNlbnRhZ2VDb21wbGV0ZSI6MTAwLjAsIlN0eWxlIjp7IiRpZCI6IjM0MiIsIlNoYXBlIjowLCJTaGFwZVRoaWNrbmVzcyI6MSwiRHVyYXRpb25Gb3JtYXQiOjAsIkluY2x1ZGVOb25Xb3JraW5nRGF5c0luRHVyYXRpb24iOnRydWUsIlBlcmNlbnRhZ2VDb21wbGV0ZVN0eWxlIjp7IiRpZCI6IjM0MyIsIkZvbnRTZXR0aW5ncyI6eyIkaWQiOiIzNDQiLCJGb250U2l6ZSI6MTAsIkZvbnROYW1lIjoiQ2FsaWJyaSIsIklzQm9sZCI6ZmFsc2UsIklzSXRhbGljIjpmYWxzZSwiSXNVbmRlcmxpbmVkIjpmYWxzZSwiUGFyZW50U3R5bGUiOnsiJHJlZiI6Ijg4In19LCJBdXRvU2l6ZSI6MCwiRm9yZWdyb3VuZCI6eyIkcmVmIjoiODkifSwiTWF4V2lkdGgiOjIwMC4wLCJNYXhIZWlnaHQiOiJJbmZpbml0eSIsIlNtYXJ0Rm9yZWdyb3VuZElzQWN0aXZlIjpmYWxzZSwiSG9yaXpvbnRhbEFsaWdubWVudCI6MCwiVmVydGljYWxBbGlnbm1lbnQiOjAsIlNtYXJ0Rm9yZWdyb3VuZCI6bnVsbCwiQmFja2dyb3VuZEZpbGxUeXBlIjowLCJNYXJnaW4iOnsiJHJlZiI6IjkxIn0sIlBhZGRpbmciOnsiJHJlZiI6IjkyIn0sIkJhY2tncm91bmQiOnsiJHJlZiI6IjkzIn0sIklzVmlzaWJsZSI6dHJ1ZSwiV2lkdGgiOjAuMCwiSGVpZ2h0IjowLjAsIkJvcmRlclN0eWxlIjp7IiRpZCI6IjM0NSIsIkxpbmVDb2xvciI6bnVsbCwiTGluZVdlaWdodCI6MC4wLCJMaW5lVHlwZSI6MCwiUGFyZW50U3R5bGUiOm51bGx9LCJQYXJlbnRTdHlsZSI6eyIkcmVmIjoiODcifX0sIkR1cmF0aW9uU3R5bGUiOnsiJGlkIjoiMzQ2IiwiRm9udFNldHRpbmdzIjp7IiRpZCI6IjM0NyIsIkZvbnRTaXplIjoxMCwiRm9udE5hbWUiOiJDYWxpYnJpIiwiSXNCb2xkIjpmYWxzZSwiSXNJdGFsaWMiOmZhbHNlLCJJc1VuZGVybGluZWQiOmZhbHNlLCJQYXJlbnRTdHlsZSI6eyIkcmVmIjoiOTYifX0sIkF1dG9TaXplIjowLCJGb3JlZ3JvdW5kIjp7IiRyZWYiOiI5NyJ9LCJNYXhXaWR0aCI6MjAwLjAsIk1heEhlaWdodCI6IkluZmluaXR5IiwiU21hcnRGb3JlZ3JvdW5kSXNBY3RpdmUiOmZhbHNlLCJIb3Jpem9udGFsQWxpZ25tZW50IjowLCJWZXJ0aWNhbEFsaWdubWVudCI6MCwiU21hcnRGb3JlZ3JvdW5kIjpudWxsLCJCYWNrZ3JvdW5kRmlsbFR5cGUiOjAsIk1hcmdpbiI6eyIkcmVmIjoiOTkifSwiUGFkZGluZyI6eyIkcmVmIjoiMTAwIn0sIkJhY2tncm91bmQiOnsiJHJlZiI6IjEwMSJ9LCJJc1Zpc2libGUiOnRydWUsIldpZHRoIjowLjAsIkhlaWdodCI6MC4wLCJCb3JkZXJTdHlsZSI6eyIkaWQiOiIzNDgiLCJMaW5lQ29sb3IiOm51bGwsIkxpbmVXZWlnaHQiOjAuMCwiTGluZVR5cGUiOjAsIlBhcmVudFN0eWxlIjpudWxsfSwiUGFyZW50U3R5bGUiOnsiJHJlZiI6Ijk1In19LCJIb3Jpem9udGFsQ29ubmVjdG9yU3R5bGUiOnsiJGlkIjoiMzQ5IiwiTGluZUNvbG9yIjp7IiRyZWYiOiIxMDMifSwiTGluZVdlaWdodCI6MC44LCJMaW5lVHlwZSI6MCwiUGFyZW50U3R5bGUiOnsiJHJlZiI6IjEwMiJ9fSwiVmVydGljYWxDb25uZWN0b3JTdHlsZSI6eyIkaWQiOiIzNTAiLCJMaW5lQ29sb3IiOnsiJHJlZiI6IjEwNiJ9LCJMaW5lV2VpZ2h0IjowLjAsIkxpbmVUeXBlIjowLCJQYXJlbnRTdHlsZSI6eyIkcmVmIjoiMTA1In19LCJNYXJnaW4iOm51bGwsIlN0YXJ0RGF0ZVBvc2l0aW9uIjo0LCJFbmREYXRlUG9zaXRpb24iOjQsIkRhdGVJc1Zpc2libGUiOnRydWUsIlRpdGxlUG9zaXRpb24iOjUsIkR1cmF0aW9uUG9zaXRpb24iOjAsIlBlcmNlbnRhZ2VDb21wbGV0ZWRQb3NpdGlvbiI6NiwiU3BhY2luZyI6MywiSXNCZWxvd1RpbWViYW5kIjp0cnVlLCJQZXJjZW50YWdlQ29tcGxldGVTaGFwZU9wYWNpdHkiOjM1LCJTaGFwZVN0eWxlIjp7IiRpZCI6IjM1MSIsIk1hcmdpbiI6eyIkcmVmIjoiMTA5In0sIlBhZGRpbmciOnsiJHJlZiI6IjExMCJ9LCJCYWNrZ3JvdW5kIjp7IiRpZCI6IjM1MiIsIkNvbG9yIjp7IiRpZCI6IjM1MyIsIkEiOjI1NSwiUiI6OTEsIkciOjE1NSwiQiI6MjEzfX0sIklzVmlzaWJsZSI6dHJ1ZSwiV2lkdGgiOjAuMCwiSGVpZ2h0IjoxNi4wLCJCb3JkZXJTdHlsZSI6eyIkaWQiOiIzNTQiLCJMaW5lQ29sb3IiOnsiJGlkIjoiMzU1IiwiJHR5cGUiOiJOTFJFLkNvbW1vbi5Eb20uU29saWRDb2xvckJydXNoLCBOTFJFLkNvbW1vbiIsIkNvbG9yIjp7IiRpZCI6IjM1NiIsIkEiOjI1NSwiUiI6MjU1LCJHIjowLCJCIjowfX0sIkxpbmVXZWlnaHQiOjAuMCwiTGluZVR5cGUiOjAsIlBhcmVudFN0eWxlIjpudWxsfSwiUGFyZW50U3R5bGUiOnsiJHJlZiI6IjEwOCJ9fSwiVGl0bGVTdHlsZSI6eyIkaWQiOiIzNTciLCJGb250U2V0dGluZ3MiOnsiJGlkIjoiMzU4IiwiRm9udFNpemUiOjExLCJGb250TmFtZSI6IkNhbGlicmkiLCJJc0JvbGQiOnRydWUsIklzSXRhbGljIjpmYWxzZSwiSXNVbmRlcmxpbmVkIjpmYWxzZSwiUGFyZW50U3R5bGUiOnsiJHJlZiI6IjExNyJ9fSwiQXV0b1NpemUiOjAsIkZvcmVncm91bmQiOnsiJGlkIjoiMzU5IiwiQ29sb3IiOnsiJGlkIjoiMzYw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jAifSwiUGFkZGluZyI6eyIkcmVmIjoiMTIxIn0sIkJhY2tncm91bmQiOnsiJHJlZiI6IjEyMiJ9LCJJc1Zpc2libGUiOnRydWUsIldpZHRoIjowLjAsIkhlaWdodCI6MC4wLCJCb3JkZXJTdHlsZSI6eyIkaWQiOiIzNjEiLCJMaW5lQ29sb3IiOm51bGwsIkxpbmVXZWlnaHQiOjAuMCwiTGluZVR5cGUiOjAsIlBhcmVudFN0eWxlIjpudWxsfSwiUGFyZW50U3R5bGUiOnsiJHJlZiI6IjExNiJ9fSwiRGF0ZVN0eWxlIjp7IiRpZCI6IjM2MiIsIkZvbnRTZXR0aW5ncyI6eyIkaWQiOiIzNjMiLCJGb250U2l6ZSI6MTAsIkZvbnROYW1lIjoiQ2FsaWJyaSIsIklzQm9sZCI6ZmFsc2UsIklzSXRhbGljIjpmYWxzZSwiSXNVbmRlcmxpbmVkIjpmYWxzZSwiUGFyZW50U3R5bGUiOnsiJHJlZiI6IjEyNCJ9fSwiQXV0b1NpemUiOjAsIkZvcmVncm91bmQiOnsiJGlkIjoiMzY0IiwiQ29sb3IiOnsiJGlkIjoiMzY1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cifSwiUGFkZGluZyI6eyIkcmVmIjoiMTI4In0sIkJhY2tncm91bmQiOnsiJHJlZiI6IjEyOSJ9LCJJc1Zpc2libGUiOnRydWUsIldpZHRoIjowLjAsIkhlaWdodCI6MC4wLCJCb3JkZXJTdHlsZSI6eyIkaWQiOiIzNjYiLCJMaW5lQ29sb3IiOm51bGwsIkxpbmVXZWlnaHQiOjAuMCwiTGluZVR5cGUiOjAsIlBhcmVudFN0eWxlIjpudWxsfSwiUGFyZW50U3R5bGUiOnsiJHJlZiI6IjEyMyJ9fSwiRGF0ZUZvcm1hdCI6eyIkcmVmIjoiMTMwIn0sIklzVmlzaWJsZSI6dHJ1ZSwiUGFyZW50U3R5bGUiOnsiJHJlZiI6Ijg2In19LCJJbmRleCI6MSwiU21hcnREdXJhdGlvbkFjdGl2YXRlZCI6ZmFsc2UsIkRhdGVGb3JtYXQiOnsiJHJlZiI6IjEzMCJ9LCJJZCI6IjIzYzE1MjMyLTdkMzEtNGU5NS04ZTExLWNhMjUxZjMzZmI0OSIsIkltcG9ydElkIjpudWxsLCJUaXRsZSI6IlBsYW5uaW5nIiwiTm90ZSI6bnVsbCwiSHlwZXJsaW5rIjp7IiRpZCI6IjM2NyIsIkFkZHJlc3MiOiIiLCJTdWJBZGRyZXNzIjoiIn0sIklzQ2hhbmdlZCI6ZmFsc2UsIklzTmV3Ijp0cnVlfSx7IiRpZCI6IjM2OCIsIkdyb3VwTmFtZSI6bnVsbCwiU3RhcnREYXRlIjoiMjAxOS0xMS0xMVQwMDowMDowMFoiLCJFbmREYXRlIjoiMjAxOS0xMi0yMVQyMzo1OTowMFoiLCJQZXJjZW50YWdlQ29tcGxldGUiOm51bGwsIlN0eWxlIjp7IiRpZCI6IjM2OSIsIlNoYXBlIjowLCJTaGFwZVRoaWNrbmVzcyI6MSwiRHVyYXRpb25Gb3JtYXQiOjAsIkluY2x1ZGVOb25Xb3JraW5nRGF5c0luRHVyYXRpb24iOnRydWUsIlBlcmNlbnRhZ2VDb21wbGV0ZVN0eWxlIjp7IiRpZCI6IjM3MCIsIkZvbnRTZXR0aW5ncyI6eyIkaWQiOiIzNzEiLCJGb250U2l6ZSI6MTAsIkZvbnROYW1lIjoiQ2FsaWJyaSIsIklzQm9sZCI6ZmFsc2UsIklzSXRhbGljIjpmYWxzZSwiSXNVbmRlcmxpbmVkIjpmYWxzZSwiUGFyZW50U3R5bGUiOnsiJHJlZiI6Ijg4In19LCJBdXRvU2l6ZSI6MCwiRm9yZWdyb3VuZCI6eyIkcmVmIjoiODkifSwiTWF4V2lkdGgiOjIwMC4wLCJNYXhIZWlnaHQiOiJJbmZpbml0eSIsIlNtYXJ0Rm9yZWdyb3VuZElzQWN0aXZlIjpmYWxzZSwiSG9yaXpvbnRhbEFsaWdubWVudCI6MCwiVmVydGljYWxBbGlnbm1lbnQiOjAsIlNtYXJ0Rm9yZWdyb3VuZCI6bnVsbCwiQmFja2dyb3VuZEZpbGxUeXBlIjowLCJNYXJnaW4iOnsiJHJlZiI6IjkxIn0sIlBhZGRpbmciOnsiJHJlZiI6IjkyIn0sIkJhY2tncm91bmQiOnsiJHJlZiI6IjkzIn0sIklzVmlzaWJsZSI6dHJ1ZSwiV2lkdGgiOjAuMCwiSGVpZ2h0IjowLjAsIkJvcmRlclN0eWxlIjp7IiRpZCI6IjM3MiIsIkxpbmVDb2xvciI6bnVsbCwiTGluZVdlaWdodCI6MC4wLCJMaW5lVHlwZSI6MCwiUGFyZW50U3R5bGUiOm51bGx9LCJQYXJlbnRTdHlsZSI6eyIkcmVmIjoiODcifX0sIkR1cmF0aW9uU3R5bGUiOnsiJGlkIjoiMzczIiwiRm9udFNldHRpbmdzIjp7IiRpZCI6IjM3NCIsIkZvbnRTaXplIjoxMCwiRm9udE5hbWUiOiJDYWxpYnJpIiwiSXNCb2xkIjpmYWxzZSwiSXNJdGFsaWMiOmZhbHNlLCJJc1VuZGVybGluZWQiOmZhbHNlLCJQYXJlbnRTdHlsZSI6eyIkcmVmIjoiOTYifX0sIkF1dG9TaXplIjowLCJGb3JlZ3JvdW5kIjp7IiRyZWYiOiI5NyJ9LCJNYXhXaWR0aCI6MjAwLjAsIk1heEhlaWdodCI6IkluZmluaXR5IiwiU21hcnRGb3JlZ3JvdW5kSXNBY3RpdmUiOmZhbHNlLCJIb3Jpem9udGFsQWxpZ25tZW50IjowLCJWZXJ0aWNhbEFsaWdubWVudCI6MCwiU21hcnRGb3JlZ3JvdW5kIjpudWxsLCJCYWNrZ3JvdW5kRmlsbFR5cGUiOjAsIk1hcmdpbiI6eyIkcmVmIjoiOTkifSwiUGFkZGluZyI6eyIkcmVmIjoiMTAwIn0sIkJhY2tncm91bmQiOnsiJHJlZiI6IjEwMSJ9LCJJc1Zpc2libGUiOnRydWUsIldpZHRoIjowLjAsIkhlaWdodCI6MC4wLCJCb3JkZXJTdHlsZSI6eyIkaWQiOiIzNzUiLCJMaW5lQ29sb3IiOm51bGwsIkxpbmVXZWlnaHQiOjAuMCwiTGluZVR5cGUiOjAsIlBhcmVudFN0eWxlIjpudWxsfSwiUGFyZW50U3R5bGUiOnsiJHJlZiI6Ijk1In19LCJIb3Jpem9udGFsQ29ubmVjdG9yU3R5bGUiOnsiJGlkIjoiMzc2IiwiTGluZUNvbG9yIjp7IiRyZWYiOiIxMDMifSwiTGluZVdlaWdodCI6MS4wLCJMaW5lVHlwZSI6MCwiUGFyZW50U3R5bGUiOnsiJHJlZiI6IjEwMiJ9fSwiVmVydGljYWxDb25uZWN0b3JTdHlsZSI6eyIkaWQiOiIzNzciLCJMaW5lQ29sb3IiOnsiJHJlZiI6IjEwNiJ9LCJMaW5lV2VpZ2h0IjowLjAsIkxpbmVUeXBlIjowLCJQYXJlbnRTdHlsZSI6eyIkcmVmIjoiMTA1In19LCJNYXJnaW4iOm51bGwsIlN0YXJ0RGF0ZVBvc2l0aW9uIjo0LCJFbmREYXRlUG9zaXRpb24iOjQsIkRhdGVJc1Zpc2libGUiOnRydWUsIlRpdGxlUG9zaXRpb24iOjUsIkR1cmF0aW9uUG9zaXRpb24iOjAsIlBlcmNlbnRhZ2VDb21wbGV0ZWRQb3NpdGlvbiI6NiwiU3BhY2luZyI6MywiSXNCZWxvd1RpbWViYW5kIjp0cnVlLCJQZXJjZW50YWdlQ29tcGxldGVTaGFwZU9wYWNpdHkiOjM1LCJTaGFwZVN0eWxlIjp7IiRpZCI6IjM3OCIsIk1hcmdpbiI6eyIkcmVmIjoiMTA5In0sIlBhZGRpbmciOnsiJHJlZiI6IjExMCJ9LCJCYWNrZ3JvdW5kIjp7IiRpZCI6IjM3OSIsIkNvbG9yIjp7IiRpZCI6IjM4MCIsIkEiOjI1NSwiUiI6OTEsIkciOjE1NSwiQiI6MjEzfX0sIklzVmlzaWJsZSI6dHJ1ZSwiV2lkdGgiOjAuMCwiSGVpZ2h0IjoxNi4wLCJCb3JkZXJTdHlsZSI6eyIkaWQiOiIzODEiLCJMaW5lQ29sb3IiOnsiJGlkIjoiMzgyIiwiJHR5cGUiOiJOTFJFLkNvbW1vbi5Eb20uU29saWRDb2xvckJydXNoLCBOTFJFLkNvbW1vbiIsIkNvbG9yIjp7IiRpZCI6IjM4MyIsIkEiOjI1NSwiUiI6MjU1LCJHIjowLCJCIjowfX0sIkxpbmVXZWlnaHQiOjAuMCwiTGluZVR5cGUiOjAsIlBhcmVudFN0eWxlIjpudWxsfSwiUGFyZW50U3R5bGUiOnsiJHJlZiI6IjEwOCJ9fSwiVGl0bGVTdHlsZSI6eyIkaWQiOiIzODQiLCJGb250U2V0dGluZ3MiOnsiJGlkIjoiMzg1IiwiRm9udFNpemUiOjExLCJGb250TmFtZSI6IkNhbGlicmkiLCJJc0JvbGQiOnRydWUsIklzSXRhbGljIjpmYWxzZSwiSXNVbmRlcmxpbmVkIjpmYWxzZSwiUGFyZW50U3R5bGUiOnsiJHJlZiI6IjExNyJ9fSwiQXV0b1NpemUiOjAsIkZvcmVncm91bmQiOnsiJGlkIjoiMzg2IiwiQ29sb3IiOnsiJGlkIjoiMzg3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jAifSwiUGFkZGluZyI6eyIkcmVmIjoiMTIxIn0sIkJhY2tncm91bmQiOnsiJHJlZiI6IjEyMiJ9LCJJc1Zpc2libGUiOnRydWUsIldpZHRoIjowLjAsIkhlaWdodCI6MC4wLCJCb3JkZXJTdHlsZSI6eyIkaWQiOiIzODgiLCJMaW5lQ29sb3IiOm51bGwsIkxpbmVXZWlnaHQiOjAuMCwiTGluZVR5cGUiOjAsIlBhcmVudFN0eWxlIjpudWxsfSwiUGFyZW50U3R5bGUiOnsiJHJlZiI6IjExNiJ9fSwiRGF0ZVN0eWxlIjp7IiRpZCI6IjM4OSIsIkZvbnRTZXR0aW5ncyI6eyIkaWQiOiIzOTAiLCJGb250U2l6ZSI6MTAsIkZvbnROYW1lIjoiQ2FsaWJyaSIsIklzQm9sZCI6ZmFsc2UsIklzSXRhbGljIjpmYWxzZSwiSXNVbmRlcmxpbmVkIjpmYWxzZSwiUGFyZW50U3R5bGUiOnsiJHJlZiI6IjEyNCJ9fSwiQXV0b1NpemUiOjAsIkZvcmVncm91bmQiOnsiJGlkIjoiMzkxIiwiQ29sb3IiOnsiJGlkIjoiMzky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cifSwiUGFkZGluZyI6eyIkcmVmIjoiMTI4In0sIkJhY2tncm91bmQiOnsiJHJlZiI6IjEyOSJ9LCJJc1Zpc2libGUiOnRydWUsIldpZHRoIjowLjAsIkhlaWdodCI6MC4wLCJCb3JkZXJTdHlsZSI6eyIkaWQiOiIzOTMiLCJMaW5lQ29sb3IiOm51bGwsIkxpbmVXZWlnaHQiOjAuMCwiTGluZVR5cGUiOjAsIlBhcmVudFN0eWxlIjpudWxsfSwiUGFyZW50U3R5bGUiOnsiJHJlZiI6IjEyMyJ9fSwiRGF0ZUZvcm1hdCI6eyIkcmVmIjoiMTMwIn0sIklzVmlzaWJsZSI6dHJ1ZSwiUGFyZW50U3R5bGUiOnsiJHJlZiI6Ijg2In19LCJJbmRleCI6MiwiU21hcnREdXJhdGlvbkFjdGl2YXRlZCI6ZmFsc2UsIkRhdGVGb3JtYXQiOnsiJHJlZiI6IjEzMCJ9LCJJZCI6ImYyM2U0NjA1LTA1YzItNGVlOC04MTU5LWI0MjFiODEwYjdlNCIsIkltcG9ydElkIjpudWxsLCJUaXRsZSI6IkFuYWx5c2luZyIsIk5vdGUiOm51bGwsIkh5cGVybGluayI6eyIkaWQiOiIzOTQiLCJBZGRyZXNzIjoiIiwiU3ViQWRkcmVzcyI6IiJ9LCJJc0NoYW5nZWQiOmZhbHNlLCJJc05ldyI6dHJ1ZX0seyIkaWQiOiIzOTUiLCJHcm91cE5hbWUiOm51bGwsIlN0YXJ0RGF0ZSI6IjIwMTktMTEtMjVUMDA6MDA6MDBaIiwiRW5kRGF0ZSI6IjIwMTktMTItMjFUMjM6NTk6MDBaIiwiUGVyY2VudGFnZUNvbXBsZXRlIjpudWxsLCJTdHlsZSI6eyIkaWQiOiIzOTYiLCJTaGFwZSI6MCwiU2hhcGVUaGlja25lc3MiOjEsIkR1cmF0aW9uRm9ybWF0IjowLCJJbmNsdWRlTm9uV29ya2luZ0RheXNJbkR1cmF0aW9uIjpmYWxzZSwiUGVyY2VudGFnZUNvbXBsZXRlU3R5bGUiOnsiJGlkIjoiMzk3IiwiRm9udFNldHRpbmdzIjp7IiRpZCI6IjM5OCIsIkZvbnRTaXplIjoxMCwiRm9udE5hbWUiOiJDYWxpYnJpIiwiSXNCb2xkIjpmYWxzZSwiSXNJdGFsaWMiOmZhbHNlLCJJc1VuZGVybGluZWQiOmZhbHNlLCJQYXJlbnRTdHlsZSI6bnVsbH0sIkF1dG9TaXplIjowLCJGb3JlZ3JvdW5kIjp7IiRyZWYiOiI4OSJ9LCJNYXhXaWR0aCI6MjAwLjAsIk1heEhlaWdodCI6IkluZmluaXR5IiwiU21hcnRGb3JlZ3JvdW5kSXNBY3RpdmUiOmZhbHNlLCJIb3Jpem9udGFsQWxpZ25tZW50IjowLCJWZXJ0aWNhbEFsaWdubWVudCI6MCwiU21hcnRGb3JlZ3JvdW5kIjpudWxsLCJCYWNrZ3JvdW5kRmlsbFR5cGUiOjAsIk1hcmdpbiI6eyIkcmVmIjoiOTEifSwiUGFkZGluZyI6eyIkcmVmIjoiOTIifSwiQmFja2dyb3VuZCI6eyIkcmVmIjoiOTMifSwiSXNWaXNpYmxlIjp0cnVlLCJXaWR0aCI6MC4wLCJIZWlnaHQiOjAuMCwiQm9yZGVyU3R5bGUiOnsiJGlkIjoiMzk5IiwiTGluZUNvbG9yIjpudWxsLCJMaW5lV2VpZ2h0IjowLjAsIkxpbmVUeXBlIjowLCJQYXJlbnRTdHlsZSI6bnVsbH0sIlBhcmVudFN0eWxlIjpudWxsfSwiRHVyYXRpb25TdHlsZSI6eyIkaWQiOiI0MDAiLCJGb250U2V0dGluZ3MiOnsiJGlkIjoiNDAxIiwiRm9udFNpemUiOjEwLCJGb250TmFtZSI6IkNhbGlicmkiLCJJc0JvbGQiOmZhbHNlLCJJc0l0YWxpYyI6ZmFsc2UsIklzVW5kZXJsaW5lZCI6ZmFsc2UsIlBhcmVudFN0eWxlIjpudWxsfSwiQXV0b1NpemUiOjAsIkZvcmVncm91bmQiOnsiJGlkIjoiNDAyIiwiQ29sb3IiOnsiJGlkIjoiNDAz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5OSJ9LCJQYWRkaW5nIjp7IiRyZWYiOiIxMDAifSwiQmFja2dyb3VuZCI6eyIkcmVmIjoiMTAxIn0sIklzVmlzaWJsZSI6dHJ1ZSwiV2lkdGgiOjAuMCwiSGVpZ2h0IjowLjAsIkJvcmRlclN0eWxlIjp7IiRpZCI6IjQwNCIsIkxpbmVDb2xvciI6bnVsbCwiTGluZVdlaWdodCI6MC4wLCJMaW5lVHlwZSI6MCwiUGFyZW50U3R5bGUiOm51bGx9LCJQYXJlbnRTdHlsZSI6bnVsbH0sIkhvcml6b250YWxDb25uZWN0b3JTdHlsZSI6eyIkaWQiOiI0MDUiLCJMaW5lQ29sb3IiOnsiJGlkIjoiNDA2IiwiJHR5cGUiOiJOTFJFLkNvbW1vbi5Eb20uU29saWRDb2xvckJydXNoLCBOTFJFLkNvbW1vbiIsIkNvbG9yIjp7IiRpZCI6IjQwNyIsIkEiOjI1NSwiUiI6MjA0LCJHIjoyMDQsIkIiOjIwNH19LCJMaW5lV2VpZ2h0IjowLjgsIkxpbmVUeXBlIjowLCJQYXJlbnRTdHlsZSI6bnVsbH0sIlZlcnRpY2FsQ29ubmVjdG9yU3R5bGUiOnsiJGlkIjoiNDA4IiwiTGluZUNvbG9yIjp7IiRyZWYiOiIxMDYifSwiTGluZVdlaWdodCI6MC4wLCJMaW5lVHlwZSI6MCwiUGFyZW50U3R5bGUiOm51bGx9LCJNYXJnaW4iOm51bGwsIlN0YXJ0RGF0ZVBvc2l0aW9uIjo0LCJFbmREYXRlUG9zaXRpb24iOjQsIkRhdGVJc1Zpc2libGUiOnRydWUsIlRpdGxlUG9zaXRpb24iOjUsIkR1cmF0aW9uUG9zaXRpb24iOjAsIlBlcmNlbnRhZ2VDb21wbGV0ZWRQb3NpdGlvbiI6NiwiU3BhY2luZyI6MywiSXNCZWxvd1RpbWViYW5kIjp0cnVlLCJQZXJjZW50YWdlQ29tcGxldGVTaGFwZU9wYWNpdHkiOjM1LCJTaGFwZVN0eWxlIjp7IiRpZCI6IjQwOSIsIk1hcmdpbiI6eyIkcmVmIjoiMTA5In0sIlBhZGRpbmciOnsiJHJlZiI6IjExMCJ9LCJCYWNrZ3JvdW5kIjp7IiRpZCI6IjQxMCIsIkNvbG9yIjp7IiRpZCI6IjQxMSIsIkEiOjI1NSwiUiI6OTEsIkciOjE1NSwiQiI6MjEzfX0sIklzVmlzaWJsZSI6dHJ1ZSwiV2lkdGgiOjAuMCwiSGVpZ2h0IjoxNi4wLCJCb3JkZXJTdHlsZSI6eyIkaWQiOiI0MTIiLCJMaW5lQ29sb3IiOnsiJHJlZiI6IjExNCJ9LCJMaW5lV2VpZ2h0IjowLjAsIkxpbmVUeXBlIjowLCJQYXJlbnRTdHlsZSI6bnVsbH0sIlBhcmVudFN0eWxlIjpudWxsfSwiVGl0bGVTdHlsZSI6eyIkaWQiOiI0MTMiLCJGb250U2V0dGluZ3MiOnsiJGlkIjoiNDE0IiwiRm9udFNpemUiOjExLCJGb250TmFtZSI6IkNhbGlicmkiLCJJc0JvbGQiOnRydWUsIklzSXRhbGljIjpmYWxzZSwiSXNVbmRlcmxpbmVkIjpmYWxzZSwiUGFyZW50U3R5bGUiOm51bGx9LCJBdXRvU2l6ZSI6MCwiRm9yZWdyb3VuZCI6eyIkaWQiOiI0MTUiLCJDb2xvciI6eyIkaWQiOiI0MTY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yMCJ9LCJQYWRkaW5nIjp7IiRyZWYiOiIxMjEifSwiQmFja2dyb3VuZCI6eyIkcmVmIjoiMTIyIn0sIklzVmlzaWJsZSI6dHJ1ZSwiV2lkdGgiOjAuMCwiSGVpZ2h0IjowLjAsIkJvcmRlclN0eWxlIjp7IiRpZCI6IjQxNyIsIkxpbmVDb2xvciI6bnVsbCwiTGluZVdlaWdodCI6MC4wLCJMaW5lVHlwZSI6MCwiUGFyZW50U3R5bGUiOm51bGx9LCJQYXJlbnRTdHlsZSI6bnVsbH0sIkRhdGVTdHlsZSI6eyIkaWQiOiI0MTgiLCJGb250U2V0dGluZ3MiOnsiJGlkIjoiNDE5IiwiRm9udFNpemUiOjEwLCJGb250TmFtZSI6IkNhbGlicmkiLCJJc0JvbGQiOmZhbHNlLCJJc0l0YWxpYyI6ZmFsc2UsIklzVW5kZXJsaW5lZCI6ZmFsc2UsIlBhcmVudFN0eWxlIjpudWxsfSwiQXV0b1NpemUiOjAsIkZvcmVncm91bmQiOnsiJGlkIjoiNDIwIiwiQ29sb3IiOnsiJGlkIjoiNDIx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xMjcifSwiUGFkZGluZyI6eyIkcmVmIjoiMTI4In0sIkJhY2tncm91bmQiOnsiJHJlZiI6IjEyOSJ9LCJJc1Zpc2libGUiOnRydWUsIldpZHRoIjowLjAsIkhlaWdodCI6MC4wLCJCb3JkZXJTdHlsZSI6eyIkaWQiOiI0MjIiLCJMaW5lQ29sb3IiOm51bGwsIkxpbmVXZWlnaHQiOjAuMCwiTGluZVR5cGUiOjAsIlBhcmVudFN0eWxlIjpudWxsfSwiUGFyZW50U3R5bGUiOm51bGx9LCJEYXRlRm9ybWF0Ijp7IiRpZCI6IjQyM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QyNCIsIkRhdGVQYXJ0SXNWaXNpYmxlIjpmYWxzZSwiVGltZVBhcnRJc1Zpc2libGUiOmZhbHNlfX0sIklzVmlzaWJsZSI6dHJ1ZSwiUGFyZW50U3R5bGUiOm51bGx9LCJJbmRleCI6MywiU21hcnREdXJhdGlvbkFjdGl2YXRlZCI6ZmFsc2UsIkRhdGVGb3JtYXQiOnsiJHJlZiI6IjQyMyJ9LCJJZCI6IjUwNWU1ZmExLWFiNjItNDkxNy1hM2I5LTk3NmNlMDEyOGJlYSIsIkltcG9ydElkIjpudWxsLCJUaXRsZSI6IlRyYWluaW5nIiwiTm90ZSI6bnVsbCwiSHlwZXJsaW5rIjp7IiRpZCI6IjQyNSIsIkFkZHJlc3MiOiIiLCJTdWJBZGRyZXNzIjoiIn0sIklzQ2hhbmdlZCI6ZmFsc2UsIklzTmV3IjpmYWxzZX0seyIkaWQiOiI0MjYiLCJHcm91cE5hbWUiOm51bGwsIlN0YXJ0RGF0ZSI6IjIwMTktMTItMjNUMDA6MDA6MDBaIiwiRW5kRGF0ZSI6IjIwMjAtMDQtMzBUMjM6NTk6MDBaIiwiUGVyY2VudGFnZUNvbXBsZXRlIjpudWxsLCJTdHlsZSI6eyIkaWQiOiI0MjciLCJTaGFwZSI6MCwiU2hhcGVUaGlja25lc3MiOjEsIkR1cmF0aW9uRm9ybWF0IjowLCJJbmNsdWRlTm9uV29ya2luZ0RheXNJbkR1cmF0aW9uIjp0cnVlLCJQZXJjZW50YWdlQ29tcGxldGVTdHlsZSI6eyIkaWQiOiI0MjgiLCJGb250U2V0dGluZ3MiOnsiJGlkIjoiNDI5IiwiRm9udFNpemUiOjEwLCJGb250TmFtZSI6IkNhbGlicmkiLCJJc0JvbGQiOmZhbHNlLCJJc0l0YWxpYyI6ZmFsc2UsIklzVW5kZXJsaW5lZCI6ZmFsc2UsIlBhcmVudFN0eWxlIjp7IiRyZWYiOiI4OCJ9fSwiQXV0b1NpemUiOjAsIkZvcmVncm91bmQiOnsiJHJlZiI6Ijg5In0sIk1heFdpZHRoIjoyMDAuMCwiTWF4SGVpZ2h0IjoiSW5maW5pdHkiLCJTbWFydEZvcmVncm91bmRJc0FjdGl2ZSI6ZmFsc2UsIkhvcml6b250YWxBbGlnbm1lbnQiOjAsIlZlcnRpY2FsQWxpZ25tZW50IjowLCJTbWFydEZvcmVncm91bmQiOm51bGwsIkJhY2tncm91bmRGaWxsVHlwZSI6MCwiTWFyZ2luIjp7IiRyZWYiOiI5MSJ9LCJQYWRkaW5nIjp7IiRyZWYiOiI5MiJ9LCJCYWNrZ3JvdW5kIjp7IiRyZWYiOiI5MyJ9LCJJc1Zpc2libGUiOnRydWUsIldpZHRoIjowLjAsIkhlaWdodCI6MC4wLCJCb3JkZXJTdHlsZSI6eyIkaWQiOiI0MzAiLCJMaW5lQ29sb3IiOm51bGwsIkxpbmVXZWlnaHQiOjAuMCwiTGluZVR5cGUiOjAsIlBhcmVudFN0eWxlIjpudWxsfSwiUGFyZW50U3R5bGUiOnsiJHJlZiI6Ijg3In19LCJEdXJhdGlvblN0eWxlIjp7IiRpZCI6IjQzMSIsIkZvbnRTZXR0aW5ncyI6eyIkaWQiOiI0MzIiLCJGb250U2l6ZSI6MTAsIkZvbnROYW1lIjoiQ2FsaWJyaSIsIklzQm9sZCI6ZmFsc2UsIklzSXRhbGljIjpmYWxzZSwiSXNVbmRlcmxpbmVkIjpmYWxzZSwiUGFyZW50U3R5bGUiOnsiJHJlZiI6Ijk2In19LCJBdXRvU2l6ZSI6MCwiRm9yZWdyb3VuZCI6eyIkcmVmIjoiOTcifSwiTWF4V2lkdGgiOjIwMC4wLCJNYXhIZWlnaHQiOiJJbmZpbml0eSIsIlNtYXJ0Rm9yZWdyb3VuZElzQWN0aXZlIjpmYWxzZSwiSG9yaXpvbnRhbEFsaWdubWVudCI6MCwiVmVydGljYWxBbGlnbm1lbnQiOjAsIlNtYXJ0Rm9yZWdyb3VuZCI6bnVsbCwiQmFja2dyb3VuZEZpbGxUeXBlIjowLCJNYXJnaW4iOnsiJHJlZiI6Ijk5In0sIlBhZGRpbmciOnsiJHJlZiI6IjEwMCJ9LCJCYWNrZ3JvdW5kIjp7IiRyZWYiOiIxMDEifSwiSXNWaXNpYmxlIjp0cnVlLCJXaWR0aCI6MC4wLCJIZWlnaHQiOjAuMCwiQm9yZGVyU3R5bGUiOnsiJGlkIjoiNDMzIiwiTGluZUNvbG9yIjpudWxsLCJMaW5lV2VpZ2h0IjowLjAsIkxpbmVUeXBlIjowLCJQYXJlbnRTdHlsZSI6bnVsbH0sIlBhcmVudFN0eWxlIjp7IiRyZWYiOiI5NSJ9fSwiSG9yaXpvbnRhbENvbm5lY3RvclN0eWxlIjp7IiRpZCI6IjQzNCIsIkxpbmVDb2xvciI6eyIkcmVmIjoiMTAzIn0sIkxpbmVXZWlnaHQiOjEuMCwiTGluZVR5cGUiOjAsIlBhcmVudFN0eWxlIjp7IiRyZWYiOiIxMDIifX0sIlZlcnRpY2FsQ29ubmVjdG9yU3R5bGUiOnsiJGlkIjoiNDM1IiwiTGluZUNvbG9yIjp7IiRyZWYiOiIxMDYifSwiTGluZVdlaWdodCI6MC4wLCJMaW5lVHlwZSI6MCwiUGFyZW50U3R5bGUiOnsiJHJlZiI6IjEwNSJ9fSwiTWFyZ2luIjpudWxsLCJTdGFydERhdGVQb3NpdGlvbiI6NCwiRW5kRGF0ZVBvc2l0aW9uIjo0LCJEYXRlSXNWaXNpYmxlIjp0cnVlLCJUaXRsZVBvc2l0aW9uIjo1LCJEdXJhdGlvblBvc2l0aW9uIjowLCJQZXJjZW50YWdlQ29tcGxldGVkUG9zaXRpb24iOjYsIlNwYWNpbmciOjMsIklzQmVsb3dUaW1lYmFuZCI6dHJ1ZSwiUGVyY2VudGFnZUNvbXBsZXRlU2hhcGVPcGFjaXR5IjozNSwiU2hhcGVTdHlsZSI6eyIkaWQiOiI0MzYiLCJNYXJnaW4iOnsiJHJlZiI6IjEwOSJ9LCJQYWRkaW5nIjp7IiRyZWYiOiIxMTAifSwiQmFja2dyb3VuZCI6eyIkaWQiOiI0MzciLCJDb2xvciI6eyIkaWQiOiI0MzgiLCJBIjoyNTUsIlIiOjkxLCJHIjoxNTUsIkIiOjIxM319LCJJc1Zpc2libGUiOnRydWUsIldpZHRoIjowLjAsIkhlaWdodCI6MTYuMCwiQm9yZGVyU3R5bGUiOnsiJGlkIjoiNDM5IiwiTGluZUNvbG9yIjp7IiRpZCI6IjQ0MCIsIiR0eXBlIjoiTkxSRS5Db21tb24uRG9tLlNvbGlkQ29sb3JCcnVzaCwgTkxSRS5Db21tb24iLCJDb2xvciI6eyIkaWQiOiI0NDEiLCJBIjoyNTUsIlIiOjI1NSwiRyI6MCwiQiI6MH19LCJMaW5lV2VpZ2h0IjowLjAsIkxpbmVUeXBlIjowLCJQYXJlbnRTdHlsZSI6bnVsbH0sIlBhcmVudFN0eWxlIjp7IiRyZWYiOiIxMDgifX0sIlRpdGxlU3R5bGUiOnsiJGlkIjoiNDQyIiwiRm9udFNldHRpbmdzIjp7IiRpZCI6IjQ0MyIsIkZvbnRTaXplIjoxMSwiRm9udE5hbWUiOiJDYWxpYnJpIiwiSXNCb2xkIjp0cnVlLCJJc0l0YWxpYyI6ZmFsc2UsIklzVW5kZXJsaW5lZCI6ZmFsc2UsIlBhcmVudFN0eWxlIjp7IiRyZWYiOiIxMTcifX0sIkF1dG9TaXplIjowLCJGb3JlZ3JvdW5kIjp7IiRpZCI6IjQ0NCIsIkNvbG9yIjp7IiRpZCI6IjQ0NS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IwIn0sIlBhZGRpbmciOnsiJHJlZiI6IjEyMSJ9LCJCYWNrZ3JvdW5kIjp7IiRyZWYiOiIxMjIifSwiSXNWaXNpYmxlIjp0cnVlLCJXaWR0aCI6MC4wLCJIZWlnaHQiOjAuMCwiQm9yZGVyU3R5bGUiOnsiJGlkIjoiNDQ2IiwiTGluZUNvbG9yIjpudWxsLCJMaW5lV2VpZ2h0IjowLjAsIkxpbmVUeXBlIjowLCJQYXJlbnRTdHlsZSI6bnVsbH0sIlBhcmVudFN0eWxlIjp7IiRyZWYiOiIxMTYifX0sIkRhdGVTdHlsZSI6eyIkaWQiOiI0NDciLCJGb250U2V0dGluZ3MiOnsiJGlkIjoiNDQ4IiwiRm9udFNpemUiOjEwLCJGb250TmFtZSI6IkNhbGlicmkiLCJJc0JvbGQiOmZhbHNlLCJJc0l0YWxpYyI6ZmFsc2UsIklzVW5kZXJsaW5lZCI6ZmFsc2UsIlBhcmVudFN0eWxlIjp7IiRyZWYiOiIxMjQifX0sIkF1dG9TaXplIjowLCJGb3JlZ3JvdW5kIjp7IiRpZCI6IjQ0OSIsIkNvbG9yIjp7IiRpZCI6IjQ1M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3In0sIlBhZGRpbmciOnsiJHJlZiI6IjEyOCJ9LCJCYWNrZ3JvdW5kIjp7IiRyZWYiOiIxMjkifSwiSXNWaXNpYmxlIjp0cnVlLCJXaWR0aCI6MC4wLCJIZWlnaHQiOjAuMCwiQm9yZGVyU3R5bGUiOnsiJGlkIjoiNDUxIiwiTGluZUNvbG9yIjpudWxsLCJMaW5lV2VpZ2h0IjowLjAsIkxpbmVUeXBlIjowLCJQYXJlbnRTdHlsZSI6bnVsbH0sIlBhcmVudFN0eWxlIjp7IiRyZWYiOiIxMjMifX0sIkRhdGVGb3JtYXQiOnsiJHJlZiI6IjEzMCJ9LCJJc1Zpc2libGUiOnRydWUsIlBhcmVudFN0eWxlIjp7IiRyZWYiOiI4NiJ9fSwiSW5kZXgiOjQsIlNtYXJ0RHVyYXRpb25BY3RpdmF0ZWQiOmZhbHNlLCJEYXRlRm9ybWF0Ijp7IiRyZWYiOiIxMzAifSwiSWQiOiI4MmQxYjdhYS1lNzdkLTQxYTItYmUxNC1kNjlmNWU1MDFiMWIiLCJJbXBvcnRJZCI6bnVsbCwiVGl0bGUiOiJJbXBsZW1lbnRhdGlvbiAmIFRlc3RpbmciLCJOb3RlIjpudWxsLCJIeXBlcmxpbmsiOnsiJGlkIjoiNDUyIiwiQWRkcmVzcyI6IiIsIlN1YkFkZHJlc3MiOiIifSwiSXNDaGFuZ2VkIjpmYWxzZSwiSXNOZXciOnRydWV9LHsiJGlkIjoiNDUzIiwiR3JvdXBOYW1lIjpudWxsLCJTdGFydERhdGUiOiIyMDIwLTAxLTEzVDAwOjAwOjAwWiIsIkVuZERhdGUiOiIyMDIwLTAyLTA5VDIzOjU5OjAwWiIsIlBlcmNlbnRhZ2VDb21wbGV0ZSI6bnVsbCwiU3R5bGUiOnsiJGlkIjoiNDU0IiwiU2hhcGUiOjAsIlNoYXBlVGhpY2tuZXNzIjoxLCJEdXJhdGlvbkZvcm1hdCI6MCwiSW5jbHVkZU5vbldvcmtpbmdEYXlzSW5EdXJhdGlvbiI6dHJ1ZSwiUGVyY2VudGFnZUNvbXBsZXRlU3R5bGUiOnsiJGlkIjoiNDU1IiwiRm9udFNldHRpbmdzIjp7IiRpZCI6IjQ1NiIsIkZvbnRTaXplIjoxMCwiRm9udE5hbWUiOiJDYWxpYnJpIiwiSXNCb2xkIjpmYWxzZSwiSXNJdGFsaWMiOmZhbHNlLCJJc1VuZGVybGluZWQiOmZhbHNlLCJQYXJlbnRTdHlsZSI6eyIkcmVmIjoiODgifX0sIkF1dG9TaXplIjowLCJGb3JlZ3JvdW5kIjp7IiRyZWYiOiI4OSJ9LCJNYXhXaWR0aCI6MjAwLjAsIk1heEhlaWdodCI6IkluZmluaXR5IiwiU21hcnRGb3JlZ3JvdW5kSXNBY3RpdmUiOmZhbHNlLCJIb3Jpem9udGFsQWxpZ25tZW50IjowLCJWZXJ0aWNhbEFsaWdubWVudCI6MCwiU21hcnRGb3JlZ3JvdW5kIjpudWxsLCJCYWNrZ3JvdW5kRmlsbFR5cGUiOjAsIk1hcmdpbiI6eyIkcmVmIjoiOTEifSwiUGFkZGluZyI6eyIkcmVmIjoiOTIifSwiQmFja2dyb3VuZCI6eyIkcmVmIjoiOTMifSwiSXNWaXNpYmxlIjp0cnVlLCJXaWR0aCI6MC4wLCJIZWlnaHQiOjAuMCwiQm9yZGVyU3R5bGUiOnsiJGlkIjoiNDU3IiwiTGluZUNvbG9yIjpudWxsLCJMaW5lV2VpZ2h0IjowLjAsIkxpbmVUeXBlIjowLCJQYXJlbnRTdHlsZSI6bnVsbH0sIlBhcmVudFN0eWxlIjp7IiRyZWYiOiI4NyJ9fSwiRHVyYXRpb25TdHlsZSI6eyIkaWQiOiI0NTgiLCJGb250U2V0dGluZ3MiOnsiJGlkIjoiNDU5IiwiRm9udFNpemUiOjEwLCJGb250TmFtZSI6IkNhbGlicmkiLCJJc0JvbGQiOmZhbHNlLCJJc0l0YWxpYyI6ZmFsc2UsIklzVW5kZXJsaW5lZCI6ZmFsc2UsIlBhcmVudFN0eWxlIjp7IiRyZWYiOiI5NiJ9fSwiQXV0b1NpemUiOjAsIkZvcmVncm91bmQiOnsiJHJlZiI6Ijk3In0sIk1heFdpZHRoIjoyMDAuMCwiTWF4SGVpZ2h0IjoiSW5maW5pdHkiLCJTbWFydEZvcmVncm91bmRJc0FjdGl2ZSI6ZmFsc2UsIkhvcml6b250YWxBbGlnbm1lbnQiOjAsIlZlcnRpY2FsQWxpZ25tZW50IjowLCJTbWFydEZvcmVncm91bmQiOm51bGwsIkJhY2tncm91bmRGaWxsVHlwZSI6MCwiTWFyZ2luIjp7IiRyZWYiOiI5OSJ9LCJQYWRkaW5nIjp7IiRyZWYiOiIxMDAifSwiQmFja2dyb3VuZCI6eyIkcmVmIjoiMTAxIn0sIklzVmlzaWJsZSI6dHJ1ZSwiV2lkdGgiOjAuMCwiSGVpZ2h0IjowLjAsIkJvcmRlclN0eWxlIjp7IiRpZCI6IjQ2MCIsIkxpbmVDb2xvciI6bnVsbCwiTGluZVdlaWdodCI6MC4wLCJMaW5lVHlwZSI6MCwiUGFyZW50U3R5bGUiOm51bGx9LCJQYXJlbnRTdHlsZSI6eyIkcmVmIjoiOTUifX0sIkhvcml6b250YWxDb25uZWN0b3JTdHlsZSI6eyIkaWQiOiI0NjEiLCJMaW5lQ29sb3IiOnsiJHJlZiI6IjEwMyJ9LCJMaW5lV2VpZ2h0IjoxLjAsIkxpbmVUeXBlIjowLCJQYXJlbnRTdHlsZSI6eyIkcmVmIjoiMTAyIn19LCJWZXJ0aWNhbENvbm5lY3RvclN0eWxlIjp7IiRpZCI6IjQ2MiIsIkxpbmVDb2xvciI6eyIkcmVmIjoiMTA2In0sIkxpbmVXZWlnaHQiOjAuMCwiTGluZVR5cGUiOjAsIlBhcmVudFN0eWxlIjp7IiRyZWYiOiIxMDUifX0sIk1hcmdpbiI6bnVsbCwiU3RhcnREYXRlUG9zaXRpb24iOjQsIkVuZERhdGVQb3NpdGlvbiI6NCwiRGF0ZUlzVmlzaWJsZSI6dHJ1ZSwiVGl0bGVQb3NpdGlvbiI6NSwiRHVyYXRpb25Qb3NpdGlvbiI6MCwiUGVyY2VudGFnZUNvbXBsZXRlZFBvc2l0aW9uIjo2LCJTcGFjaW5nIjozLCJJc0JlbG93VGltZWJhbmQiOnRydWUsIlBlcmNlbnRhZ2VDb21wbGV0ZVNoYXBlT3BhY2l0eSI6MzUsIlNoYXBlU3R5bGUiOnsiJGlkIjoiNDYzIiwiTWFyZ2luIjp7IiRyZWYiOiIxMDkifSwiUGFkZGluZyI6eyIkaWQiOiI0NjQiLCJUb3AiOjAsIkxlZnQiOjAsIlJpZ2h0IjoyLCJCb3R0b20iOjB9LCJCYWNrZ3JvdW5kIjp7IiRpZCI6IjQ2NSIsIkNvbG9yIjp7IiRpZCI6IjQ2NiIsIkEiOjI1NSwiUiI6MjM0LCJHIjoyMiwiQiI6MzB9fSwiSXNWaXNpYmxlIjp0cnVlLCJXaWR0aCI6MC4wLCJIZWlnaHQiOjE2LjAsIkJvcmRlclN0eWxlIjp7IiRpZCI6IjQ2NyIsIkxpbmVDb2xvciI6eyIkaWQiOiI0NjgiLCIkdHlwZSI6Ik5MUkUuQ29tbW9uLkRvbS5Tb2xpZENvbG9yQnJ1c2gsIE5MUkUuQ29tbW9uIiwiQ29sb3IiOnsiJGlkIjoiNDY5IiwiQSI6MjU1LCJSIjoyNTUsIkciOjAsIkIiOjB9fSwiTGluZVdlaWdodCI6MC4wLCJMaW5lVHlwZSI6MCwiUGFyZW50U3R5bGUiOm51bGx9LCJQYXJlbnRTdHlsZSI6eyIkcmVmIjoiMTA4In19LCJUaXRsZVN0eWxlIjp7IiRpZCI6IjQ3MCIsIkZvbnRTZXR0aW5ncyI6eyIkaWQiOiI0NzEiLCJGb250U2l6ZSI6MTEsIkZvbnROYW1lIjoiQ2FsaWJyaSIsIklzQm9sZCI6dHJ1ZSwiSXNJdGFsaWMiOmZhbHNlLCJJc1VuZGVybGluZWQiOmZhbHNlLCJQYXJlbnRTdHlsZSI6eyIkcmVmIjoiMTE3In19LCJBdXRvU2l6ZSI6MCwiRm9yZWdyb3VuZCI6eyIkaWQiOiI0NzIiLCJDb2xvciI6eyIkaWQiOiI0NzM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yMCJ9LCJQYWRkaW5nIjp7IiRyZWYiOiIxMjEifSwiQmFja2dyb3VuZCI6eyIkcmVmIjoiMTIyIn0sIklzVmlzaWJsZSI6dHJ1ZSwiV2lkdGgiOjAuMCwiSGVpZ2h0IjowLjAsIkJvcmRlclN0eWxlIjp7IiRpZCI6IjQ3NCIsIkxpbmVDb2xvciI6bnVsbCwiTGluZVdlaWdodCI6MC4wLCJMaW5lVHlwZSI6MCwiUGFyZW50U3R5bGUiOm51bGx9LCJQYXJlbnRTdHlsZSI6eyIkcmVmIjoiMTE2In19LCJEYXRlU3R5bGUiOnsiJGlkIjoiNDc1IiwiRm9udFNldHRpbmdzIjp7IiRpZCI6IjQ3NiIsIkZvbnRTaXplIjoxMCwiRm9udE5hbWUiOiJDYWxpYnJpIiwiSXNCb2xkIjpmYWxzZSwiSXNJdGFsaWMiOmZhbHNlLCJJc1VuZGVybGluZWQiOmZhbHNlLCJQYXJlbnRTdHlsZSI6eyIkcmVmIjoiMTI0In19LCJBdXRvU2l6ZSI6MCwiRm9yZWdyb3VuZCI6eyIkaWQiOiI0NzciLCJDb2xvciI6eyIkaWQiOiI0Nzg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EyNyJ9LCJQYWRkaW5nIjp7IiRyZWYiOiIxMjgifSwiQmFja2dyb3VuZCI6eyIkcmVmIjoiMTI5In0sIklzVmlzaWJsZSI6dHJ1ZSwiV2lkdGgiOjAuMCwiSGVpZ2h0IjowLjAsIkJvcmRlclN0eWxlIjp7IiRpZCI6IjQ3OSIsIkxpbmVDb2xvciI6bnVsbCwiTGluZVdlaWdodCI6MC4wLCJMaW5lVHlwZSI6MCwiUGFyZW50U3R5bGUiOm51bGx9LCJQYXJlbnRTdHlsZSI6eyIkcmVmIjoiMTIzIn19LCJEYXRlRm9ybWF0Ijp7IiRyZWYiOiIxMzAifSwiSXNWaXNpYmxlIjp0cnVlLCJQYXJlbnRTdHlsZSI6eyIkcmVmIjoiODYifX0sIkluZGV4Ijo1LCJTbWFydER1cmF0aW9uQWN0aXZhdGVkIjpmYWxzZSwiRGF0ZUZvcm1hdCI6eyIkcmVmIjoiMTMwIn0sIklkIjoiZmU4MmEwNTQtZWI3Mi00ODUxLWE5M2YtNmE2MDY0MzJiZmFjIiwiSW1wb3J0SWQiOm51bGwsIlRpdGxlIjoiVGV0IEhvbGlkYXkiLCJOb3RlIjpudWxsLCJIeXBlcmxpbmsiOnsiJGlkIjoiNDgwIiwiQWRkcmVzcyI6IiIsIlN1YkFkZHJlc3MiOiIifSwiSXNDaGFuZ2VkIjpmYWxzZSwiSXNOZXciOnRydWV9LHsiJGlkIjoiNDgxIiwiR3JvdXBOYW1lIjpudWxsLCJTdGFydERhdGUiOiIyMDIwLTA0LTMwVDAwOjAwOjAwWiIsIkVuZERhdGUiOiIyMDIwLTA0LTMwVDIzOjU5OjAwWiIsIlBlcmNlbnRhZ2VDb21wbGV0ZSI6bnVsbCwiU3R5bGUiOnsiJGlkIjoiNDgyIiwiU2hhcGUiOjAsIlNoYXBlVGhpY2tuZXNzIjoxLCJEdXJhdGlvbkZvcm1hdCI6MCwiSW5jbHVkZU5vbldvcmtpbmdEYXlzSW5EdXJhdGlvbiI6ZmFsc2UsIlBlcmNlbnRhZ2VDb21wbGV0ZVN0eWxlIjp7IiRpZCI6IjQ4MyIsIkZvbnRTZXR0aW5ncyI6eyIkaWQiOiI0ODQiLCJGb250U2l6ZSI6MTAsIkZvbnROYW1lIjoiQ2FsaWJyaSIsIklzQm9sZCI6ZmFsc2UsIklzSXRhbGljIjpmYWxzZSwiSXNVbmRlcmxpbmVkIjpmYWxzZSwiUGFyZW50U3R5bGUiOm51bGx9LCJBdXRvU2l6ZSI6MCwiRm9yZWdyb3VuZCI6eyIkcmVmIjoiODkifSwiTWF4V2lkdGgiOjIwMC4wLCJNYXhIZWlnaHQiOiJJbmZpbml0eSIsIlNtYXJ0Rm9yZWdyb3VuZElzQWN0aXZlIjpmYWxzZSwiSG9yaXpvbnRhbEFsaWdubWVudCI6MCwiVmVydGljYWxBbGlnbm1lbnQiOjAsIlNtYXJ0Rm9yZWdyb3VuZCI6bnVsbCwiQmFja2dyb3VuZEZpbGxUeXBlIjowLCJNYXJnaW4iOnsiJHJlZiI6IjkxIn0sIlBhZGRpbmciOnsiJHJlZiI6IjkyIn0sIkJhY2tncm91bmQiOnsiJHJlZiI6IjkzIn0sIklzVmlzaWJsZSI6dHJ1ZSwiV2lkdGgiOjAuMCwiSGVpZ2h0IjowLjAsIkJvcmRlclN0eWxlIjp7IiRpZCI6IjQ4NSIsIkxpbmVDb2xvciI6bnVsbCwiTGluZVdlaWdodCI6MC4wLCJMaW5lVHlwZSI6MCwiUGFyZW50U3R5bGUiOm51bGx9LCJQYXJlbnRTdHlsZSI6bnVsbH0sIkR1cmF0aW9uU3R5bGUiOnsiJGlkIjoiNDg2IiwiRm9udFNldHRpbmdzIjp7IiRpZCI6IjQ4NyIsIkZvbnRTaXplIjoxMCwiRm9udE5hbWUiOiJDYWxpYnJpIiwiSXNCb2xkIjpmYWxzZSwiSXNJdGFsaWMiOmZhbHNlLCJJc1VuZGVybGluZWQiOmZhbHNlLCJQYXJlbnRTdHlsZSI6bnVsbH0sIkF1dG9TaXplIjowLCJGb3JlZ3JvdW5kIjp7IiRpZCI6IjQ4OCIsIkNvbG9yIjp7IiRpZCI6IjQ4O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OTkifSwiUGFkZGluZyI6eyIkcmVmIjoiMTAwIn0sIkJhY2tncm91bmQiOnsiJHJlZiI6IjEwMSJ9LCJJc1Zpc2libGUiOnRydWUsIldpZHRoIjowLjAsIkhlaWdodCI6MC4wLCJCb3JkZXJTdHlsZSI6eyIkaWQiOiI0OTAiLCJMaW5lQ29sb3IiOm51bGwsIkxpbmVXZWlnaHQiOjAuMCwiTGluZVR5cGUiOjAsIlBhcmVudFN0eWxlIjpudWxsfSwiUGFyZW50U3R5bGUiOm51bGx9LCJIb3Jpem9udGFsQ29ubmVjdG9yU3R5bGUiOnsiJGlkIjoiNDkxIiwiTGluZUNvbG9yIjp7IiRpZCI6IjQ5MiIsIiR0eXBlIjoiTkxSRS5Db21tb24uRG9tLlNvbGlkQ29sb3JCcnVzaCwgTkxSRS5Db21tb24iLCJDb2xvciI6eyIkaWQiOiI0OTMiLCJBIjoyNTUsIlIiOjIwNCwiRyI6MjA0LCJCIjoyMDR9fSwiTGluZVdlaWdodCI6MC44LCJMaW5lVHlwZSI6MCwiUGFyZW50U3R5bGUiOm51bGx9LCJWZXJ0aWNhbENvbm5lY3RvclN0eWxlIjp7IiRpZCI6IjQ5NCIsIkxpbmVDb2xvciI6eyIkcmVmIjoiMTA2In0sIkxpbmVXZWlnaHQiOjAuMCwiTGluZVR5cGUiOjAsIlBhcmVudFN0eWxlIjpudWxsfSwiTWFyZ2luIjpudWxsLCJTdGFydERhdGVQb3NpdGlvbiI6NCwiRW5kRGF0ZVBvc2l0aW9uIjo0LCJEYXRlSXNWaXNpYmxlIjp0cnVlLCJUaXRsZVBvc2l0aW9uIjo1LCJEdXJhdGlvblBvc2l0aW9uIjowLCJQZXJjZW50YWdlQ29tcGxldGVkUG9zaXRpb24iOjYsIlNwYWNpbmciOjMsIklzQmVsb3dUaW1lYmFuZCI6dHJ1ZSwiUGVyY2VudGFnZUNvbXBsZXRlU2hhcGVPcGFjaXR5IjozNSwiU2hhcGVTdHlsZSI6eyIkaWQiOiI0OTUiLCJNYXJnaW4iOnsiJHJlZiI6IjEwOSJ9LCJQYWRkaW5nIjp7IiRyZWYiOiIxMTAifSwiQmFja2dyb3VuZCI6eyIkaWQiOiI0OTYiLCJDb2xvciI6eyIkaWQiOiI0OTciLCJBIjoyNTUsIlIiOjkxLCJHIjoxNTUsIkIiOjIxM319LCJJc1Zpc2libGUiOnRydWUsIldpZHRoIjowLjAsIkhlaWdodCI6MTYuMCwiQm9yZGVyU3R5bGUiOnsiJGlkIjoiNDk4IiwiTGluZUNvbG9yIjp7IiRyZWYiOiIxMTQifSwiTGluZVdlaWdodCI6MC4wLCJMaW5lVHlwZSI6MCwiUGFyZW50U3R5bGUiOm51bGx9LCJQYXJlbnRTdHlsZSI6bnVsbH0sIlRpdGxlU3R5bGUiOnsiJGlkIjoiNDk5IiwiRm9udFNldHRpbmdzIjp7IiRpZCI6IjUwMCIsIkZvbnRTaXplIjoxMSwiRm9udE5hbWUiOiJDYWxpYnJpIiwiSXNCb2xkIjp0cnVlLCJJc0l0YWxpYyI6ZmFsc2UsIklzVW5kZXJsaW5lZCI6ZmFsc2UsIlBhcmVudFN0eWxlIjpudWxsfSwiQXV0b1NpemUiOjAsIkZvcmVncm91bmQiOnsiJGlkIjoiNTAxIiwiQ29sb3IiOnsiJGlkIjoiNTAy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jAifSwiUGFkZGluZyI6eyIkcmVmIjoiMTIxIn0sIkJhY2tncm91bmQiOnsiJHJlZiI6IjEyMiJ9LCJJc1Zpc2libGUiOnRydWUsIldpZHRoIjowLjAsIkhlaWdodCI6MC4wLCJCb3JkZXJTdHlsZSI6eyIkaWQiOiI1MDMiLCJMaW5lQ29sb3IiOm51bGwsIkxpbmVXZWlnaHQiOjAuMCwiTGluZVR5cGUiOjAsIlBhcmVudFN0eWxlIjpudWxsfSwiUGFyZW50U3R5bGUiOm51bGx9LCJEYXRlU3R5bGUiOnsiJGlkIjoiNTA0IiwiRm9udFNldHRpbmdzIjp7IiRpZCI6IjUwNSIsIkZvbnRTaXplIjoxMCwiRm9udE5hbWUiOiJDYWxpYnJpIiwiSXNCb2xkIjpmYWxzZSwiSXNJdGFsaWMiOmZhbHNlLCJJc1VuZGVybGluZWQiOmZhbHNlLCJQYXJlbnRTdHlsZSI6bnVsbH0sIkF1dG9TaXplIjowLCJGb3JlZ3JvdW5kIjp7IiRpZCI6IjUwNiIsIkNvbG9yIjp7IiRpZCI6IjUwN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TI3In0sIlBhZGRpbmciOnsiJHJlZiI6IjEyOCJ9LCJCYWNrZ3JvdW5kIjp7IiRyZWYiOiIxMjkifSwiSXNWaXNpYmxlIjp0cnVlLCJXaWR0aCI6MC4wLCJIZWlnaHQiOjAuMCwiQm9yZGVyU3R5bGUiOnsiJGlkIjoiNTA4IiwiTGluZUNvbG9yIjpudWxsLCJMaW5lV2VpZ2h0IjowLjAsIkxpbmVUeXBlIjowLCJQYXJlbnRTdHlsZSI6bnVsbH0sIlBhcmVudFN0eWxlIjpudWxsfSwiRGF0ZUZvcm1hdCI6eyIkaWQiOiI1MDk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1MTAiLCJEYXRlUGFydElzVmlzaWJsZSI6ZmFsc2UsIlRpbWVQYXJ0SXNWaXNpYmxlIjpmYWxzZX19LCJJc1Zpc2libGUiOnRydWUsIlBhcmVudFN0eWxlIjpudWxsfSwiSW5kZXgiOjYsIlNtYXJ0RHVyYXRpb25BY3RpdmF0ZWQiOmZhbHNlLCJEYXRlRm9ybWF0Ijp7IiRyZWYiOiI1MDkifSwiSWQiOiIzMTNhMTYxZC0yYTdmLTRlYWQtYTQ0My1lOGMzNDJkNzY4NjAiLCJJbXBvcnRJZCI6bnVsbCwiVGl0bGUiOiJDbG9zZSBQcm9qZWN0IiwiTm90ZSI6bnVsbCwiSHlwZXJsaW5rIjp7IiRpZCI6IjUxMSIsIkFkZHJlc3MiOiIiLCJTdWJBZGRyZXNzIjoiIn0sIklzQ2hhbmdlZCI6ZmFsc2UsIklzTmV3IjpmYWxzZX1dLCJTd2ltbGFuZXMiOltdLCJNc1Byb2plY3RJdGVtc1RyZWUiOnsiJGlkIjoiNTEyIiwiUm9vdCI6eyJJbXBvcnRJZCI6bnVsbCwiSXNJbXBvcnRlZCI6ZmFsc2UsIkNoaWxkcmVuIjpbXX19LCJNZXRhZGF0YSI6eyIkaWQiOiI1MTMiLCJSZWNlbnRDb2xvcnNDb2xsZWN0aW9uIjoiW1wiI0ZGRUExNjFFXCIsXCIjRkZGRUJBMEFcIl0ifSwiU2V0dGluZ3MiOnsiJGlkIjoiNTE0IiwiSW1wYU9wdGlvbnMiOm51bGw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nRydWUsIlNtYXJ0VGltZWxpbmVUYXNrUGVyY2VudGFnZUZpdCI6ZmFsc2V9LCJJc05ldyI6ZmFsc2UsIkltcG9ydFR5cGUiOjAsIkZpbGVQYXRoIjpudWxsLCJUaW1lQ29uZmlndXJhdGlvbiI6eyIkaWQiOiI1MTUiLCJVc2VUaW1lIjpmYWxzZSwiV29ya0RheVN0YXJ0IjoiMDA6MDA6MDAiLCJXb3JrRGF5RW5kIjoiMjM6NTk6MDAifSwiTGFzdFVzZWRUZW1wbGF0ZUlkIjoiNzM1NWI2MzMtYWM2Ni00NTI4LThiNGQtMjk5ZmFlZGM5ZWU5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118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2014-05-08T21:55:52Z</dcterms:created>
  <dcterms:modified xsi:type="dcterms:W3CDTF">2020-01-07T03:11:28Z</dcterms:modified>
</cp:coreProperties>
</file>