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93078" autoAdjust="0"/>
  </p:normalViewPr>
  <p:slideViewPr>
    <p:cSldViewPr snapToGrid="0">
      <p:cViewPr varScale="1">
        <p:scale>
          <a:sx n="68" d="100"/>
          <a:sy n="68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199C-2D8F-418A-A5E4-7120536D077C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93DA-0593-4A51-8CBB-DF3905BE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93DA-0593-4A51-8CBB-DF3905BEDE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notesSlide" Target="../notesSlides/notesSlide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5503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88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25503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925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772880" y="5634863"/>
            <a:ext cx="46839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3" name="OTLSHAPE_T_82d1b7aae77d41a2be14d69f5e501b1b_HorizontalConnector1"/>
          <p:cNvCxnSpPr/>
          <p:nvPr>
            <p:custDataLst>
              <p:tags r:id="rId5"/>
            </p:custDataLst>
          </p:nvPr>
        </p:nvCxnSpPr>
        <p:spPr>
          <a:xfrm>
            <a:off x="1627801" y="5238538"/>
            <a:ext cx="27964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2" name="OTLSHAPE_T_f23e460505c24ee88159b421b810b7e4_HorizontalConnector1"/>
          <p:cNvCxnSpPr/>
          <p:nvPr>
            <p:custDataLst>
              <p:tags r:id="rId6"/>
            </p:custDataLst>
          </p:nvPr>
        </p:nvCxnSpPr>
        <p:spPr>
          <a:xfrm>
            <a:off x="686393" y="4445889"/>
            <a:ext cx="16728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1" name="OTLSHAPE_T_23c152327d314e958e11ca251f33fb49_HorizontalConnector1"/>
          <p:cNvCxnSpPr/>
          <p:nvPr>
            <p:custDataLst>
              <p:tags r:id="rId7"/>
            </p:custDataLst>
          </p:nvPr>
        </p:nvCxnSpPr>
        <p:spPr>
          <a:xfrm>
            <a:off x="630048" y="4049564"/>
            <a:ext cx="6966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0" name="OTLSHAPE_T_11a5fd20169a4e5aa0bed048dba08ff2_HorizontalConnector1"/>
          <p:cNvCxnSpPr/>
          <p:nvPr>
            <p:custDataLst>
              <p:tags r:id="rId8"/>
            </p:custDataLst>
          </p:nvPr>
        </p:nvCxnSpPr>
        <p:spPr>
          <a:xfrm>
            <a:off x="584369" y="3653240"/>
            <a:ext cx="3981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841a70fcf0844b768bd3c93d8e82cdc4_Connector1">
            <a:extLst>
              <a:ext uri="{FF2B5EF4-FFF2-40B4-BE49-F238E27FC236}">
                <a16:creationId xmlns:a16="http://schemas.microsoft.com/office/drawing/2014/main" id="{AC4C2D67-E349-4EDB-A83D-6FD9340712F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15114" y="861542"/>
            <a:ext cx="0" cy="1637818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315e3df03a234161b9519aae38b30fa2_Connector1">
            <a:extLst>
              <a:ext uri="{FF2B5EF4-FFF2-40B4-BE49-F238E27FC236}">
                <a16:creationId xmlns:a16="http://schemas.microsoft.com/office/drawing/2014/main" id="{700E2C50-54C8-496B-9A11-3FC8C8DF0BD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821170" y="20571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13a161d2a7f4eada443e8c342d76860_HorizontalConnector1">
            <a:extLst>
              <a:ext uri="{FF2B5EF4-FFF2-40B4-BE49-F238E27FC236}">
                <a16:creationId xmlns:a16="http://schemas.microsoft.com/office/drawing/2014/main" id="{2A369107-5C63-44DF-A626-C23AA64F9D36}"/>
              </a:ext>
            </a:extLst>
          </p:cNvPr>
          <p:cNvCxnSpPr>
            <a:cxnSpLocks/>
            <a:endCxn id="160" idx="3"/>
          </p:cNvCxnSpPr>
          <p:nvPr>
            <p:custDataLst>
              <p:tags r:id="rId11"/>
            </p:custDataLst>
          </p:nvPr>
        </p:nvCxnSpPr>
        <p:spPr>
          <a:xfrm flipV="1">
            <a:off x="878247" y="6010974"/>
            <a:ext cx="5468462" cy="2021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9" name="OTLSHAPE_M_f36886370e824535b35719d05e608266_Connector1">
            <a:extLst>
              <a:ext uri="{FF2B5EF4-FFF2-40B4-BE49-F238E27FC236}">
                <a16:creationId xmlns:a16="http://schemas.microsoft.com/office/drawing/2014/main" id="{6E95935D-F0A0-4A8B-A91E-3AD7C835790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659289" y="1604646"/>
            <a:ext cx="0" cy="894715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505e5fa1ab624917a3b9976ce0128bea_HorizontalConnector1">
            <a:extLst>
              <a:ext uri="{FF2B5EF4-FFF2-40B4-BE49-F238E27FC236}">
                <a16:creationId xmlns:a16="http://schemas.microsoft.com/office/drawing/2014/main" id="{A76F30F7-E70C-4DDF-B095-5BA4AAE58E5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89365" y="4842214"/>
            <a:ext cx="24582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440a7e1110954cea9aadfc599fcb2486_Connector1">
            <a:extLst>
              <a:ext uri="{FF2B5EF4-FFF2-40B4-BE49-F238E27FC236}">
                <a16:creationId xmlns:a16="http://schemas.microsoft.com/office/drawing/2014/main" id="{1E1E55BF-8CD0-4A91-A2FD-51C54C30EC3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347641" y="20571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M_b8d8e3a727d34366833bd51745f4c1c0_Connector1">
            <a:extLst>
              <a:ext uri="{FF2B5EF4-FFF2-40B4-BE49-F238E27FC236}">
                <a16:creationId xmlns:a16="http://schemas.microsoft.com/office/drawing/2014/main" id="{CC0AA1EA-966F-41CF-920A-8FD391083C6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217293" y="1152102"/>
            <a:ext cx="0" cy="79311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d7718b2de0af4d4e89c3ffe6ae0bd866_Connector1">
            <a:extLst>
              <a:ext uri="{FF2B5EF4-FFF2-40B4-BE49-F238E27FC236}">
                <a16:creationId xmlns:a16="http://schemas.microsoft.com/office/drawing/2014/main" id="{1DB48C9D-C027-455F-BCBD-4194A5A84AD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479774" y="2057188"/>
            <a:ext cx="0" cy="442172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M_b8d8e3a727d34366833bd51745f4c1c0_Connector2">
            <a:extLst>
              <a:ext uri="{FF2B5EF4-FFF2-40B4-BE49-F238E27FC236}">
                <a16:creationId xmlns:a16="http://schemas.microsoft.com/office/drawing/2014/main" id="{C57E1E16-D9DB-4ABF-9031-DD3BE50530A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217293" y="2115735"/>
            <a:ext cx="0" cy="38362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46abe3f955d64b66a04a7eb9cb3b00a8_Connector2">
            <a:extLst>
              <a:ext uri="{FF2B5EF4-FFF2-40B4-BE49-F238E27FC236}">
                <a16:creationId xmlns:a16="http://schemas.microsoft.com/office/drawing/2014/main" id="{32D6FC8F-3DB2-43E3-A127-3DB04152BCBD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015764" y="2186267"/>
            <a:ext cx="0" cy="38362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9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933365" y="24993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90" name="OTLSHAPE_TB_00000000000000000000000000000000_ElapsedTime"/>
          <p:cNvSpPr/>
          <p:nvPr>
            <p:custDataLst>
              <p:tags r:id="rId20"/>
            </p:custDataLst>
          </p:nvPr>
        </p:nvSpPr>
        <p:spPr>
          <a:xfrm>
            <a:off x="933364" y="2804160"/>
            <a:ext cx="9884383" cy="45719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1" name="OTLSHAPE_TB_00000000000000000000000000000000_TodayMarkerShape"/>
          <p:cNvSpPr/>
          <p:nvPr>
            <p:custDataLst>
              <p:tags r:id="rId21"/>
            </p:custDataLst>
          </p:nvPr>
        </p:nvSpPr>
        <p:spPr>
          <a:xfrm>
            <a:off x="10760597" y="28676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2" name="OTLSHAPE_TB_00000000000000000000000000000000_TodayMarkerText"/>
          <p:cNvSpPr txBox="1"/>
          <p:nvPr>
            <p:custDataLst>
              <p:tags r:id="rId22"/>
            </p:custDataLst>
          </p:nvPr>
        </p:nvSpPr>
        <p:spPr>
          <a:xfrm>
            <a:off x="10633597" y="303947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893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96865" y="259683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895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029392" y="25968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897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061919" y="25968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899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094446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5901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933776" y="25939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5903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5682155" y="260028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905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6346709" y="25939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5907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7059982" y="259464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5909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8479258" y="259774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32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450C9976-2816-4FFD-BB2D-A53420A0044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289608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cxnSp>
        <p:nvCxnSpPr>
          <p:cNvPr id="5894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1965892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6" name="OTLSHAPE_TB_00000000000000000000000000000000_Separator2"/>
          <p:cNvCxnSpPr/>
          <p:nvPr>
            <p:custDataLst>
              <p:tags r:id="rId34"/>
            </p:custDataLst>
          </p:nvPr>
        </p:nvCxnSpPr>
        <p:spPr>
          <a:xfrm>
            <a:off x="2998419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8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030946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0" name="OTLSHAPE_TB_00000000000000000000000000000000_Separator4"/>
          <p:cNvCxnSpPr/>
          <p:nvPr>
            <p:custDataLst>
              <p:tags r:id="rId36"/>
            </p:custDataLst>
          </p:nvPr>
        </p:nvCxnSpPr>
        <p:spPr>
          <a:xfrm>
            <a:off x="4879824" y="256989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2" name="OTLSHAPE_TB_00000000000000000000000000000000_Separator5"/>
          <p:cNvCxnSpPr/>
          <p:nvPr>
            <p:custDataLst>
              <p:tags r:id="rId37"/>
            </p:custDataLst>
          </p:nvPr>
        </p:nvCxnSpPr>
        <p:spPr>
          <a:xfrm>
            <a:off x="5610993" y="257539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4" name="OTLSHAPE_TB_00000000000000000000000000000000_Separator6"/>
          <p:cNvCxnSpPr/>
          <p:nvPr>
            <p:custDataLst>
              <p:tags r:id="rId38"/>
            </p:custDataLst>
          </p:nvPr>
        </p:nvCxnSpPr>
        <p:spPr>
          <a:xfrm>
            <a:off x="6303187" y="25756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6" name="OTLSHAPE_TB_00000000000000000000000000000000_Separator7"/>
          <p:cNvCxnSpPr/>
          <p:nvPr>
            <p:custDataLst>
              <p:tags r:id="rId39"/>
            </p:custDataLst>
          </p:nvPr>
        </p:nvCxnSpPr>
        <p:spPr>
          <a:xfrm>
            <a:off x="7015764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8" name="OTLSHAPE_TB_00000000000000000000000000000000_Separator8"/>
          <p:cNvCxnSpPr/>
          <p:nvPr>
            <p:custDataLst>
              <p:tags r:id="rId40"/>
            </p:custDataLst>
          </p:nvPr>
        </p:nvCxnSpPr>
        <p:spPr>
          <a:xfrm>
            <a:off x="8426541" y="256989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229B3A27-E8A5-475A-BF89-1DE12E1CDF06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0226108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5" name="OTLSHAPE_T_11a5fd20169a4e5aa0bed048dba08ff2_Shape">
            <a:extLst>
              <a:ext uri="{FF2B5EF4-FFF2-40B4-BE49-F238E27FC236}">
                <a16:creationId xmlns:a16="http://schemas.microsoft.com/office/drawing/2014/main" id="{B4594A80-11FE-4A6B-AC9C-3B5126F2F65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82533" y="3551640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" name="OTLSHAPE_T_23c152327d314e958e11ca251f33fb49_Shape">
            <a:extLst>
              <a:ext uri="{FF2B5EF4-FFF2-40B4-BE49-F238E27FC236}">
                <a16:creationId xmlns:a16="http://schemas.microsoft.com/office/drawing/2014/main" id="{D9F4A958-69F6-4D68-9B15-B662E89F4D4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326709" y="3947964"/>
            <a:ext cx="990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9" name="OTLSHAPE_T_f23e460505c24ee88159b421b810b7e4_Shape">
            <a:extLst>
              <a:ext uri="{FF2B5EF4-FFF2-40B4-BE49-F238E27FC236}">
                <a16:creationId xmlns:a16="http://schemas.microsoft.com/office/drawing/2014/main" id="{734525C1-C466-46F1-9DF5-F507E11539F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359236" y="4344289"/>
            <a:ext cx="201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3" name="OTLSHAPE_T_82d1b7aae77d41a2be14d69f5e501b1b_Shape">
            <a:extLst>
              <a:ext uri="{FF2B5EF4-FFF2-40B4-BE49-F238E27FC236}">
                <a16:creationId xmlns:a16="http://schemas.microsoft.com/office/drawing/2014/main" id="{5F6C8205-BCE7-4522-9183-FAC7F53F6F4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424290" y="5136938"/>
            <a:ext cx="640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5" name="OTLSHAPE_T_fe82a054eb724851a93f6a606432bfac_Shape">
            <a:extLst>
              <a:ext uri="{FF2B5EF4-FFF2-40B4-BE49-F238E27FC236}">
                <a16:creationId xmlns:a16="http://schemas.microsoft.com/office/drawing/2014/main" id="{3BA5C955-C023-40A4-A8E9-7C7C8559246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456817" y="5533263"/>
            <a:ext cx="138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505e5fa1ab624917a3b9976ce0128bea_Shape">
            <a:extLst>
              <a:ext uri="{FF2B5EF4-FFF2-40B4-BE49-F238E27FC236}">
                <a16:creationId xmlns:a16="http://schemas.microsoft.com/office/drawing/2014/main" id="{C71F5629-0111-4EC4-988C-94E981A2EB7E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047587" y="4740614"/>
            <a:ext cx="1333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" name="OTLSHAPE_T_11a5fd20169a4e5aa0bed048dba08ff2_ShapePercentage" hidden="1">
            <a:extLst>
              <a:ext uri="{FF2B5EF4-FFF2-40B4-BE49-F238E27FC236}">
                <a16:creationId xmlns:a16="http://schemas.microsoft.com/office/drawing/2014/main" id="{1A542091-0452-4752-A5B6-157570827F2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82533" y="3589740"/>
            <a:ext cx="3048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8" name="OTLSHAPE_T_23c152327d314e958e11ca251f33fb49_ShapePercentage" hidden="1">
            <a:extLst>
              <a:ext uri="{FF2B5EF4-FFF2-40B4-BE49-F238E27FC236}">
                <a16:creationId xmlns:a16="http://schemas.microsoft.com/office/drawing/2014/main" id="{AADE424F-31CE-4086-BE95-D4F7AAA5F9E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326709" y="4074964"/>
            <a:ext cx="6985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0" name="OTLSHAPE_T_f23e460505c24ee88159b421b810b7e4_ShapePercentage" hidden="1">
            <a:extLst>
              <a:ext uri="{FF2B5EF4-FFF2-40B4-BE49-F238E27FC236}">
                <a16:creationId xmlns:a16="http://schemas.microsoft.com/office/drawing/2014/main" id="{09B2F961-03B4-45EC-BE98-4D5A013EAD5E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4" name="OTLSHAPE_T_82d1b7aae77d41a2be14d69f5e501b1b_ShapePercentage" hidden="1">
            <a:extLst>
              <a:ext uri="{FF2B5EF4-FFF2-40B4-BE49-F238E27FC236}">
                <a16:creationId xmlns:a16="http://schemas.microsoft.com/office/drawing/2014/main" id="{783211BD-574F-403D-8772-FCC8D8236B9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6" name="OTLSHAPE_T_fe82a054eb724851a93f6a606432bfac_ShapePercentage" hidden="1">
            <a:extLst>
              <a:ext uri="{FF2B5EF4-FFF2-40B4-BE49-F238E27FC236}">
                <a16:creationId xmlns:a16="http://schemas.microsoft.com/office/drawing/2014/main" id="{433E6F01-AA0B-4783-8393-9D09E2050AD6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8" name="OTLSHAPE_T_313a161d2a7f4eada443e8c342d76860_ShapePercentage" hidden="1">
            <a:extLst>
              <a:ext uri="{FF2B5EF4-FFF2-40B4-BE49-F238E27FC236}">
                <a16:creationId xmlns:a16="http://schemas.microsoft.com/office/drawing/2014/main" id="{FCCC07FF-56A1-400D-9386-498FCEE712ED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505e5fa1ab624917a3b9976ce0128bea_ShapePercentage" hidden="1">
            <a:extLst>
              <a:ext uri="{FF2B5EF4-FFF2-40B4-BE49-F238E27FC236}">
                <a16:creationId xmlns:a16="http://schemas.microsoft.com/office/drawing/2014/main" id="{51A0D4F6-F932-40F8-9DBC-C0646279F3A0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6" name="OTLSHAPE_T_11a5fd20169a4e5aa0bed048dba08ff2_Duration"/>
          <p:cNvSpPr txBox="1"/>
          <p:nvPr>
            <p:custDataLst>
              <p:tags r:id="rId55"/>
            </p:custDataLst>
          </p:nvPr>
        </p:nvSpPr>
        <p:spPr>
          <a:xfrm>
            <a:off x="982533" y="33966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947" name="OTLSHAPE_T_11a5fd20169a4e5aa0bed048dba08ff2_TextPercentage" hidden="1"/>
          <p:cNvSpPr txBox="1"/>
          <p:nvPr>
            <p:custDataLst>
              <p:tags r:id="rId56"/>
            </p:custDataLst>
          </p:nvPr>
        </p:nvSpPr>
        <p:spPr>
          <a:xfrm>
            <a:off x="993535" y="361382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948" name="OTLSHAPE_T_11a5fd20169a4e5aa0bed048dba08ff2_StartDate" hidden="1"/>
          <p:cNvSpPr txBox="1"/>
          <p:nvPr>
            <p:custDataLst>
              <p:tags r:id="rId57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49" name="OTLSHAPE_T_11a5fd20169a4e5aa0bed048dba08ff2_EndDate" hidden="1"/>
          <p:cNvSpPr txBox="1"/>
          <p:nvPr>
            <p:custDataLst>
              <p:tags r:id="rId58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0" name="OTLSHAPE_T_11a5fd20169a4e5aa0bed048dba08ff2_JoinedDate"/>
          <p:cNvSpPr txBox="1"/>
          <p:nvPr>
            <p:custDataLst>
              <p:tags r:id="rId59"/>
            </p:custDataLst>
          </p:nvPr>
        </p:nvSpPr>
        <p:spPr>
          <a:xfrm>
            <a:off x="1328307" y="357572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Oct 14 - Oct 19</a:t>
            </a:r>
          </a:p>
        </p:txBody>
      </p:sp>
      <p:sp>
        <p:nvSpPr>
          <p:cNvPr id="5951" name="OTLSHAPE_T_11a5fd20169a4e5aa0bed048dba08ff2_Title"/>
          <p:cNvSpPr txBox="1"/>
          <p:nvPr>
            <p:custDataLst>
              <p:tags r:id="rId60"/>
            </p:custDataLst>
          </p:nvPr>
        </p:nvSpPr>
        <p:spPr>
          <a:xfrm>
            <a:off x="127000" y="3567980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5954" name="OTLSHAPE_T_23c152327d314e958e11ca251f33fb49_Duration"/>
          <p:cNvSpPr txBox="1"/>
          <p:nvPr>
            <p:custDataLst>
              <p:tags r:id="rId61"/>
            </p:custDataLst>
          </p:nvPr>
        </p:nvSpPr>
        <p:spPr>
          <a:xfrm>
            <a:off x="1326709" y="37929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5955" name="OTLSHAPE_T_23c152327d314e958e11ca251f33fb49_TextPercentage" hidden="1"/>
          <p:cNvSpPr txBox="1"/>
          <p:nvPr>
            <p:custDataLst>
              <p:tags r:id="rId62"/>
            </p:custDataLst>
          </p:nvPr>
        </p:nvSpPr>
        <p:spPr>
          <a:xfrm>
            <a:off x="1795453" y="409905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C0504D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5956" name="OTLSHAPE_T_23c152327d314e958e11ca251f33fb49_StartDate" hidden="1"/>
          <p:cNvSpPr txBox="1"/>
          <p:nvPr>
            <p:custDataLst>
              <p:tags r:id="rId63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7" name="OTLSHAPE_T_23c152327d314e958e11ca251f33fb49_EndDate" hidden="1"/>
          <p:cNvSpPr txBox="1"/>
          <p:nvPr>
            <p:custDataLst>
              <p:tags r:id="rId64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8" name="OTLSHAPE_T_23c152327d314e958e11ca251f33fb49_JoinedDate"/>
          <p:cNvSpPr txBox="1"/>
          <p:nvPr>
            <p:custDataLst>
              <p:tags r:id="rId65"/>
            </p:custDataLst>
          </p:nvPr>
        </p:nvSpPr>
        <p:spPr>
          <a:xfrm>
            <a:off x="2360834" y="397205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9</a:t>
            </a:r>
          </a:p>
        </p:txBody>
      </p:sp>
      <p:sp>
        <p:nvSpPr>
          <p:cNvPr id="5959" name="OTLSHAPE_T_23c152327d314e958e11ca251f33fb49_Title"/>
          <p:cNvSpPr txBox="1"/>
          <p:nvPr>
            <p:custDataLst>
              <p:tags r:id="rId66"/>
            </p:custDataLst>
          </p:nvPr>
        </p:nvSpPr>
        <p:spPr>
          <a:xfrm>
            <a:off x="127000" y="396430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962" name="OTLSHAPE_T_f23e460505c24ee88159b421b810b7e4_Duration"/>
          <p:cNvSpPr txBox="1"/>
          <p:nvPr>
            <p:custDataLst>
              <p:tags r:id="rId67"/>
            </p:custDataLst>
          </p:nvPr>
        </p:nvSpPr>
        <p:spPr>
          <a:xfrm>
            <a:off x="2359236" y="41892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5963" name="OTLSHAPE_T_f23e460505c24ee88159b421b810b7e4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2501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964" name="OTLSHAPE_T_f23e460505c24ee88159b421b810b7e4_StartDate" hidden="1"/>
          <p:cNvSpPr txBox="1"/>
          <p:nvPr>
            <p:custDataLst>
              <p:tags r:id="rId69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5" name="OTLSHAPE_T_f23e460505c24ee88159b421b810b7e4_EndDate" hidden="1"/>
          <p:cNvSpPr txBox="1"/>
          <p:nvPr>
            <p:custDataLst>
              <p:tags r:id="rId70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6" name="OTLSHAPE_T_f23e460505c24ee88159b421b810b7e4_JoinedDate"/>
          <p:cNvSpPr txBox="1"/>
          <p:nvPr>
            <p:custDataLst>
              <p:tags r:id="rId71"/>
            </p:custDataLst>
          </p:nvPr>
        </p:nvSpPr>
        <p:spPr>
          <a:xfrm>
            <a:off x="4425888" y="436837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11 - Dec 21</a:t>
            </a:r>
          </a:p>
        </p:txBody>
      </p:sp>
      <p:sp>
        <p:nvSpPr>
          <p:cNvPr id="5967" name="OTLSHAPE_T_f23e460505c24ee88159b421b810b7e4_Title"/>
          <p:cNvSpPr txBox="1"/>
          <p:nvPr>
            <p:custDataLst>
              <p:tags r:id="rId72"/>
            </p:custDataLst>
          </p:nvPr>
        </p:nvSpPr>
        <p:spPr>
          <a:xfrm>
            <a:off x="127000" y="4360630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Analysing</a:t>
            </a:r>
          </a:p>
        </p:txBody>
      </p:sp>
      <p:sp>
        <p:nvSpPr>
          <p:cNvPr id="5970" name="OTLSHAPE_T_82d1b7aae77d41a2be14d69f5e501b1b_Duration"/>
          <p:cNvSpPr txBox="1"/>
          <p:nvPr>
            <p:custDataLst>
              <p:tags r:id="rId73"/>
            </p:custDataLst>
          </p:nvPr>
        </p:nvSpPr>
        <p:spPr>
          <a:xfrm>
            <a:off x="4424290" y="498191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170 days</a:t>
            </a:r>
          </a:p>
        </p:txBody>
      </p:sp>
      <p:sp>
        <p:nvSpPr>
          <p:cNvPr id="5971" name="OTLSHAPE_T_82d1b7aae77d41a2be14d69f5e501b1b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5803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972" name="OTLSHAPE_T_82d1b7aae77d41a2be14d69f5e501b1b_StartDate" hidden="1"/>
          <p:cNvSpPr txBox="1"/>
          <p:nvPr>
            <p:custDataLst>
              <p:tags r:id="rId75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3" name="OTLSHAPE_T_82d1b7aae77d41a2be14d69f5e501b1b_EndDate" hidden="1"/>
          <p:cNvSpPr txBox="1"/>
          <p:nvPr>
            <p:custDataLst>
              <p:tags r:id="rId76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4" name="OTLSHAPE_T_82d1b7aae77d41a2be14d69f5e501b1b_JoinedDate"/>
          <p:cNvSpPr txBox="1"/>
          <p:nvPr>
            <p:custDataLst>
              <p:tags r:id="rId77"/>
            </p:custDataLst>
          </p:nvPr>
        </p:nvSpPr>
        <p:spPr>
          <a:xfrm>
            <a:off x="10866889" y="5161594"/>
            <a:ext cx="927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Dec 23 - June 15</a:t>
            </a:r>
          </a:p>
        </p:txBody>
      </p:sp>
      <p:sp>
        <p:nvSpPr>
          <p:cNvPr id="5975" name="OTLSHAPE_T_82d1b7aae77d41a2be14d69f5e501b1b_Title"/>
          <p:cNvSpPr txBox="1"/>
          <p:nvPr>
            <p:custDataLst>
              <p:tags r:id="rId78"/>
            </p:custDataLst>
          </p:nvPr>
        </p:nvSpPr>
        <p:spPr>
          <a:xfrm>
            <a:off x="127000" y="5153279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Implementation &amp; Testing</a:t>
            </a:r>
          </a:p>
        </p:txBody>
      </p:sp>
      <p:sp>
        <p:nvSpPr>
          <p:cNvPr id="5986" name="OTLSHAPE_T_fe82a054eb724851a93f6a606432bfac_Duration"/>
          <p:cNvSpPr txBox="1"/>
          <p:nvPr>
            <p:custDataLst>
              <p:tags r:id="rId79"/>
            </p:custDataLst>
          </p:nvPr>
        </p:nvSpPr>
        <p:spPr>
          <a:xfrm>
            <a:off x="5456817" y="537823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987" name="OTLSHAPE_T_fe82a054eb724851a93f6a606432bfac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988" name="OTLSHAPE_T_fe82a054eb724851a93f6a606432bfac_StartDate" hidden="1"/>
          <p:cNvSpPr txBox="1"/>
          <p:nvPr>
            <p:custDataLst>
              <p:tags r:id="rId81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89" name="OTLSHAPE_T_fe82a054eb724851a93f6a606432bfac_EndDate" hidden="1"/>
          <p:cNvSpPr txBox="1"/>
          <p:nvPr>
            <p:custDataLst>
              <p:tags r:id="rId82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90" name="OTLSHAPE_T_fe82a054eb724851a93f6a606432bfac_JoinedDate"/>
          <p:cNvSpPr txBox="1"/>
          <p:nvPr>
            <p:custDataLst>
              <p:tags r:id="rId83"/>
            </p:custDataLst>
          </p:nvPr>
        </p:nvSpPr>
        <p:spPr>
          <a:xfrm>
            <a:off x="6884285" y="555735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Jan 13 - Feb 9</a:t>
            </a:r>
          </a:p>
        </p:txBody>
      </p:sp>
      <p:sp>
        <p:nvSpPr>
          <p:cNvPr id="5991" name="OTLSHAPE_T_fe82a054eb724851a93f6a606432bfac_Title"/>
          <p:cNvSpPr txBox="1"/>
          <p:nvPr>
            <p:custDataLst>
              <p:tags r:id="rId84"/>
            </p:custDataLst>
          </p:nvPr>
        </p:nvSpPr>
        <p:spPr>
          <a:xfrm>
            <a:off x="127000" y="554960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Tet Holiday</a:t>
            </a:r>
          </a:p>
        </p:txBody>
      </p:sp>
      <p:sp>
        <p:nvSpPr>
          <p:cNvPr id="34" name="OTLSHAPE_T_313a161d2a7f4eada443e8c342d76860_TextPercentage" hidden="1">
            <a:extLst>
              <a:ext uri="{FF2B5EF4-FFF2-40B4-BE49-F238E27FC236}">
                <a16:creationId xmlns:a16="http://schemas.microsoft.com/office/drawing/2014/main" id="{CC57FBAF-EE94-4F34-B603-4F30F3FDF26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OTLSHAPE_T_313a161d2a7f4eada443e8c342d76860_StartDate" hidden="1">
            <a:extLst>
              <a:ext uri="{FF2B5EF4-FFF2-40B4-BE49-F238E27FC236}">
                <a16:creationId xmlns:a16="http://schemas.microsoft.com/office/drawing/2014/main" id="{2A2CE205-3409-4C03-BABC-B8FCA7D14CB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OTLSHAPE_T_313a161d2a7f4eada443e8c342d76860_EndDate" hidden="1">
            <a:extLst>
              <a:ext uri="{FF2B5EF4-FFF2-40B4-BE49-F238E27FC236}">
                <a16:creationId xmlns:a16="http://schemas.microsoft.com/office/drawing/2014/main" id="{12A8F384-4A1E-4509-876A-330F497F049F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OTLSHAPE_T_313a161d2a7f4eada443e8c342d76860_JoinedDate">
            <a:extLst>
              <a:ext uri="{FF2B5EF4-FFF2-40B4-BE49-F238E27FC236}">
                <a16:creationId xmlns:a16="http://schemas.microsoft.com/office/drawing/2014/main" id="{3C48481D-44C5-409F-915E-2441EF53F5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6422178" y="5934029"/>
            <a:ext cx="106066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1"/>
                </a:solidFill>
                <a:latin typeface="Calibri" panose="020F0502020204030204" pitchFamily="34" charset="0"/>
              </a:rPr>
              <a:t>Mar 28 - April 10</a:t>
            </a:r>
          </a:p>
        </p:txBody>
      </p:sp>
      <p:sp>
        <p:nvSpPr>
          <p:cNvPr id="38" name="OTLSHAPE_T_313a161d2a7f4eada443e8c342d76860_Title">
            <a:extLst>
              <a:ext uri="{FF2B5EF4-FFF2-40B4-BE49-F238E27FC236}">
                <a16:creationId xmlns:a16="http://schemas.microsoft.com/office/drawing/2014/main" id="{7692CDBD-1DAC-4F92-BBE3-16C8CBB91643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6999" y="5946550"/>
            <a:ext cx="116033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Disease COVID-19</a:t>
            </a:r>
          </a:p>
        </p:txBody>
      </p:sp>
      <p:sp>
        <p:nvSpPr>
          <p:cNvPr id="8" name="OTLSHAPE_T_505e5fa1ab624917a3b9976ce0128bea_TextPercentage" hidden="1">
            <a:extLst>
              <a:ext uri="{FF2B5EF4-FFF2-40B4-BE49-F238E27FC236}">
                <a16:creationId xmlns:a16="http://schemas.microsoft.com/office/drawing/2014/main" id="{8AAB4D4D-816B-4EA9-9607-794B2A8763B1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TLSHAPE_T_505e5fa1ab624917a3b9976ce0128bea_StartDate" hidden="1">
            <a:extLst>
              <a:ext uri="{FF2B5EF4-FFF2-40B4-BE49-F238E27FC236}">
                <a16:creationId xmlns:a16="http://schemas.microsoft.com/office/drawing/2014/main" id="{9BA395F0-140C-49E5-931A-DD067CEA25A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OTLSHAPE_T_505e5fa1ab624917a3b9976ce0128bea_EndDate" hidden="1">
            <a:extLst>
              <a:ext uri="{FF2B5EF4-FFF2-40B4-BE49-F238E27FC236}">
                <a16:creationId xmlns:a16="http://schemas.microsoft.com/office/drawing/2014/main" id="{3266FE62-AB97-4AC3-A3E1-D1AB3742C7F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OTLSHAPE_T_505e5fa1ab624917a3b9976ce0128bea_Duration">
            <a:extLst>
              <a:ext uri="{FF2B5EF4-FFF2-40B4-BE49-F238E27FC236}">
                <a16:creationId xmlns:a16="http://schemas.microsoft.com/office/drawing/2014/main" id="{6F436A76-3FDF-489A-B5DF-1F5B622CF87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3047587" y="45855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12" name="OTLSHAPE_T_505e5fa1ab624917a3b9976ce0128bea_JoinedDate">
            <a:extLst>
              <a:ext uri="{FF2B5EF4-FFF2-40B4-BE49-F238E27FC236}">
                <a16:creationId xmlns:a16="http://schemas.microsoft.com/office/drawing/2014/main" id="{58D38513-EDF0-47DF-8296-06FCBBF98B6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425888" y="476470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25 - Dec 21</a:t>
            </a:r>
          </a:p>
        </p:txBody>
      </p:sp>
      <p:sp>
        <p:nvSpPr>
          <p:cNvPr id="13" name="OTLSHAPE_T_505e5fa1ab624917a3b9976ce0128bea_Title">
            <a:extLst>
              <a:ext uri="{FF2B5EF4-FFF2-40B4-BE49-F238E27FC236}">
                <a16:creationId xmlns:a16="http://schemas.microsoft.com/office/drawing/2014/main" id="{D4447CE3-1929-4624-8299-B4FD9483B2D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0" y="4756954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20" name="OTLSHAPE_M_841a70fcf0844b768bd3c93d8e82cdc4_Shape">
            <a:extLst>
              <a:ext uri="{FF2B5EF4-FFF2-40B4-BE49-F238E27FC236}">
                <a16:creationId xmlns:a16="http://schemas.microsoft.com/office/drawing/2014/main" id="{5E9B6690-1902-4E84-8109-83602C8EE2F2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2340514" y="86154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315e3df03a234161b9519aae38b30fa2_Shape">
            <a:extLst>
              <a:ext uri="{FF2B5EF4-FFF2-40B4-BE49-F238E27FC236}">
                <a16:creationId xmlns:a16="http://schemas.microsoft.com/office/drawing/2014/main" id="{19F0F717-287A-49E9-B00A-5814A1D5611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0846570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4" name="OTLSHAPE_M_f36886370e824535b35719d05e608266_Shape">
            <a:extLst>
              <a:ext uri="{FF2B5EF4-FFF2-40B4-BE49-F238E27FC236}">
                <a16:creationId xmlns:a16="http://schemas.microsoft.com/office/drawing/2014/main" id="{E86ECE9F-91F6-467D-9FE1-F9210E7C505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2684689" y="160464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440a7e1110954cea9aadfc599fcb2486_Shape">
            <a:extLst>
              <a:ext uri="{FF2B5EF4-FFF2-40B4-BE49-F238E27FC236}">
                <a16:creationId xmlns:a16="http://schemas.microsoft.com/office/drawing/2014/main" id="{3EF7CD39-8442-4A63-8B47-436313D47FBE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373041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M_b8d8e3a727d34366833bd51745f4c1c0_Shape">
            <a:extLst>
              <a:ext uri="{FF2B5EF4-FFF2-40B4-BE49-F238E27FC236}">
                <a16:creationId xmlns:a16="http://schemas.microsoft.com/office/drawing/2014/main" id="{4CB68C10-A22C-456F-BD39-4D98D1E6CFA2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5242693" y="115210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d7718b2de0af4d4e89c3ffe6ae0bd866_Shape">
            <a:extLst>
              <a:ext uri="{FF2B5EF4-FFF2-40B4-BE49-F238E27FC236}">
                <a16:creationId xmlns:a16="http://schemas.microsoft.com/office/drawing/2014/main" id="{145C510A-3B77-4BD5-9111-DA6A3A58991E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4505174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M_46abe3f955d64b66a04a7eb9cb3b00a8_Shape">
            <a:extLst>
              <a:ext uri="{FF2B5EF4-FFF2-40B4-BE49-F238E27FC236}">
                <a16:creationId xmlns:a16="http://schemas.microsoft.com/office/drawing/2014/main" id="{CFBB9CF4-1F03-4072-ABC4-CFD4FBB2CF21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7046191" y="2160221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M_841a70fcf0844b768bd3c93d8e82cdc4_Title">
            <a:extLst>
              <a:ext uri="{FF2B5EF4-FFF2-40B4-BE49-F238E27FC236}">
                <a16:creationId xmlns:a16="http://schemas.microsoft.com/office/drawing/2014/main" id="{5BDA52D4-42AF-4A10-BBA3-50965583C5C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538634" y="749570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End Phase Planning (Review Documments)</a:t>
            </a:r>
          </a:p>
        </p:txBody>
      </p:sp>
      <p:sp>
        <p:nvSpPr>
          <p:cNvPr id="19" name="OTLSHAPE_M_841a70fcf0844b768bd3c93d8e82cdc4_Date">
            <a:extLst>
              <a:ext uri="{FF2B5EF4-FFF2-40B4-BE49-F238E27FC236}">
                <a16:creationId xmlns:a16="http://schemas.microsoft.com/office/drawing/2014/main" id="{A1295621-EACF-4873-B202-87346F424C67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2538634" y="93278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9</a:t>
            </a:r>
          </a:p>
        </p:txBody>
      </p:sp>
      <p:sp>
        <p:nvSpPr>
          <p:cNvPr id="26" name="OTLSHAPE_M_315e3df03a234161b9519aae38b30fa2_Title">
            <a:extLst>
              <a:ext uri="{FF2B5EF4-FFF2-40B4-BE49-F238E27FC236}">
                <a16:creationId xmlns:a16="http://schemas.microsoft.com/office/drawing/2014/main" id="{8C93A3F8-D95B-477B-AC24-AB8867DC297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1044689" y="194521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27" name="OTLSHAPE_M_315e3df03a234161b9519aae38b30fa2_Date">
            <a:extLst>
              <a:ext uri="{FF2B5EF4-FFF2-40B4-BE49-F238E27FC236}">
                <a16:creationId xmlns:a16="http://schemas.microsoft.com/office/drawing/2014/main" id="{EFEE49F0-F19C-4244-9A0B-200CC813B3A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1044688" y="2129003"/>
            <a:ext cx="45166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June 30</a:t>
            </a:r>
          </a:p>
        </p:txBody>
      </p:sp>
      <p:sp>
        <p:nvSpPr>
          <p:cNvPr id="5852" name="OTLSHAPE_M_f36886370e824535b35719d05e608266_Title">
            <a:extLst>
              <a:ext uri="{FF2B5EF4-FFF2-40B4-BE49-F238E27FC236}">
                <a16:creationId xmlns:a16="http://schemas.microsoft.com/office/drawing/2014/main" id="{BA461FA7-39F7-4421-AE89-AB942E204E2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882810" y="149267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EOMP#1</a:t>
            </a:r>
          </a:p>
        </p:txBody>
      </p:sp>
      <p:sp>
        <p:nvSpPr>
          <p:cNvPr id="5853" name="OTLSHAPE_M_f36886370e824535b35719d05e608266_Date">
            <a:extLst>
              <a:ext uri="{FF2B5EF4-FFF2-40B4-BE49-F238E27FC236}">
                <a16:creationId xmlns:a16="http://schemas.microsoft.com/office/drawing/2014/main" id="{68CDEDDB-6D77-4017-B385-2E402F99E26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2882810" y="16758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30" name="OTLSHAPE_M_440a7e1110954cea9aadfc599fcb2486_Title">
            <a:extLst>
              <a:ext uri="{FF2B5EF4-FFF2-40B4-BE49-F238E27FC236}">
                <a16:creationId xmlns:a16="http://schemas.microsoft.com/office/drawing/2014/main" id="{DE82AA4C-1C1B-4A93-9F83-B5AFC588CA96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571161" y="19452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Baseline RE, AR</a:t>
            </a:r>
          </a:p>
        </p:txBody>
      </p:sp>
      <p:sp>
        <p:nvSpPr>
          <p:cNvPr id="31" name="OTLSHAPE_M_440a7e1110954cea9aadfc599fcb2486_Date">
            <a:extLst>
              <a:ext uri="{FF2B5EF4-FFF2-40B4-BE49-F238E27FC236}">
                <a16:creationId xmlns:a16="http://schemas.microsoft.com/office/drawing/2014/main" id="{D54352CA-DEFA-4328-9FAA-489B15B1F1D0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3571161" y="21284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3" name="OTLSHAPE_M_b8d8e3a727d34366833bd51745f4c1c0_Title">
            <a:extLst>
              <a:ext uri="{FF2B5EF4-FFF2-40B4-BE49-F238E27FC236}">
                <a16:creationId xmlns:a16="http://schemas.microsoft.com/office/drawing/2014/main" id="{4FFEFB06-A2FD-4941-93C5-AB5D9E851364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5439543" y="1040130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EOPM#2</a:t>
            </a:r>
          </a:p>
        </p:txBody>
      </p:sp>
      <p:sp>
        <p:nvSpPr>
          <p:cNvPr id="4" name="OTLSHAPE_M_b8d8e3a727d34366833bd51745f4c1c0_Date">
            <a:extLst>
              <a:ext uri="{FF2B5EF4-FFF2-40B4-BE49-F238E27FC236}">
                <a16:creationId xmlns:a16="http://schemas.microsoft.com/office/drawing/2014/main" id="{2155A319-4D61-41E0-8AE1-6FDE0BDB29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439543" y="1223349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7</a:t>
            </a:r>
          </a:p>
        </p:txBody>
      </p:sp>
      <p:sp>
        <p:nvSpPr>
          <p:cNvPr id="39" name="OTLSHAPE_M_d7718b2de0af4d4e89c3ffe6ae0bd866_Title">
            <a:extLst>
              <a:ext uri="{FF2B5EF4-FFF2-40B4-BE49-F238E27FC236}">
                <a16:creationId xmlns:a16="http://schemas.microsoft.com/office/drawing/2014/main" id="{1DA24B3A-0C26-4B99-9F75-E479D63AD63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4702024" y="19452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Start Module 1</a:t>
            </a:r>
          </a:p>
        </p:txBody>
      </p:sp>
      <p:sp>
        <p:nvSpPr>
          <p:cNvPr id="40" name="OTLSHAPE_M_d7718b2de0af4d4e89c3ffe6ae0bd866_Date">
            <a:extLst>
              <a:ext uri="{FF2B5EF4-FFF2-40B4-BE49-F238E27FC236}">
                <a16:creationId xmlns:a16="http://schemas.microsoft.com/office/drawing/2014/main" id="{C6F59816-F3F2-49B7-BAF5-4930DCE4DB0E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4702024" y="212843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Dec 23</a:t>
            </a:r>
          </a:p>
        </p:txBody>
      </p:sp>
      <p:sp>
        <p:nvSpPr>
          <p:cNvPr id="45" name="OTLSHAPE_M_46abe3f955d64b66a04a7eb9cb3b00a8_Title">
            <a:extLst>
              <a:ext uri="{FF2B5EF4-FFF2-40B4-BE49-F238E27FC236}">
                <a16:creationId xmlns:a16="http://schemas.microsoft.com/office/drawing/2014/main" id="{40F36F8C-DC94-454C-8925-0A4BE02046B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90375" y="1492673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Start Module 2</a:t>
            </a:r>
          </a:p>
        </p:txBody>
      </p:sp>
      <p:sp>
        <p:nvSpPr>
          <p:cNvPr id="46" name="OTLSHAPE_M_46abe3f955d64b66a04a7eb9cb3b00a8_Date">
            <a:extLst>
              <a:ext uri="{FF2B5EF4-FFF2-40B4-BE49-F238E27FC236}">
                <a16:creationId xmlns:a16="http://schemas.microsoft.com/office/drawing/2014/main" id="{DBD55B0E-7645-4A72-ACCC-32DF3B67566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5390375" y="1675892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6</a:t>
            </a:r>
          </a:p>
        </p:txBody>
      </p:sp>
      <p:cxnSp>
        <p:nvCxnSpPr>
          <p:cNvPr id="120" name="OTLSHAPE_TB_00000000000000000000000000000000_Separator8">
            <a:extLst>
              <a:ext uri="{FF2B5EF4-FFF2-40B4-BE49-F238E27FC236}">
                <a16:creationId xmlns:a16="http://schemas.microsoft.com/office/drawing/2014/main" id="{45549CA5-A71B-4CC7-9C6C-5735E0C3257D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9268000" y="256989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TLSHAPE_TB_00000000000000000000000000000000_TimescaleInterval9">
            <a:extLst>
              <a:ext uri="{FF2B5EF4-FFF2-40B4-BE49-F238E27FC236}">
                <a16:creationId xmlns:a16="http://schemas.microsoft.com/office/drawing/2014/main" id="{C576B04B-EC1F-4931-A233-2FBD9C787C2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327875" y="260317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35</a:t>
            </a:r>
          </a:p>
        </p:txBody>
      </p:sp>
      <p:cxnSp>
        <p:nvCxnSpPr>
          <p:cNvPr id="122" name="OTLSHAPE_TB_00000000000000000000000000000000_Separator8">
            <a:extLst>
              <a:ext uri="{FF2B5EF4-FFF2-40B4-BE49-F238E27FC236}">
                <a16:creationId xmlns:a16="http://schemas.microsoft.com/office/drawing/2014/main" id="{BD2699B4-0797-49B5-9CA2-AA4C45B847CE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9760835" y="256989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9">
            <a:extLst>
              <a:ext uri="{FF2B5EF4-FFF2-40B4-BE49-F238E27FC236}">
                <a16:creationId xmlns:a16="http://schemas.microsoft.com/office/drawing/2014/main" id="{3438253C-F34E-4C4B-BC7D-A5F18E731406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842532" y="2595275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36</a:t>
            </a:r>
          </a:p>
        </p:txBody>
      </p:sp>
      <p:sp>
        <p:nvSpPr>
          <p:cNvPr id="125" name="OTLSHAPE_M_841a70fcf0844b768bd3c93d8e82cdc4_Shape">
            <a:extLst>
              <a:ext uri="{FF2B5EF4-FFF2-40B4-BE49-F238E27FC236}">
                <a16:creationId xmlns:a16="http://schemas.microsoft.com/office/drawing/2014/main" id="{E7ADFAF8-5913-4FDD-9EDF-E26C2BADD81C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455028" y="64742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M_841a70fcf0844b768bd3c93d8e82cdc4_Shape">
            <a:extLst>
              <a:ext uri="{FF2B5EF4-FFF2-40B4-BE49-F238E27FC236}">
                <a16:creationId xmlns:a16="http://schemas.microsoft.com/office/drawing/2014/main" id="{BD15434F-4838-46A0-A91B-D766B0FBB08E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7727225" y="1276413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M_315e3df03a234161b9519aae38b30fa2_Title">
            <a:extLst>
              <a:ext uri="{FF2B5EF4-FFF2-40B4-BE49-F238E27FC236}">
                <a16:creationId xmlns:a16="http://schemas.microsoft.com/office/drawing/2014/main" id="{F4473120-81D8-4942-A918-C9450E5E946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668752" y="484447"/>
            <a:ext cx="9055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Delivery (Module 1 &amp; 2)</a:t>
            </a:r>
          </a:p>
        </p:txBody>
      </p:sp>
      <p:sp>
        <p:nvSpPr>
          <p:cNvPr id="128" name="OTLSHAPE_TB_00000000000000000000000000000000_TimescaleInterval8">
            <a:extLst>
              <a:ext uri="{FF2B5EF4-FFF2-40B4-BE49-F238E27FC236}">
                <a16:creationId xmlns:a16="http://schemas.microsoft.com/office/drawing/2014/main" id="{E9A36D1F-AE42-4925-9017-BC79C9F58ADD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7770978" y="259813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cxnSp>
        <p:nvCxnSpPr>
          <p:cNvPr id="129" name="OTLSHAPE_TB_00000000000000000000000000000000_Separator8">
            <a:extLst>
              <a:ext uri="{FF2B5EF4-FFF2-40B4-BE49-F238E27FC236}">
                <a16:creationId xmlns:a16="http://schemas.microsoft.com/office/drawing/2014/main" id="{64E41B0E-9DA8-43F7-ABC8-124926728382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>
            <a:off x="7704156" y="256989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M_d7718b2de0af4d4e89c3ffe6ae0bd866_Title">
            <a:extLst>
              <a:ext uri="{FF2B5EF4-FFF2-40B4-BE49-F238E27FC236}">
                <a16:creationId xmlns:a16="http://schemas.microsoft.com/office/drawing/2014/main" id="{FC344CCA-0ECF-49A2-9C4D-68807FAD0F5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7238351" y="2049293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Start Module 2</a:t>
            </a:r>
          </a:p>
        </p:txBody>
      </p:sp>
      <p:sp>
        <p:nvSpPr>
          <p:cNvPr id="131" name="OTLSHAPE_M_d7718b2de0af4d4e89c3ffe6ae0bd866_Date">
            <a:extLst>
              <a:ext uri="{FF2B5EF4-FFF2-40B4-BE49-F238E27FC236}">
                <a16:creationId xmlns:a16="http://schemas.microsoft.com/office/drawing/2014/main" id="{AD9C0ADD-3CB2-4196-9512-4A75FC61C0A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7238013" y="2243873"/>
            <a:ext cx="355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9</a:t>
            </a:r>
          </a:p>
        </p:txBody>
      </p:sp>
      <p:cxnSp>
        <p:nvCxnSpPr>
          <p:cNvPr id="132" name="OTLSHAPE_M_b8d8e3a727d34366833bd51745f4c1c0_Connector2">
            <a:extLst>
              <a:ext uri="{FF2B5EF4-FFF2-40B4-BE49-F238E27FC236}">
                <a16:creationId xmlns:a16="http://schemas.microsoft.com/office/drawing/2014/main" id="{2DA736DA-8BC3-4862-9FC2-9496A832B98E}"/>
              </a:ext>
            </a:extLst>
          </p:cNvPr>
          <p:cNvCxnSpPr>
            <a:cxnSpLocks/>
          </p:cNvCxnSpPr>
          <p:nvPr>
            <p:custDataLst>
              <p:tags r:id="rId128"/>
            </p:custDataLst>
          </p:nvPr>
        </p:nvCxnSpPr>
        <p:spPr>
          <a:xfrm>
            <a:off x="7704156" y="2255534"/>
            <a:ext cx="0" cy="245089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b8d8e3a727d34366833bd51745f4c1c0_Connector1">
            <a:extLst>
              <a:ext uri="{FF2B5EF4-FFF2-40B4-BE49-F238E27FC236}">
                <a16:creationId xmlns:a16="http://schemas.microsoft.com/office/drawing/2014/main" id="{1DC6A5F4-355A-4561-8F2D-51CDD0CFC2B5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7695399" y="1298956"/>
            <a:ext cx="0" cy="79311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d7718b2de0af4d4e89c3ffe6ae0bd866_Title">
            <a:extLst>
              <a:ext uri="{FF2B5EF4-FFF2-40B4-BE49-F238E27FC236}">
                <a16:creationId xmlns:a16="http://schemas.microsoft.com/office/drawing/2014/main" id="{7A4CF291-C653-429A-9155-6F5A6BB32A7A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7921917" y="1177335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Start Module 3</a:t>
            </a:r>
          </a:p>
        </p:txBody>
      </p:sp>
      <p:sp>
        <p:nvSpPr>
          <p:cNvPr id="137" name="OTLSHAPE_M_d7718b2de0af4d4e89c3ffe6ae0bd866_Date">
            <a:extLst>
              <a:ext uri="{FF2B5EF4-FFF2-40B4-BE49-F238E27FC236}">
                <a16:creationId xmlns:a16="http://schemas.microsoft.com/office/drawing/2014/main" id="{D3091C17-0862-4C21-8A37-2C64FC6DFA8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911451" y="1349502"/>
            <a:ext cx="355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April 1</a:t>
            </a:r>
          </a:p>
        </p:txBody>
      </p:sp>
      <p:cxnSp>
        <p:nvCxnSpPr>
          <p:cNvPr id="138" name="OTLSHAPE_M_b8d8e3a727d34366833bd51745f4c1c0_Connector2">
            <a:extLst>
              <a:ext uri="{FF2B5EF4-FFF2-40B4-BE49-F238E27FC236}">
                <a16:creationId xmlns:a16="http://schemas.microsoft.com/office/drawing/2014/main" id="{7804B229-06E5-4EDC-800C-59C82B06E5E3}"/>
              </a:ext>
            </a:extLst>
          </p:cNvPr>
          <p:cNvCxnSpPr>
            <a:cxnSpLocks/>
          </p:cNvCxnSpPr>
          <p:nvPr>
            <p:custDataLst>
              <p:tags r:id="rId132"/>
            </p:custDataLst>
          </p:nvPr>
        </p:nvCxnSpPr>
        <p:spPr>
          <a:xfrm>
            <a:off x="8426541" y="1401220"/>
            <a:ext cx="0" cy="1099403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M_b8d8e3a727d34366833bd51745f4c1c0_Connector1">
            <a:extLst>
              <a:ext uri="{FF2B5EF4-FFF2-40B4-BE49-F238E27FC236}">
                <a16:creationId xmlns:a16="http://schemas.microsoft.com/office/drawing/2014/main" id="{81CAA3D6-C071-4C76-9F8B-03137BACA3F2}"/>
              </a:ext>
            </a:extLst>
          </p:cNvPr>
          <p:cNvCxnSpPr>
            <a:cxnSpLocks/>
          </p:cNvCxnSpPr>
          <p:nvPr>
            <p:custDataLst>
              <p:tags r:id="rId133"/>
            </p:custDataLst>
          </p:nvPr>
        </p:nvCxnSpPr>
        <p:spPr>
          <a:xfrm>
            <a:off x="8426541" y="685800"/>
            <a:ext cx="0" cy="524849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TLSHAPE_M_d7718b2de0af4d4e89c3ffe6ae0bd866_Date">
            <a:extLst>
              <a:ext uri="{FF2B5EF4-FFF2-40B4-BE49-F238E27FC236}">
                <a16:creationId xmlns:a16="http://schemas.microsoft.com/office/drawing/2014/main" id="{AC3B0D5B-5DE3-4F30-8FAA-FF3D8AFEB92C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668752" y="846810"/>
            <a:ext cx="41866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</a:p>
        </p:txBody>
      </p:sp>
      <p:cxnSp>
        <p:nvCxnSpPr>
          <p:cNvPr id="143" name="OTLSHAPE_M_b8d8e3a727d34366833bd51745f4c1c0_Connector2">
            <a:extLst>
              <a:ext uri="{FF2B5EF4-FFF2-40B4-BE49-F238E27FC236}">
                <a16:creationId xmlns:a16="http://schemas.microsoft.com/office/drawing/2014/main" id="{97AD2F38-9C3B-4F95-B36B-E492BDFBAE01}"/>
              </a:ext>
            </a:extLst>
          </p:cNvPr>
          <p:cNvCxnSpPr>
            <a:cxnSpLocks/>
          </p:cNvCxnSpPr>
          <p:nvPr>
            <p:custDataLst>
              <p:tags r:id="rId135"/>
            </p:custDataLst>
          </p:nvPr>
        </p:nvCxnSpPr>
        <p:spPr>
          <a:xfrm>
            <a:off x="9268000" y="1040130"/>
            <a:ext cx="0" cy="1460493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TLSHAPE_M_841a70fcf0844b768bd3c93d8e82cdc4_Shape">
            <a:extLst>
              <a:ext uri="{FF2B5EF4-FFF2-40B4-BE49-F238E27FC236}">
                <a16:creationId xmlns:a16="http://schemas.microsoft.com/office/drawing/2014/main" id="{1E908C99-BB3F-47EE-9DE2-DD5952ED7C53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9288046" y="98446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M_315e3df03a234161b9519aae38b30fa2_Title">
            <a:extLst>
              <a:ext uri="{FF2B5EF4-FFF2-40B4-BE49-F238E27FC236}">
                <a16:creationId xmlns:a16="http://schemas.microsoft.com/office/drawing/2014/main" id="{75F3C776-2CEE-4DBE-8414-586DC576132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477989" y="899098"/>
            <a:ext cx="11186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Delivery (Module 3)</a:t>
            </a:r>
          </a:p>
        </p:txBody>
      </p:sp>
      <p:sp>
        <p:nvSpPr>
          <p:cNvPr id="147" name="OTLSHAPE_M_d7718b2de0af4d4e89c3ffe6ae0bd866_Date">
            <a:extLst>
              <a:ext uri="{FF2B5EF4-FFF2-40B4-BE49-F238E27FC236}">
                <a16:creationId xmlns:a16="http://schemas.microsoft.com/office/drawing/2014/main" id="{405507A6-E488-4EBC-8B9D-29010565DB20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477898" y="1078099"/>
            <a:ext cx="41866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June 11</a:t>
            </a:r>
          </a:p>
        </p:txBody>
      </p:sp>
      <p:cxnSp>
        <p:nvCxnSpPr>
          <p:cNvPr id="148" name="OTLSHAPE_M_b8d8e3a727d34366833bd51745f4c1c0_Connector2">
            <a:extLst>
              <a:ext uri="{FF2B5EF4-FFF2-40B4-BE49-F238E27FC236}">
                <a16:creationId xmlns:a16="http://schemas.microsoft.com/office/drawing/2014/main" id="{7086648B-9E99-4377-A0B2-14C3A27314C7}"/>
              </a:ext>
            </a:extLst>
          </p:cNvPr>
          <p:cNvCxnSpPr>
            <a:cxnSpLocks/>
          </p:cNvCxnSpPr>
          <p:nvPr>
            <p:custDataLst>
              <p:tags r:id="rId139"/>
            </p:custDataLst>
          </p:nvPr>
        </p:nvCxnSpPr>
        <p:spPr>
          <a:xfrm>
            <a:off x="9774678" y="1460505"/>
            <a:ext cx="804" cy="103501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TLSHAPE_M_841a70fcf0844b768bd3c93d8e82cdc4_Shape">
            <a:extLst>
              <a:ext uri="{FF2B5EF4-FFF2-40B4-BE49-F238E27FC236}">
                <a16:creationId xmlns:a16="http://schemas.microsoft.com/office/drawing/2014/main" id="{9A751C6D-76F2-4A7F-B07B-4763994BD96D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9794336" y="1415566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TLSHAPE_M_315e3df03a234161b9519aae38b30fa2_Title">
            <a:extLst>
              <a:ext uri="{FF2B5EF4-FFF2-40B4-BE49-F238E27FC236}">
                <a16:creationId xmlns:a16="http://schemas.microsoft.com/office/drawing/2014/main" id="{BAB06575-A3C8-4845-AD38-1806A20F7DD6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9988067" y="1334426"/>
            <a:ext cx="103814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Submit document</a:t>
            </a:r>
          </a:p>
        </p:txBody>
      </p:sp>
      <p:sp>
        <p:nvSpPr>
          <p:cNvPr id="154" name="OTLSHAPE_M_d7718b2de0af4d4e89c3ffe6ae0bd866_Date">
            <a:extLst>
              <a:ext uri="{FF2B5EF4-FFF2-40B4-BE49-F238E27FC236}">
                <a16:creationId xmlns:a16="http://schemas.microsoft.com/office/drawing/2014/main" id="{E975F72D-ACD6-4DEE-9927-CCD55BBB0C90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9991424" y="1540155"/>
            <a:ext cx="41866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June 15</a:t>
            </a:r>
          </a:p>
        </p:txBody>
      </p:sp>
      <p:cxnSp>
        <p:nvCxnSpPr>
          <p:cNvPr id="156" name="OTLSHAPE_T_313a161d2a7f4eada443e8c342d76860_HorizontalConnector1">
            <a:extLst>
              <a:ext uri="{FF2B5EF4-FFF2-40B4-BE49-F238E27FC236}">
                <a16:creationId xmlns:a16="http://schemas.microsoft.com/office/drawing/2014/main" id="{787DDCFE-5450-45E9-A95E-F83238265630}"/>
              </a:ext>
            </a:extLst>
          </p:cNvPr>
          <p:cNvCxnSpPr>
            <a:cxnSpLocks/>
          </p:cNvCxnSpPr>
          <p:nvPr>
            <p:custDataLst>
              <p:tags r:id="rId143"/>
            </p:custDataLst>
          </p:nvPr>
        </p:nvCxnSpPr>
        <p:spPr>
          <a:xfrm>
            <a:off x="878247" y="6447318"/>
            <a:ext cx="988870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TLSHAPE_T_313a161d2a7f4eada443e8c342d76860_Shape">
            <a:extLst>
              <a:ext uri="{FF2B5EF4-FFF2-40B4-BE49-F238E27FC236}">
                <a16:creationId xmlns:a16="http://schemas.microsoft.com/office/drawing/2014/main" id="{05805754-912B-481A-A573-80AB91A4B540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10766956" y="6345718"/>
            <a:ext cx="5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313a161d2a7f4eada443e8c342d76860_JoinedDate">
            <a:extLst>
              <a:ext uri="{FF2B5EF4-FFF2-40B4-BE49-F238E27FC236}">
                <a16:creationId xmlns:a16="http://schemas.microsoft.com/office/drawing/2014/main" id="{269B352A-AA50-40DD-8A02-F17D223AA5BE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0868555" y="6370373"/>
            <a:ext cx="4451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1"/>
                </a:solidFill>
                <a:latin typeface="Calibri" panose="020F0502020204030204" pitchFamily="34" charset="0"/>
              </a:rPr>
              <a:t>June 30</a:t>
            </a:r>
          </a:p>
        </p:txBody>
      </p:sp>
      <p:sp>
        <p:nvSpPr>
          <p:cNvPr id="159" name="OTLSHAPE_T_313a161d2a7f4eada443e8c342d76860_Title">
            <a:extLst>
              <a:ext uri="{FF2B5EF4-FFF2-40B4-BE49-F238E27FC236}">
                <a16:creationId xmlns:a16="http://schemas.microsoft.com/office/drawing/2014/main" id="{051D547E-34D7-440C-964D-B7C33AC5F398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0" y="6362059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160" name="OTLSHAPE_T_fe82a054eb724851a93f6a606432bfac_Shape">
            <a:extLst>
              <a:ext uri="{FF2B5EF4-FFF2-40B4-BE49-F238E27FC236}">
                <a16:creationId xmlns:a16="http://schemas.microsoft.com/office/drawing/2014/main" id="{E2E39C11-B33D-4A34-9343-80E83CBE384E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5456817" y="5905500"/>
            <a:ext cx="889892" cy="210948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T_fe82a054eb724851a93f6a606432bfac_Duration">
            <a:extLst>
              <a:ext uri="{FF2B5EF4-FFF2-40B4-BE49-F238E27FC236}">
                <a16:creationId xmlns:a16="http://schemas.microsoft.com/office/drawing/2014/main" id="{A0610535-780C-4DCD-8022-A70273594FAB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5456817" y="574346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14 days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69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IuMCIsIk9yaWdpbmFsQXNzZW1ibHlWZXJzaW9uIjoiMS4wMC4wMC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I1NSwiUiI6MjU1LCJHIjoyNTUsIkIiOjI1NX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pZCI6IjI4IiwiQSI6MjU1LCJSIjoyNTUsIkciOjI1NSwiQiI6MjU1fX0sIklzVmlzaWJsZSI6dHJ1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iwiUXVpY2tQb3NpdGlvbiI6MywiQWJzb2x1dGVQb3NpdGlvbiI6MTk2Ljg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jU1LCJSIjo3OSwiRyI6MTI5LCJCIjoxODl9fSwiTGluZVdlaWdodCI6MS4wLCJMaW5lVHlwZSI6MCwiUGFyZW50U3R5bGUiOm51bGx9LCJJc0JlbG93VGltZWJhbmQiOmZhbHNlLCJQb3NpdGlvbk9uVGFzayI6MCwiSGlkZURhdGUiOmZhbHNlLCJTaGFwZVNpemUiOjEsIlNwYWNpbmciOjEuMCwiUGFkZGluZyI6eyIkaWQiOiI2MSIsIlRvcCI6NywiTGVmdCI6MywiUmlnaHQiOjAsIkJvdHRvbSI6Mn0sIlNoYXBlU3R5bGUiOnsiJGlkIjoiNjIiLCJNYXJnaW4iOnsiJGlkIjoiNjMiLCJUb3AiOjAsIkxlZnQiOjAsIlJpZ2h0IjowLCJCb3R0b20iOjB9LCJQYWRkaW5nIjp7IiRpZCI6IjY0IiwiVG9wIjowLCJMZWZ0IjowLCJSaWdodCI6MCwiQm90dG9tIjowfSwiQmFja2dyb3VuZCI6eyIkaWQiOiI2NSIsIkNvbG9yIjp7IiRpZCI6IjY2IiwiQSI6MjU1LCJSIjowLCJHIjoxMTQsIkIiOjE4OH19LCJJc1Zpc2libGUiOnRydWUsIldpZHRoIjoxOC4wLCJIZWlnaHQiOjIwLjAsIkJvcmRlclN0eWxlIjp7IiRpZCI6IjY3IiwiTGluZUNvbG9yIjp7IiRpZCI6IjY4IiwiJHR5cGUiOiJOTFJFLkNvbW1vbi5Eb20uU29saWRDb2xvckJydXNoLCBOTFJFLkNvbW1vbiIsIkNvbG9yIjp7IiRpZCI6IjY5IiwiQSI6MjU1LCJSIjoyNTUsIkciOjAsIkIiOjB9fSwiTGluZVdlaWdodCI6MC4wLCJMaW5lVHlwZSI6MCwiUGFyZW50U3R5bGUiOm51bGx9LCJQYXJlbnRTdHlsZSI6bnVsbH0sIlRpdGxlU3R5bGUiOnsiJGlkIjoiNzAiLCJGb250U2V0dGluZ3MiOnsiJGlkIjoiNzEiLCJGb250U2l6ZSI6MTEsIkZvbnROYW1lIjoiQ2FsaWJyaSIsIklzQm9sZCI6ZmFsc2UsIklzSXRhbGljIjpmYWxzZSwiSXNVbmRlcmxpbmVkIjpmYWxzZSwiUGFyZW50U3R5bGUiOm51bGx9LCJBdXRvU2l6ZSI6MCwiRm9yZWdyb3VuZCI6eyIkaWQiOiI3MiIsIkNvbG9yIjp7IiRpZCI6Ijc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0IiwiVG9wIjowLCJMZWZ0IjowLCJSaWdodCI6MCwiQm90dG9tIjowfSwiUGFkZGluZyI6eyIkaWQiOiI3NSIsIlRvcCI6MCwiTGVmdCI6MCwiUmlnaHQiOjAsIkJvdHRvbSI6MH0sIkJhY2tncm91bmQiOnsiJGlkIjoiNzYiLCJDb2xvciI6eyIkcmVmIjoiNDkifX0sIklzVmlzaWJsZSI6dHJ1ZSwiV2lkdGgiOjAuMCwiSGVpZ2h0IjowLjAsIkJvcmRlclN0eWxlIjpudWxsLCJQYXJlbnRTdHlsZSI6bnVsbH0sIkRhdGVTdHlsZSI6eyIkaWQiOiI3NyIsIkZvbnRTZXR0aW5ncyI6eyIkaWQiOiI3OCIsIkZvbnRTaXplIjoxMCwiRm9udE5hbWUiOiJDYWxpYnJpIiwiSXNCb2xkIjpmYWxzZSwiSXNJdGFsaWMiOmZhbHNlLCJJc1VuZGVybGluZWQiOmZhbHNlLCJQYXJlbnRTdHlsZSI6bnVsbH0sIkF1dG9TaXplIjowLCJGb3JlZ3JvdW5kIjp7IiRpZCI6Ijc5IiwiQ29sb3IiOnsiJGlkIjoi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IiwiVG9wIjowLCJMZWZ0IjowLCJSaWdodCI6MCwiQm90dG9tIjowfSwiUGFkZGluZyI6eyIkaWQiOiI4MiIsIlRvcCI6MCwiTGVmdCI6MCwiUmlnaHQiOjAsIkJvdHRvbSI6MH0sIkJhY2tncm91bmQiOnsiJGlkIjoiODMiLCJDb2xvciI6eyIkcmVmIjoiNDkifX0sIklzVmlzaWJsZSI6dHJ1ZSwiV2lkdGgiOjAuMCwiSGVpZ2h0IjowLjAsIkJvcmRlclN0eWxlIjpudWxsLCJQYXJlbnRTdHlsZSI6bnVsbH0sIkRhdGVGb3JtYXQiOnsiJGlkIjoi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SIsIkRhdGVQYXJ0SXNWaXNpYmxlIjp0cnVlLCJUaW1lUGFydElzVmlzaWJsZSI6ZmFsc2V9fSwiSXNWaXNpYmxlIjp0cnVlLCJQYXJlbnRTdHlsZSI6bnVsbH0sIkRlZmF1bHRUYXNrU3R5bGUiOnsiJGlkIjoiODYiLCJTaGFwZSI6MCwiU2hhcGVUaGlja25lc3MiOjEsIkR1cmF0aW9uRm9ybWF0IjowLCJJbmNsdWRlTm9uV29ya2luZ0RheXNJbkR1cmF0aW9uIjp0cnV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aWQiOiI5NCIsIkEiOjg5LCJSIjoyNTIsIkciOjIyNywiQiI6NTl9fSwiSXNWaXNpYmxlIjp0cnVlLCJXaWR0aCI6MC4wLCJIZWlnaHQiOjAuMCwiQm9yZGVyU3R5bGUiOm51bGwsIlBhcmVudFN0eWxlIjpudWxsfSwiRHVyYXRpb25TdHlsZSI6eyIkaWQiOiI5NSIsIkZvbnRTZXR0aW5ncyI6eyIkaWQiOiI5NiIsIkZvbnRTaXplIjoxMCwiRm9udE5hbWUiOiJDYWxpYnJpIiwiSXNCb2xkIjpmYWxzZSwiSXNJdGFsaWMiOmZhbHNlLCJJc1VuZGVybGluZWQiOmZhbHNlLCJQYXJlbnRTdHlsZSI6bnVsbH0sIkF1dG9TaXplIjowLCJGb3JlZ3JvdW5kIjp7IiRpZCI6Ijk3IiwiQ29sb3IiOnsiJGlkIjoiOT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kiLCJUb3AiOjAsIkxlZnQiOjAsIlJpZ2h0IjowLCJCb3R0b20iOjB9LCJQYWRkaW5nIjp7IiRpZCI6IjEwMCIsIlRvcCI6MCwiTGVmdCI6MCwiUmlnaHQiOjAsIkJvdHRvbSI6MH0sIkJhY2tncm91bmQiOnsiJGlkIjoiMTAxIiwiQ29sb3IiOnsiJHJlZiI6IjQ5In19LCJJc1Zpc2libGUiOnRydWUsIldpZHRoIjowLjAsIkhlaWdodCI6MC4wLCJCb3JkZXJTdHlsZSI6bnVsbCwiUGFyZW50U3R5bGUiOm51bGx9LCJIb3Jpem9udG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WZXJ0aWNhbENvbm5lY3RvclN0eWxlIjp7IiRpZCI6IjEwNSIsIkxpbmVDb2xvciI6eyIkaWQiOiIxMDYiLCIkdHlwZSI6Ik5MUkUuQ29tbW9uLkRvbS5Tb2xpZENvbG9yQnJ1c2gsIE5MUkUuQ29tbW9uIiwiQ29sb3IiOnsiJGlkIjoiMTA3IiwiQSI6MjU1LCJSIjoyMDQsIkciOjIwNCwiQiI6MjA0fX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xMDgiLCJNYXJnaW4iOnsiJGlkIjoiMTA5IiwiVG9wIjowLCJMZWZ0Ijo0LCJSaWdodCI6NCwiQm90dG9tIjowfSwiUGFkZGluZyI6eyIkaWQiOiIxMTAiLCJUb3AiOjAsIkxlZnQiOjAsIlJpZ2h0IjowLCJCb3R0b20iOjB9LCJCYWNrZ3JvdW5kIjp7IiRpZCI6IjExMSIsIkNvbG9yIjp7IiRpZCI6IjExMiIsIkEiOjI1NSwiUiI6MCwiRyI6MTE0LCJCIjoxODh9fSwiSXNWaXNpYmxlIjp0cnVlLCJXaWR0aCI6MC4wLCJIZWlnaHQiOjE2LjAsIkJvcmRlclN0eWxlIjp7IiRpZCI6IjExMyIsIkxpbmVDb2xvciI6eyIkaWQiOiIxMTQiLCIkdHlwZSI6Ik5MUkUuQ29tbW9uLkRvbS5Tb2xpZENvbG9yQnJ1c2gsIE5MUkUuQ29tbW9uIiwiQ29sb3IiOnsiJGlkIjoiMTE1IiwiQSI6MjU1LCJSIjoyNTUsIkciOjAsIkIiOjB9fSwiTGluZVdlaWdodCI6MC4wLCJMaW5lVHlwZSI6MCwiUGFyZW50U3R5bGUiOm51bGx9LCJQYXJlbnRTdHlsZSI6bnVsbH0sIlRpdGxlU3R5bGUiOnsiJGlkIjoiMTE2IiwiRm9udFNldHRpbmdzIjp7IiRpZCI6IjExNyIsIkZvbnRTaXplIjoxMSwiRm9udE5hbWUiOiJDYWxpYnJpIiwiSXNCb2xkIjpmYWxzZSwiSXNJdGFsaWMiOmZhbHNlLCJJc1VuZGVybGluZWQiOmZhbHNlLCJQYXJlbnRTdHlsZSI6bnVsbH0sIkF1dG9TaXplIjowLCJGb3JlZ3JvdW5kIjp7IiRpZCI6IjExOCIsIkNvbG9yIjp7IiRpZCI6IjEx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AiLCJUb3AiOjAsIkxlZnQiOjAsIlJpZ2h0IjowLCJCb3R0b20iOjB9LCJQYWRkaW5nIjp7IiRpZCI6IjEyMSIsIlRvcCI6MCwiTGVmdCI6MCwiUmlnaHQiOjAsIkJvdHRvbSI6MH0sIkJhY2tncm91bmQiOnsiJGlkIjoiMTIyIiwiQ29sb3IiOnsiJHJlZiI6IjQ5In19LCJJc1Zpc2libGUiOnRydWUsIldpZHRoIjowLjAsIkhlaWdodCI6MC4wLCJCb3JkZXJTdHlsZSI6bnVsbCwiUGFyZW50U3R5bGUiOm51bGx9LCJEYXRlU3R5bGUiOnsiJGlkIjoiMTIzIiwiRm9udFNldHRpbmdzIjp7IiRpZCI6IjEyNCIsIkZvbnRTaXplIjoxMCwiRm9udE5hbWUiOiJDYWxpYnJpIiwiSXNCb2xkIjpmYWxzZSwiSXNJdGFsaWMiOmZhbHNlLCJJc1VuZGVybGluZWQiOmZhbHNlLCJQYXJlbnRTdHlsZSI6bnVsbH0sIkF1dG9TaXplIjowLCJGb3JlZ3JvdW5kIjp7IiRpZCI6IjEyNSIsIkNvbG9yIjp7IiRpZCI6IjEy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ciLCJUb3AiOjAsIkxlZnQiOjAsIlJpZ2h0IjowLCJCb3R0b20iOjB9LCJQYWRkaW5nIjp7IiRpZCI6IjEyOCIsIlRvcCI6MCwiTGVmdCI6MCwiUmlnaHQiOjAsIkJvdHRvbSI6MH0sIkJhY2tncm91bmQiOnsiJGlkIjoiMTI5IiwiQ29sb3IiOnsiJHJlZiI6IjQ5In19LCJJc1Zpc2libGUiOnRydWUsIldpZHRoIjowLjAsIkhlaWdodCI6MC4wLCJCb3JkZXJTdHlsZSI6bnVsbCwiUGFyZW50U3R5bGUiOm51bGx9LCJEYXRlRm9ybWF0Ijp7IiRpZCI6IjEz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zMSIsIkRhdGVQYXJ0SXNWaXNpYmxlIjpmYWxzZSwiVGltZVBhcnRJc1Zpc2libGUiOmZhbHNlfX0sIklzVmlzaWJsZSI6dHJ1ZSwiUGFyZW50U3R5bGUiOm51bGwsIl9leHBsaWNpdGx5U2V0Ijp7IiRpZCI6IjEz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zMiLCJHcmlkbGluZVN0eWxlIjp7IiRpZCI6IjEzNCIsIkxpbmVDb2xvciI6eyIkaWQiOiIxMzUiLCIkdHlwZSI6Ik5MUkUuQ29tbW9uLkRvbS5Tb2xpZENvbG9yQnJ1c2gsIE5MUkUuQ29tbW9uIiwiQ29sb3IiOnsiJGlkIjoiMTM2IiwiQSI6MzgsIlIiOjkxLCJHIjoxNTUsIkIiOjIxM319LCJMaW5lV2VpZ2h0IjoxLjAsIkxpbmVUeXBlIjowLCJQYXJlbnRTdHlsZSI6bnVsbH0sIk1hcmdpbiI6eyIkaWQiOiIxMzciLCJUb3AiOjAsIkxlZnQiOjAsIlJpZ2h0IjowLCJCb3R0b20iOjB9LCJQYWRkaW5nIjp7IiRpZCI6IjEzO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kiLCJIZWFkZXJTdHlsZSI6eyIkaWQiOiIxNDAiLCJUZXh0U3R5bGUiOnsiJGlkIjoiMTQxIiwiRm9udFNldHRpbmdzIjp7IiRpZCI6IjE0MiIsIkZvbnRTaXplIjoxMiwiRm9udE5hbWUiOiJDYWxpYnJpIiwiSXNCb2xkIjpmYWxzZSwiSXNJdGFsaWMiOmZhbHNlLCJJc1VuZGVybGluZWQiOmZhbHNlLCJQYXJlbnRTdHlsZSI6bnVsbH0sIkF1dG9TaXplIjowLCJGb3JlZ3JvdW5kIjp7IiRpZCI6IjE0MyIsIkNvbG9yIjp7IiRpZCI6IjE0NC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UiLCJUb3AiOjAsIkxlZnQiOjAsIlJpZ2h0IjowLCJCb3R0b20iOjB9LCJQYWRkaW5nIjp7IiRpZCI6IjE0NiIsIlRvcCI6MCwiTGVmdCI6MCwiUmlnaHQiOjAsIkJvdHRvbSI6MH0sIkJhY2tncm91bmQiOm51bGwsIklzVmlzaWJsZSI6dHJ1ZSwiV2lkdGgiOjAuMCwiSGVpZ2h0IjowLjAsIkJvcmRlclN0eWxlIjpudWxsLCJQYXJlbnRTdHlsZSI6bnVsbH0sIlJlY3RhbmdsZVN0eWxlIjp7IiRpZCI6IjE0NyIsIk1hcmdpbiI6eyIkaWQiOiIxNDgiLCJUb3AiOjAsIkxlZnQiOjAsIlJpZ2h0IjowLCJCb3R0b20iOjB9LCJQYWRkaW5nIjp7IiRpZCI6IjE0OSIsIlRvcCI6MCwiTGVmdCI6MCwiUmlnaHQiOjAsIkJvdHRvbSI6MH0sIkJhY2tncm91bmQiOnsiJGlkIjoiMTUwIiwiQ29sb3IiOnsiJGlkIjoiMTUxIiwiQSI6MTI3LCJSIjo5MSwiRyI6MTU1LCJCIjoyMTN9fSwiSXNWaXNpYmxlIjp0cnVlLCJXaWR0aCI6MC4wLCJIZWlnaHQiOjAuMCwiQm9yZGVyU3R5bGUiOnsiJGlkIjoiMTUyIiwiTGluZUNvbG9yIjp7IiRpZCI6IjE1MyIsIiR0eXBlIjoiTkxSRS5Db21tb24uRG9tLlNvbGlkQ29sb3JCcnVzaCwgTkxSRS5Db21tb24iLCJDb2xvciI6eyIkaWQiOiIxNTQiLCJBIjoyNTUsIlIiOjI1NSwiRyI6MCwiQiI6MH19LCJMaW5lV2VpZ2h0IjowLjAsIkxpbmVUeXBlIjowLCJQYXJlbnRTdHlsZSI6bnVsbH0sIlBhcmVudFN0eWxlIjpudWxsfSwiTWFyZ2luIjp7IiRpZCI6IjE1NSIsIlRvcCI6MCwiTGVmdCI6MCwiUmlnaHQiOjAsIkJvdHRvbSI6MH0sIlBhZGRpbmciOnsiJGlkIjoiMTU2IiwiVG9wIjowLCJMZWZ0IjowLCJSaWdodCI6MCwiQm90dG9tIjowfSwiQmFja2dyb3VuZCI6bnVsbCwiSXNWaXNpYmxlIjp0cnVlLCJXaWR0aCI6MC4wLCJIZWlnaHQiOjAuMCwiQm9yZGVyU3R5bGUiOm51bGwsIlBhcmVudFN0eWxlIjpudWxsfSwiQmFja2dyb3VuZFN0eWxlIjp7IiRpZCI6IjE1NyIsIk1hcmdpbiI6eyIkaWQiOiIxNTgiLCJUb3AiOjAsIkxlZnQiOjAsIlJpZ2h0IjowLCJCb3R0b20iOjB9LCJQYWRkaW5nIjp7IiRpZCI6IjE1OSIsIlRvcCI6MCwiTGVmdCI6MCwiUmlnaHQiOjAsIkJvdHRvbSI6MH0sIkJhY2tncm91bmQiOnsiJGlkIjoiMTYwIiwiQ29sb3IiOnsiJGlkIjoiMTYxIiwiQSI6MzgsIlIiOjkxLCJHIjoxNTUsIkIiOjIxM319LCJJc1Zpc2libGUiOnRydWUsIldpZHRoIjowLjAsIkhlaWdodCI6MC4wLCJCb3JkZXJTdHlsZSI6eyIkaWQiOiIxNjIiLCJMaW5lQ29sb3IiOnsiJGlkIjoiMTYzIiwiJHR5cGUiOiJOTFJFLkNvbW1vbi5Eb20uU29saWRDb2xvckJydXNoLCBOTFJFLkNvbW1vbiIsIkNvbG9yIjp7IiRpZCI6IjE2NCIsIkEiOjI1NSwiUiI6MjU1LCJHIjowLCJCIjowfX0sIkxpbmVXZWlnaHQiOjAuMCwiTGluZVR5cGUiOjAsIlBhcmVudFN0eWxlIjpudWxsfSwiUGFyZW50U3R5bGUiOm51bGx9LCJJc0Fib3ZlVGltZWJhbmQiOmZhbHNlLCJNYXJnaW4iOnsiJGlkIjoiMTY1IiwiVG9wIjowLCJMZWZ0IjowLCJSaWdodCI6MCwiQm90dG9tIjowfSwiUGFkZGluZyI6eyIkaWQiOiIxNjYiLCJUb3AiOjAsIkxlZnQiOjAsIlJpZ2h0IjowLCJCb3R0b20iOjB9LCJJc1Zpc2libGUiOnRydWUsIldpZHRoIjowLjAsIkhlaWdodCI6MC4wLCJCb3JkZXJTdHlsZSI6bnVsbCwiUGFyZW50U3R5bGUiOm51bGx9fSwiU2NhbGUiOnsiJGlkIjoiMTY3IiwiU3RhcnREYXRlIjoiMjAxNy0wMS0wNVQwMDowMDowMFoiLCJFbmREYXRlIjoiMjAyMC0wNC0zMFQyMzo1OTowMFoiLCJGb3JtYXQiOiJ3IiwiVHlwZSI6MSwiQXV0b0RhdGVSYW5nZSI6dHJ1ZSwiV29ya2luZ0RheXMiOjYzLCJUb2RheU1hcmtlclRleHQiOiJUb2RheSIsIkF1dG9TY2FsZVR5cGUiOmZhbHNlfSwiTWlsZXN0b25lcyI6W3siJGlkIjoiMTY4IiwiRGF0ZSI6IjIwMTktMTEtMDlUMjM6NTk6MDBaIiwiU3R5bGUiOnsiJGlkIjoiMTY5IiwiU2hhcGUiOjE5LCJDb25uZWN0b3JNYXJnaW4iOnsiJHJlZiI6IjU3In0sIkNvbm5lY3RvclN0eWxlIjp7IiRpZCI6IjE3MCIsIkxpbmVDb2xvciI6eyIkaWQiOiIxNzEiLCIkdHlwZSI6Ik5MUkUuQ29tbW9uLkRvbS5Tb2xpZENvbG9yQnJ1c2gsIE5MUkUuQ29tbW9uIiwiQ29sb3IiOnsiJGlkIjoiMTcy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xNzMiLCJNYXJnaW4iOnsiJHJlZiI6IjYzIn0sIlBhZGRpbmciOnsiJHJlZiI6IjY0In0sIkJhY2tncm91bmQiOnsiJGlkIjoiMTc0IiwiQ29sb3IiOnsiJGlkIjoiMTc1IiwiQSI6MjU1LCJSIjoyMzQsIkciOjIyLCJCIjozMH19LCJJc1Zpc2libGUiOnRydWUsIldpZHRoIjoxOC4wLCJIZWlnaHQiOjIwLjAsIkJvcmRlclN0eWxlIjp7IiRpZCI6IjE3NiIsIkxpbmVDb2xvciI6eyIkcmVmIjoiNjgifSwiTGluZVdlaWdodCI6MC4wLCJMaW5lVHlwZSI6MCwiUGFyZW50U3R5bGUiOm51bGx9LCJQYXJlbnRTdHlsZSI6bnVsbH0sIlRpdGxlU3R5bGUiOnsiJGlkIjoiMTc3IiwiRm9udFNldHRpbmdzIjp7IiRpZCI6IjE3OCIsIkZvbnRTaXplIjoxMSwiRm9udE5hbWUiOiJDYWxpYnJpIiwiSXNCb2xkIjpmYWxzZSwiSXNJdGFsaWMiOmZhbHNlLCJJc1VuZGVybGluZWQiOmZhbHNlLCJQYXJlbnRTdHlsZSI6bnVsbH0sIkF1dG9TaXplIjowLCJGb3JlZ3JvdW5kIjp7IiRpZCI6IjE3OSIsIkNvbG9yIjp7IiRpZCI6IjE4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TgxIiwiTGluZUNvbG9yIjpudWxsLCJMaW5lV2VpZ2h0IjowLjAsIkxpbmVUeXBlIjowLCJQYXJlbnRTdHlsZSI6bnVsbH0sIlBhcmVudFN0eWxlIjpudWxsfSwiRGF0ZVN0eWxlIjp7IiRpZCI6IjE4MiIsIkZvbnRTZXR0aW5ncyI6eyIkaWQiOiIxODMiLCJGb250U2l6ZSI6MTAsIkZvbnROYW1lIjoiQ2FsaWJyaSIsIklzQm9sZCI6ZmFsc2UsIklzSXRhbGljIjpmYWxzZSwiSXNVbmRlcmxpbmVkIjpmYWxzZSwiUGFyZW50U3R5bGUiOm51bGx9LCJBdXRvU2l6ZSI6MCwiRm9yZWdyb3VuZCI6eyIkaWQiOiIxODQiLCJDb2xvciI6eyIkaWQiOiIxO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xODYiLCJMaW5lQ29sb3IiOm51bGwsIkxpbmVXZWlnaHQiOjAuMCwiTGluZVR5cGUiOjAsIlBhcmVudFN0eWxlIjpudWxsfSwiUGFyZW50U3R5bGUiOm51bGx9LCJEYXRlRm9ybWF0Ijp7IiRpZCI6IjE4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4OCIsIkRhdGVQYXJ0SXNWaXNpYmxlIjp0cnVlLCJUaW1lUGFydElzVmlzaWJsZSI6ZmFsc2V9fSwiSXNWaXNpYmxlIjp0cnVlLCJQYXJlbnRTdHlsZSI6bnVsbH0sIkluZGV4Ijo3LCJQZXJjZW50YWdlQ29tcGxldGUiOm51bGwsIlBvc2l0aW9uIjp7IlJhdGlvIjowLjI2NDQwNTA0MTM0NzQ4MjcyLCJJc0N1c3RvbSI6dHJ1ZX0sIkRhdGVGb3JtYXQiOnsiJHJlZiI6IjE4NyJ9LCJSZWxhdGVkVGFza0lkIjoiMDAwMDAwMDAtMDAwMC0wMDAwLTAwMDAtMDAwMDAwMDAwMDAwIiwiSWQiOiI4NDFhNzBmYy1mMDg0LTRiNzYtOGJkMy1jOTNkOGU4MmNkYzQiLCJJbXBvcnRJZCI6bnVsbCwiVGl0bGUiOiJFbmQgUGhhc2UgUGxhbm5pbmcgKFJldmlldyBEb2N1bW1lbnRzKSIsIk5vdGUiOm51bGwsIkh5cGVybGluayI6eyIkaWQiOiIxODkiLCJBZGRyZXNzIjoiIiwiU3ViQWRkcmVzcyI6IiJ9LCJJc0NoYW5nZWQiOmZhbHNlLCJJc05ldyI6ZmFsc2V9LHsiJGlkIjoiMTkwIiwiRGF0ZSI6IjIwMTktMTEtMTZUMjM6NTk6MDBaIiwiU3R5bGUiOnsiJGlkIjoiMTkxIiwiU2hhcGUiOjE5LCJDb25uZWN0b3JNYXJnaW4iOnsiJHJlZiI6IjU3In0sIkNvbm5lY3RvclN0eWxlIjp7IiRpZCI6IjE5MiIsIkxpbmVDb2xvciI6eyIkaWQiOiIxOTMiLCIkdHlwZSI6Ik5MUkUuQ29tbW9uLkRvbS5Tb2xpZENvbG9yQnJ1c2gsIE5MUkUuQ29tbW9uIiwiQ29sb3IiOnsiJGlkIjoiMTk0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xOTUiLCJNYXJnaW4iOnsiJHJlZiI6IjYzIn0sIlBhZGRpbmciOnsiJHJlZiI6IjY0In0sIkJhY2tncm91bmQiOnsiJGlkIjoiMTk2IiwiQ29sb3IiOnsiJGlkIjoiMTk3IiwiQSI6MjU1LCJSIjoyMzQsIkciOjIyLCJCIjozMH19LCJJc1Zpc2libGUiOnRydWUsIldpZHRoIjoxOC4wLCJIZWlnaHQiOjIwLjAsIkJvcmRlclN0eWxlIjp7IiRpZCI6IjE5OCIsIkxpbmVDb2xvciI6eyIkcmVmIjoiNjgifSwiTGluZVdlaWdodCI6MC4wLCJMaW5lVHlwZSI6MCwiUGFyZW50U3R5bGUiOm51bGx9LCJQYXJlbnRTdHlsZSI6bnVsbH0sIlRpdGxlU3R5bGUiOnsiJGlkIjoiMTk5IiwiRm9udFNldHRpbmdzIjp7IiRpZCI6IjIwMCIsIkZvbnRTaXplIjoxMSwiRm9udE5hbWUiOiJDYWxpYnJpIiwiSXNCb2xkIjpmYWxzZSwiSXNJdGFsaWMiOmZhbHNlLCJJc1VuZGVybGluZWQiOmZhbHNlLCJQYXJlbnRTdHlsZSI6bnVsbH0sIkF1dG9TaXplIjowLCJGb3JlZ3JvdW5kIjp7IiRpZCI6IjIwMSIsIkNvbG9yIjp7IiRpZCI6IjIw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AzIiwiTGluZUNvbG9yIjpudWxsLCJMaW5lV2VpZ2h0IjowLjAsIkxpbmVUeXBlIjowLCJQYXJlbnRTdHlsZSI6bnVsbH0sIlBhcmVudFN0eWxlIjpudWxsfSwiRGF0ZV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MDgiLCJMaW5lQ29sb3IiOm51bGwsIkxpbmVXZWlnaHQiOjAuMCwiTGluZVR5cGUiOjAsIlBhcmVudFN0eWxlIjpudWxsfSwiUGFyZW50U3R5bGUiOm51bGx9LCJEYXRlRm9ybWF0Ijp7IiRpZCI6IjIw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xMCIsIkRhdGVQYXJ0SXNWaXNpYmxlIjp0cnVlLCJUaW1lUGFydElzVmlzaWJsZSI6ZmFsc2V9fSwiSXNWaXNpYmxlIjp0cnVlLCJQYXJlbnRTdHlsZSI6bnVsbH0sIkluZGV4Ijo4LCJQZXJjZW50YWdlQ29tcGxldGUiOm51bGwsIlBvc2l0aW9uIjp7IlJhdGlvIjowLjAsIklzQ3VzdG9tIjpmYWxzZX0sIkRhdGVGb3JtYXQiOnsiJHJlZiI6IjIwOSJ9LCJSZWxhdGVkVGFza0lkIjoiMDAwMDAwMDAtMDAwMC0wMDAwLTAwMDAtMDAwMDAwMDAwMDAwIiwiSWQiOiJmMzY4ODYzNy0wZTgyLTQ1MzUtYjM1Ny0xOWQwNWU2MDgyNjYiLCJJbXBvcnRJZCI6bnVsbCwiVGl0bGUiOiJFT01QIzEiLCJOb3RlIjpudWxsLCJIeXBlcmxpbmsiOnsiJGlkIjoiMjExIiwiQWRkcmVzcyI6IiIsIlN1YkFkZHJlc3MiOiIifSwiSXNDaGFuZ2VkIjpmYWxzZSwiSXNOZXciOmZhbHNlfSx7IiRpZCI6IjIxMiIsIkRhdGUiOiIyMDIwLTAxLTA3VDIzOjU5OjAwWiIsIlN0eWxlIjp7IiRpZCI6IjIxMyIsIlNoYXBlIjoxOSwiQ29ubmVjdG9yTWFyZ2luIjp7IiRyZWYiOiI1NyJ9LCJDb25uZWN0b3JTdHlsZSI6eyIkaWQiOiIyMTQiLCJMaW5lQ29sb3IiOnsiJGlkIjoiMjE1IiwiJHR5cGUiOiJOTFJFLkNvbW1vbi5Eb20uU29saWRDb2xvckJydXNoLCBOTFJFLkNvbW1vbiIsIkNvbG9yIjp7IiRpZCI6IjIxN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jE3IiwiTWFyZ2luIjp7IiRyZWYiOiI2MyJ9LCJQYWRkaW5nIjp7IiRyZWYiOiI2NCJ9LCJCYWNrZ3JvdW5kIjp7IiRpZCI6IjIxOCIsIkNvbG9yIjp7IiRpZCI6IjIxOSIsIkEiOjI1NSwiUiI6MjM0LCJHIjoyMiwiQiI6MzB9fSwiSXNWaXNpYmxlIjp0cnVlLCJXaWR0aCI6MTguMCwiSGVpZ2h0IjoyMC4wLCJCb3JkZXJTdHlsZSI6eyIkaWQiOiIyMjAiLCJMaW5lQ29sb3IiOnsiJHJlZiI6IjY4In0sIkxpbmVXZWlnaHQiOjAuMCwiTGluZVR5cGUiOjAsIlBhcmVudFN0eWxlIjpudWxsfSwiUGFyZW50U3R5bGUiOm51bGx9LCJUaXRsZVN0eWxlIjp7IiRpZCI6IjIyMSIsIkZvbnRTZXR0aW5ncyI6eyIkaWQiOiIyMjIiLCJGb250U2l6ZSI6MTEsIkZvbnROYW1lIjoiQ2FsaWJyaSIsIklzQm9sZCI6ZmFsc2UsIklzSXRhbGljIjpmYWxzZSwiSXNVbmRlcmxpbmVkIjpmYWxzZSwiUGFyZW50U3R5bGUiOm51bGx9LCJBdXRvU2l6ZSI6MCwiRm9yZWdyb3VuZCI6eyIkaWQiOiIyMjMiLCJDb2xvciI6eyIkaWQiOiIyM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GlkIjoiMjI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MwIiwiTGluZUNvbG9yIjpudWxsLCJMaW5lV2VpZ2h0IjowLjAsIkxpbmVUeXBlIjowLCJQYXJlbnRTdHlsZSI6bnVsbH0sIlBhcmVudFN0eWxlIjpudWxsfSwiRGF0ZUZvcm1hdCI6eyIkcmVmIjoiODQifSwiSXNWaXNpYmxlIjp0cnVlLCJQYXJlbnRTdHlsZSI6bnVsbH0sIkluZGV4Ijo5LCJQZXJjZW50YWdlQ29tcGxldGUiOm51bGwsIlBvc2l0aW9uIjp7IlJhdGlvIjowLjAsIklzQ3VzdG9tIjpmYWxzZX0sIkRhdGVGb3JtYXQiOnsiJHJlZiI6Ijg0In0sIlJlbGF0ZWRUYXNrSWQiOiIwMDAwMDAwMC0wMDAwLTAwMDAtMDAwMC0wMDAwMDAwMDAwMDAiLCJJZCI6ImI4ZDhlM2E3LTI3ZDMtNDM2Ni04MzNiLWQ1MTc0NWY0YzFjMCIsIkltcG9ydElkIjpudWxsLCJUaXRsZSI6IkVPUE0jMiIsIk5vdGUiOm51bGwsIkh5cGVybGluayI6eyIkaWQiOiIyMzEiLCJBZGRyZXNzIjoiIiwiU3ViQWRkcmVzcyI6IiJ9LCJJc0NoYW5nZWQiOmZhbHNlLCJJc05ldyI6ZmFsc2V9LHsiJGlkIjoiMjMyIiwiRGF0ZSI6IjIwMTktMTEtMzBUMjM6NTk6MDBaIiwiU3R5bGUiOnsiJGlkIjoiMjMzIiwiU2hhcGUiOjE5LCJDb25uZWN0b3JNYXJnaW4iOnsiJHJlZiI6IjU3In0sIkNvbm5lY3RvclN0eWxlIjp7IiRpZCI6IjIzNCIsIkxpbmVDb2xvciI6eyIkaWQiOiIyMzUiLCIkdHlwZSI6Ik5MUkUuQ29tbW9uLkRvbS5Tb2xpZENvbG9yQnJ1c2gsIE5MUkUuQ29tbW9uIiwiQ29sb3IiOnsiJGlkIjoiMjM2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yMzciLCJNYXJnaW4iOnsiJHJlZiI6IjYzIn0sIlBhZGRpbmciOnsiJHJlZiI6IjY0In0sIkJhY2tncm91bmQiOnsiJGlkIjoiMjM4IiwiQ29sb3IiOnsiJGlkIjoiMjM5IiwiQSI6MjU1LCJSIjoyMzQsIkciOjIyLCJCIjozMH19LCJJc1Zpc2libGUiOnRydWUsIldpZHRoIjoxOC4wLCJIZWlnaHQiOjIwLjAsIkJvcmRlclN0eWxlIjp7IiRpZCI6IjI0MCIsIkxpbmVDb2xvciI6eyIkcmVmIjoiNjgifSwiTGluZVdlaWdodCI6MC4wLCJMaW5lVHlwZSI6MCwiUGFyZW50U3R5bGUiOm51bGx9LCJQYXJlbnRTdHlsZSI6bnVsbH0sIlRpdGxlU3R5bGUiOnsiJGlkIjoiMjQxIiwiRm9udFNldHRpbmdzIjp7IiRpZCI6IjI0MiIsIkZvbnRTaXplIjoxMSwiRm9udE5hbWUiOiJDYWxpYnJpIiwiSXNCb2xkIjpmYWxzZSwiSXNJdGFsaWMiOmZhbHNlLCJJc1VuZGVybGluZWQiOmZhbHNlLCJQYXJlbnRTdHlsZSI6bnVsbH0sIkF1dG9TaXplIjowLCJGb3JlZ3JvdW5kIjp7IiRpZCI6IjI0MyIsIkNvbG9yIjp7IiRpZCI6IjI0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Q1IiwiTGluZUNvbG9yIjpudWxsLCJMaW5lV2VpZ2h0IjowLjAsIkxpbmVUeXBlIjowLCJQYXJlbnRTdHlsZSI6bnVsbH0sIlBhcmVudFN0eWxlIjpudWxsfSwiRGF0ZVN0eWxlIjp7IiRpZCI6IjI0NiIsIkZvbnRTZXR0aW5ncyI6eyIkaWQiOiIyNDciLCJGb250U2l6ZSI6MTAsIkZvbnROYW1lIjoiQ2FsaWJyaSIsIklzQm9sZCI6ZmFsc2UsIklzSXRhbGljIjpmYWxzZSwiSXNVbmRlcmxpbmVkIjpmYWxzZSwiUGFyZW50U3R5bGUiOm51bGx9LCJBdXRvU2l6ZSI6MCwiRm9yZWdyb3VuZCI6eyIkaWQiOiIyNDgiLCJDb2xvciI6eyIkaWQiOiIyN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NTAiLCJMaW5lQ29sb3IiOm51bGwsIkxpbmVXZWlnaHQiOjAuMCwiTGluZVR5cGUiOjAsIlBhcmVudFN0eWxlIjpudWxsfSwiUGFyZW50U3R5bGUiOm51bGx9LCJEYXRlRm9ybWF0Ijp7IiRyZWYiOiI4NCJ9LCJJc1Zpc2libGUiOnRydWUsIlBhcmVudFN0eWxlIjpudWxsfSwiSW5kZXgiOjEwLCJQZXJjZW50YWdlQ29tcGxldGUiOm51bGwsIlBvc2l0aW9uIjp7IlJhdGlvIjowLjAsIklzQ3VzdG9tIjpmYWxzZX0sIkRhdGVGb3JtYXQiOnsiJHJlZiI6Ijg0In0sIlJlbGF0ZWRUYXNrSWQiOiIwMDAwMDAwMC0wMDAwLTAwMDAtMDAwMC0wMDAwMDAwMDAwMDAiLCJJZCI6IjQ0MGE3ZTExLTEwOTUtNGNlYS05YWFkLWZjNTk5ZmNiMjQ4NiIsIkltcG9ydElkIjpudWxsLCJUaXRsZSI6IkJhc2VsaW5lIFJFLCBBUiIsIk5vdGUiOm51bGwsIkh5cGVybGluayI6eyIkaWQiOiIyNTEiLCJBZGRyZXNzIjoiIiwiU3ViQWRkcmVzcyI6IiJ9LCJJc0NoYW5nZWQiOmZhbHNlLCJJc05ldyI6ZmFsc2V9LHsiJGlkIjoiMjUyIiwiRGF0ZSI6IjIwMTktMTItMjNUMjM6NTk6MDBaIiwiU3R5bGUiOnsiJGlkIjoiMjUzIiwiU2hhcGUiOjE5LCJDb25uZWN0b3JNYXJnaW4iOnsiJHJlZiI6IjU3In0sIkNvbm5lY3RvclN0eWxlIjp7IiRpZCI6IjI1NCIsIkxpbmVDb2xvciI6eyIkaWQiOiIyNTUiLCIkdHlwZSI6Ik5MUkUuQ29tbW9uLkRvbS5Tb2xpZENvbG9yQnJ1c2gsIE5MUkUuQ29tbW9uIiwiQ29sb3IiOnsiJGlkIjoiMjU2IiwiQSI6MjU1LCJSIjo3OSwiRyI6MTI5LCJCIjoxODl9fSwiTGluZVdlaWdodCI6MS4wLCJMaW5lVHlwZSI6MCwiUGFyZW50U3R5bGUiOm51bGx9LCJJc0JlbG93VGltZWJhbmQiOmZhbHNlLCJQb3NpdGlvbk9uVGFzayI6MCwiSGlkZURhdGUiOmZhbHNlLCJTaGFwZVNpemUiOjEsIlNwYWNpbmciOjEuMCwiUGFkZGluZyI6eyIkcmVmIjoiNjEifSwiU2hhcGVTdHlsZSI6eyIkaWQiOiIyNTciLCJNYXJnaW4iOnsiJHJlZiI6IjYzIn0sIlBhZGRpbmciOnsiJHJlZiI6IjY0In0sIkJhY2tncm91bmQiOnsiJGlkIjoiMjU4IiwiQ29sb3IiOnsiJGlkIjoiMjU5IiwiQSI6MjU1LCJSIjoyMzQsIkciOjIyLCJCIjozMH19LCJJc1Zpc2libGUiOnRydWUsIldpZHRoIjoxOC4wLCJIZWlnaHQiOjIwLjAsIkJvcmRlclN0eWxlIjp7IiRpZCI6IjI2MCIsIkxpbmVDb2xvciI6eyIkcmVmIjoiNjgifSwiTGluZVdlaWdodCI6MC4wLCJMaW5lVHlwZSI6MCwiUGFyZW50U3R5bGUiOm51bGx9LCJQYXJlbnRTdHlsZSI6bnVsbH0sIlRpdGxlU3R5bGUiOnsiJGlkIjoiMjYxIiwiRm9udFNldHRpbmdzIjp7IiRpZCI6IjI2MiIsIkZvbnRTaXplIjoxMSwiRm9udE5hbWUiOiJDYWxpYnJpIiwiSXNCb2xkIjpmYWxzZSwiSXNJdGFsaWMiOmZhbHNlLCJJc1VuZGVybGluZWQiOmZhbHNlLCJQYXJlbnRTdHlsZSI6bnVsbH0sIkF1dG9TaXplIjowLCJGb3JlZ3JvdW5kIjp7IiRpZCI6IjI2MyIsIkNvbG9yIjp7IiRpZCI6IjI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Y1IiwiTGluZUNvbG9yIjpudWxsLCJMaW5lV2VpZ2h0IjowLjAsIkxpbmVUeXBlIjowLCJQYXJlbnRTdHlsZSI6bnVsbH0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aWQiOiIyNjgiLCJDb2xvciI6eyIkaWQiOiIyN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NzAiLCJMaW5lQ29sb3IiOm51bGwsIkxpbmVXZWlnaHQiOjAuMCwiTGluZVR5cGUiOjAsIlBhcmVudFN0eWxlIjpudWxsfSwiUGFyZW50U3R5bGUiOm51bGx9LCJEYXRlRm9ybWF0Ijp7IiRyZWYiOiI4NCJ9LCJJc1Zpc2libGUiOnRydWUsIlBhcmVudFN0eWxlIjpudWxsfSwiSW5kZXgiOjExLCJQZXJjZW50YWdlQ29tcGxldGUiOm51bGwsIlBvc2l0aW9uIjp7IlJhdGlvIjowLjAsIklzQ3VzdG9tIjpmYWxzZX0sIkRhdGVGb3JtYXQiOnsiJHJlZiI6Ijg0In0sIlJlbGF0ZWRUYXNrSWQiOiIwMDAwMDAwMC0wMDAwLTAwMDAtMDAwMC0wMDAwMDAwMDAwMDAiLCJJZCI6ImQ3NzE4YjJkLWUwYWYtNGQ0ZS04OWMzLWZmZTZhZTBiZDg2NiIsIkltcG9ydElkIjpudWxsLCJUaXRsZSI6IlN0YXJ0IE1vZHVsZSAxIiwiTm90ZSI6bnVsbCwiSHlwZXJsaW5rIjp7IiRpZCI6IjI3MSIsIkFkZHJlc3MiOiIiLCJTdWJBZGRyZXNzIjoiIn0sIklzQ2hhbmdlZCI6ZmFsc2UsIklzTmV3IjpmYWxzZX0seyIkaWQiOiIyNzIiLCJEYXRlIjoiMjAyMC0wMS0wNlQyMzo1OTowMFoiLCJTdHlsZSI6eyIkaWQiOiIyNzMiLCJTaGFwZSI6MTksIkNvbm5lY3Rvck1hcmdpbiI6eyIkcmVmIjoiNTcifSwiQ29ubmVjdG9yU3R5bGUiOnsiJGlkIjoiMjc0IiwiTGluZUNvbG9yIjp7IiRpZCI6IjI3NSIsIiR0eXBlIjoiTkxSRS5Db21tb24uRG9tLlNvbGlkQ29sb3JCcnVzaCwgTkxSRS5Db21tb24iLCJDb2xvciI6eyIkaWQiOiIyNzYiLCJBIjoyNTUsIlIiOjc5LCJHIjoxMjksIkIiOjE4OX19LCJMaW5lV2VpZ2h0IjoxLjAsIkxpbmVUeXBlIjowLCJQYXJlbnRTdHlsZSI6bnVsbH0sIklzQmVsb3dUaW1lYmFuZCI6ZmFsc2UsIlBvc2l0aW9uT25UYXNrIjowLCJIaWRlRGF0ZSI6ZmFsc2UsIlNoYXBlU2l6ZSI6MSwiU3BhY2luZyI6MS4wLCJQYWRkaW5nIjp7IiRyZWYiOiI2MSJ9LCJTaGFwZVN0eWxlIjp7IiRpZCI6IjI3NyIsIk1hcmdpbiI6eyIkcmVmIjoiNjMifSwiUGFkZGluZyI6eyIkcmVmIjoiNjQifSwiQmFja2dyb3VuZCI6eyIkaWQiOiIyNzgiLCJDb2xvciI6eyIkaWQiOiIyNzkiLCJBIjoyNTUsIlIiOjIzNCwiRyI6MjIsIkIiOjMwfX0sIklzVmlzaWJsZSI6dHJ1ZSwiV2lkdGgiOjE4LjAsIkhlaWdodCI6MjAuMCwiQm9yZGVyU3R5bGUiOnsiJGlkIjoiMjgwIiwiTGluZUNvbG9yIjp7IiRyZWYiOiI2OCJ9LCJMaW5lV2VpZ2h0IjowLjAsIkxpbmVUeXBlIjowLCJQYXJlbnRTdHlsZSI6bnVsbH0sIlBhcmVudFN0eWxlIjpudWxsfSwiVGl0bGVTdHlsZSI6eyIkaWQiOiIyODEiLCJGb250U2V0dGluZ3MiOnsiJGlkIjoiMjgyIiwiRm9udFNpemUiOjExLCJGb250TmFtZSI6IkNhbGlicmkiLCJJc0JvbGQiOmZhbHNlLCJJc0l0YWxpYyI6ZmFsc2UsIklzVW5kZXJsaW5lZCI6ZmFsc2UsIlBhcmVudFN0eWxlIjpudWxsfSwiQXV0b1NpemUiOjAsIkZvcmVncm91bmQiOnsiJGlkIjoiMjgzIiwiQ29sb3IiOnsiJGlkIjoiMj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NCJ9LCJQYWRkaW5nIjp7IiRyZWYiOiI3NSJ9LCJCYWNrZ3JvdW5kIjp7IiRyZWYiOiI3NiJ9LCJJc1Zpc2libGUiOnRydWUsIldpZHRoIjowLjAsIkhlaWdodCI6MC4wLCJCb3JkZXJTdHlsZSI6eyIkaWQiOiIyODUiLCJMaW5lQ29sb3IiOm51bGwsIkxpbmVXZWlnaHQiOjAuMCwiTGluZVR5cGUiOjAsIlBhcmVudFN0eWxlIjpudWxsfSwiUGFyZW50U3R5bGUiOm51bGx9LCJEYXRlU3R5bGUiOnsiJGlkIjoiMjg2IiwiRm9udFNldHRpbmdzIjp7IiRpZCI6IjI4NyIsIkZvbnRTaXplIjoxMCwiRm9udE5hbWUiOiJDYWxpYnJpIiwiSXNCb2xkIjpmYWxzZSwiSXNJdGFsaWMiOmZhbHNlLCJJc1VuZGVybGluZWQiOmZhbHNlLCJQYXJlbnRTdHlsZSI6bnVsbH0sIkF1dG9TaXplIjowLCJGb3JlZ3JvdW5kIjp7IiRpZCI6IjI4OCIsIkNvbG9yIjp7IiRpZCI6IjI4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gxIn0sIlBhZGRpbmciOnsiJHJlZiI6IjgyIn0sIkJhY2tncm91bmQiOnsiJHJlZiI6IjgzIn0sIklzVmlzaWJsZSI6dHJ1ZSwiV2lkdGgiOjAuMCwiSGVpZ2h0IjowLjAsIkJvcmRlclN0eWxlIjp7IiRpZCI6IjI5MCIsIkxpbmVDb2xvciI6bnVsbCwiTGluZVdlaWdodCI6MC4wLCJMaW5lVHlwZSI6MCwiUGFyZW50U3R5bGUiOm51bGx9LCJQYXJlbnRTdHlsZSI6bnVsbH0sIkRhdGVGb3JtYXQiOnsiJHJlZiI6Ijg0In0sIklzVmlzaWJsZSI6dHJ1ZSwiUGFyZW50U3R5bGUiOm51bGx9LCJJbmRleCI6MTIsIlBlcmNlbnRhZ2VDb21wbGV0ZSI6bnVsbCwiUG9zaXRpb24iOnsiUmF0aW8iOjAuMCwiSXNDdXN0b20iOmZhbHNlfSwiRGF0ZUZvcm1hdCI6eyIkcmVmIjoiODQifSwiUmVsYXRlZFRhc2tJZCI6IjAwMDAwMDAwLTAwMDAtMDAwMC0wMDAwLTAwMDAwMDAwMDAwMCIsIklkIjoiNDZhYmUzZjktNTVkNi00YjY2LWEwNGEtN2ViOWNiM2IwMGE4IiwiSW1wb3J0SWQiOm51bGwsIlRpdGxlIjoiU3RhcnQgTW9kdWxlIDIiLCJOb3RlIjpudWxsLCJIeXBlcmxpbmsiOnsiJGlkIjoiMjkxIiwiQWRkcmVzcyI6IiIsIlN1YkFkZHJlc3MiOiIifSwiSXNDaGFuZ2VkIjpmYWxzZSwiSXNOZXciOmZhbHNlfSx7IiRpZCI6IjI5MiIsIkRhdGUiOiIyMDIwLTA0LTMwVDIzOjU5OjAwWiIsIlN0eWxlIjp7IiRpZCI6IjI5MyIsIlNoYXBlIjoxOSwiQ29ubmVjdG9yTWFyZ2luIjp7IiRyZWYiOiI1NyJ9LCJDb25uZWN0b3JTdHlsZSI6eyIkaWQiOiIyOTQiLCJMaW5lQ29sb3IiOnsiJGlkIjoiMjk1IiwiJHR5cGUiOiJOTFJFLkNvbW1vbi5Eb20uU29saWRDb2xvckJydXNoLCBOTFJFLkNvbW1vbiIsIkNvbG9yIjp7IiRpZCI6IjI5NiIsIkEiOjI1NSwiUiI6NzksIkciOjEyOSwiQiI6MTg5fX0sIkxpbmVXZWlnaHQiOjAuOCwiTGluZVR5cGUiOjAsIlBhcmVudFN0eWxlIjpudWxsfSwiSXNCZWxvd1RpbWViYW5kIjpmYWxzZSwiUG9zaXRpb25PblRhc2siOjAsIkhpZGVEYXRlIjpmYWxzZSwiU2hhcGVTaXplIjoxLCJTcGFjaW5nIjoxLjAsIlBhZGRpbmciOnsiJHJlZiI6IjYxIn0sIlNoYXBlU3R5bGUiOnsiJGlkIjoiMjk3IiwiTWFyZ2luIjp7IiRyZWYiOiI2MyJ9LCJQYWRkaW5nIjp7IiRyZWYiOiI2NCJ9LCJCYWNrZ3JvdW5kIjp7IiRpZCI6IjI5OCIsIkNvbG9yIjp7IiRpZCI6IjI5OSIsIkEiOjI1NSwiUiI6MjM0LCJHIjoyMiwiQiI6MzB9fSwiSXNWaXNpYmxlIjp0cnVlLCJXaWR0aCI6MTguMCwiSGVpZ2h0IjoyMC4wLCJCb3JkZXJTdHlsZSI6eyIkaWQiOiIzMDAiLCJMaW5lQ29sb3IiOnsiJHJlZiI6IjY4In0sIkxpbmVXZWlnaHQiOjAuMCwiTGluZVR5cGUiOjAsIlBhcmVudFN0eWxlIjpudWxsfSwiUGFyZW50U3R5bGUiOm51bGx9LCJUaXRsZVN0eWxlIjp7IiRpZCI6IjMwMSIsIkZvbnRTZXR0aW5ncyI6eyIkaWQiOiIzMDIiLCJGb250U2l6ZSI6MTEsIkZvbnROYW1lIjoiQ2FsaWJyaSIsIklzQm9sZCI6ZmFsc2UsIklzSXRhbGljIjpmYWxzZSwiSXNVbmRlcmxpbmVkIjpmYWxzZSwiUGFyZW50U3R5bGUiOm51bGx9LCJBdXRvU2l6ZSI6MCwiRm9yZWdyb3VuZCI6eyIkaWQiOiIzMDMiLCJDb2xvciI6eyIkaWQiOiIzMD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MwNSIsIkxpbmVDb2xvciI6bnVsbCwiTGluZVdlaWdodCI6MC4wLCJMaW5lVHlwZSI6MCwiUGFyZW50U3R5bGUiOm51bGx9LCJQYXJlbnRTdHlsZSI6bnVsbH0sIkRh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zEwIiwiTGluZUNvbG9yIjpudWxsLCJMaW5lV2VpZ2h0IjowLjAsIkxpbmVUeXBlIjowLCJQYXJlbnRTdHlsZSI6bnVsbH0sIlBhcmVudFN0eWxlIjpudWxsfSwiRGF0ZUZvcm1hdCI6eyIkaWQiOiIzM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TIiLCJEYXRlUGFydElzVmlzaWJsZSI6dHJ1ZSwiVGltZVBhcnRJc1Zpc2libGUiOmZhbHNlfX0sIklzVmlzaWJsZSI6dHJ1ZSwiUGFyZW50U3R5bGUiOm51bGx9LCJJbmRleCI6MTMsIlBlcmNlbnRhZ2VDb21wbGV0ZSI6bnVsbCwiUG9zaXRpb24iOnsiUmF0aW8iOjAuMCwiSXNDdXN0b20iOmZhbHNlfSwiRGF0ZUZvcm1hdCI6eyIkcmVmIjoiMzExIn0sIlJlbGF0ZWRUYXNrSWQiOiIwMDAwMDAwMC0wMDAwLTAwMDAtMDAwMC0wMDAwMDAwMDAwMDAiLCJJZCI6IjMxNWUzZGYwLTNhMjMtNDE2MS1iOTUxLTlhYWUzOGIzMGZhMiIsIkltcG9ydElkIjpudWxsLCJUaXRsZSI6IkNsb3NlIFByb2plY3QiLCJOb3RlIjpudWxsLCJIeXBlcmxpbmsiOnsiJGlkIjoiMzEzIiwiQWRkcmVzcyI6IiIsIlN1YkFkZHJlc3MiOiIifSwiSXNDaGFuZ2VkIjpmYWxzZSwiSXNOZXciOmZhbHNlfV0sIlRhc2tzIjpbeyIkaWQiOiIzMTQiLCJHcm91cE5hbWUiOm51bGwsIlN0YXJ0RGF0ZSI6IjIwMTktMTAtMTRUMDA6MDA6MDBaIiwiRW5kRGF0ZSI6IjIwMTktMTAtMTlUMjM6NTk6MDBaIiwiUGVyY2VudGFnZUNvbXBsZXRlIjoxMDAuMCwiU3R5bGUiOnsiJGlkIjoiMzE1IiwiU2hhcGUiOjAsIlNoYXBlVGhpY2tuZXNzIjoxLCJEdXJhdGlvbkZvcm1hdCI6MCwiSW5jbHVkZU5vbldvcmtpbmdEYXlzSW5EdXJhdGlvbiI6dHJ1ZSwiUGVyY2VudGFnZUNvbXBsZXRlU3R5bGUiOnsiJGlkIjoiMzE2IiwiRm9udFNldHRpbmdzIjp7IiRpZCI6IjMxNy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zE4IiwiTGluZUNvbG9yIjpudWxsLCJMaW5lV2VpZ2h0IjowLjAsIkxpbmVUeXBlIjowLCJQYXJlbnRTdHlsZSI6bnVsbH0sIlBhcmVudFN0eWxlIjp7IiRyZWYiOiI4NyJ9fSwiRHVyYXRpb25TdHlsZSI6eyIkaWQiOiIzMTkiLCJGb250U2V0dGluZ3MiOnsiJGlkIjoiMzIw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MyMSIsIkxpbmVDb2xvciI6bnVsbCwiTGluZVdlaWdodCI6MC4wLCJMaW5lVHlwZSI6MCwiUGFyZW50U3R5bGUiOm51bGx9LCJQYXJlbnRTdHlsZSI6eyIkcmVmIjoiOTUifX0sIkhvcml6b250YWxDb25uZWN0b3JTdHlsZSI6eyIkaWQiOiIzMjIiLCJMaW5lQ29sb3IiOnsiJHJlZiI6IjEwMyJ9LCJMaW5lV2VpZ2h0IjoxLjAsIkxpbmVUeXBlIjowLCJQYXJlbnRTdHlsZSI6eyIkcmVmIjoiMTAyIn19LCJWZXJ0aWNhbENvbm5lY3RvclN0eWxlIjp7IiRpZCI6IjMyMy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zLCJJc0JlbG93VGltZWJhbmQiOnRydWUsIlBlcmNlbnRhZ2VDb21wbGV0ZVNoYXBlT3BhY2l0eSI6MzUsIlNoYXBlU3R5bGUiOnsiJGlkIjoiMzI0IiwiTWFyZ2luIjp7IiRyZWYiOiIxMDkifSwiUGFkZGluZyI6eyIkcmVmIjoiMTEwIn0sIkJhY2tncm91bmQiOnsiJGlkIjoiMzI1IiwiQ29sb3IiOnsiJGlkIjoiMzI2IiwiQSI6MjU1LCJSIjo5MSwiRyI6MTU1LCJCIjoyMTN9fSwiSXNWaXNpYmxlIjp0cnVlLCJXaWR0aCI6MC4wLCJIZWlnaHQiOjE2LjAsIkJvcmRlclN0eWxlIjp7IiRpZCI6IjMyNyIsIkxpbmVDb2xvciI6eyIkaWQiOiIzMjgiLCIkdHlwZSI6Ik5MUkUuQ29tbW9uLkRvbS5Tb2xpZENvbG9yQnJ1c2gsIE5MUkUuQ29tbW9uIiwiQ29sb3IiOnsiJGlkIjoiMzI5IiwiQSI6MjU1LCJSIjoyNTUsIkciOjAsIkIiOjB9fSwiTGluZVdlaWdodCI6MC4wLCJMaW5lVHlwZSI6MCwiUGFyZW50U3R5bGUiOm51bGx9LCJQYXJlbnRTdHlsZSI6eyIkcmVmIjoiMTA4In19LCJUaXRsZVN0eWxlIjp7IiRpZCI6IjMzMCIsIkZvbnRTZXR0aW5ncyI6eyIkaWQiOiIzMzEiLCJGb250U2l6ZSI6MTEsIkZvbnROYW1lIjoiQ2FsaWJyaSIsIklzQm9sZCI6dHJ1ZSwiSXNJdGFsaWMiOmZhbHNlLCJJc1VuZGVybGluZWQiOmZhbHNlLCJQYXJlbnRTdHlsZSI6eyIkcmVmIjoiMTE3In19LCJBdXRvU2l6ZSI6MCwiRm9yZWdyb3VuZCI6eyIkaWQiOiIzMzIiLCJDb2xvciI6eyIkaWQiOiIzM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zNCIsIkxpbmVDb2xvciI6bnVsbCwiTGluZVdlaWdodCI6MC4wLCJMaW5lVHlwZSI6MCwiUGFyZW50U3R5bGUiOm51bGx9LCJQYXJlbnRTdHlsZSI6eyIkcmVmIjoiMTE2In19LCJEYXRlU3R5bGUiOnsiJGlkIjoiMzM1IiwiRm9udFNldHRpbmdzIjp7IiRpZCI6IjMzNiIsIkZvbnRTaXplIjoxMCwiRm9udE5hbWUiOiJDYWxpYnJpIiwiSXNCb2xkIjpmYWxzZSwiSXNJdGFsaWMiOmZhbHNlLCJJc1VuZGVybGluZWQiOmZhbHNlLCJQYXJlbnRTdHlsZSI6eyIkcmVmIjoiMTI0In19LCJBdXRvU2l6ZSI6MCwiRm9yZWdyb3VuZCI6eyIkaWQiOiIzMzciLCJDb2xvciI6eyIkaWQiOiIzMz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MzOSIsIkxpbmVDb2xvciI6bnVsbCwiTGluZVdlaWdodCI6MC4wLCJMaW5lVHlwZSI6MCwiUGFyZW50U3R5bGUiOm51bGx9LCJQYXJlbnRTdHlsZSI6eyIkcmVmIjoiMTIzIn19LCJEYXRlRm9ybWF0Ijp7IiRyZWYiOiIxMzAifSwiSXNWaXNpYmxlIjp0cnVlLCJQYXJlbnRTdHlsZSI6eyIkcmVmIjoiODYifX0sIkluZGV4IjowLCJTbWFydER1cmF0aW9uQWN0aXZhdGVkIjpmYWxzZSwiRGF0ZUZvcm1hdCI6eyIkcmVmIjoiMTMwIn0sIklkIjoiMTFhNWZkMjAtMTY5YS00ZTVhLWEwYmUtZDA0OGRiYTA4ZmYyIiwiSW1wb3J0SWQiOm51bGwsIlRpdGxlIjoiS2ljay1PZmYiLCJOb3RlIjpudWxsLCJIeXBlcmxpbmsiOnsiJGlkIjoiMzQwIiwiQWRkcmVzcyI6IiIsIlN1YkFkZHJlc3MiOiIifSwiSXNDaGFuZ2VkIjpmYWxzZSwiSXNOZXciOnRydWV9LHsiJGlkIjoiMzQxIiwiR3JvdXBOYW1lIjpudWxsLCJTdGFydERhdGUiOiIyMDE5LTEwLTIxVDAwOjAwOjAwWiIsIkVuZERhdGUiOiIyMDE5LTExLTA5VDIzOjU5OjAwWiIsIlBlcmNlbnRhZ2VDb21wbGV0ZSI6MTAwLjAsIlN0eWxlIjp7IiRpZCI6IjM0MiIsIlNoYXBlIjowLCJTaGFwZVRoaWNrbmVzcyI6MSwiRHVyYXRpb25Gb3JtYXQiOjAsIkluY2x1ZGVOb25Xb3JraW5nRGF5c0luRHVyYXRpb24iOnRydWUsIlBlcmNlbnRhZ2VDb21wbGV0ZVN0eWxlIjp7IiRpZCI6IjM0MyIsIkZvbnRTZXR0aW5ncyI6eyIkaWQiOiIzNDQ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0NSIsIkxpbmVDb2xvciI6bnVsbCwiTGluZVdlaWdodCI6MC4wLCJMaW5lVHlwZSI6MCwiUGFyZW50U3R5bGUiOm51bGx9LCJQYXJlbnRTdHlsZSI6eyIkcmVmIjoiODcifX0sIkR1cmF0aW9uU3R5bGUiOnsiJGlkIjoiMzQ2IiwiRm9udFNldHRpbmdzIjp7IiRpZCI6IjM0Ny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NDgiLCJMaW5lQ29sb3IiOm51bGwsIkxpbmVXZWlnaHQiOjAuMCwiTGluZVR5cGUiOjAsIlBhcmVudFN0eWxlIjpudWxsfSwiUGFyZW50U3R5bGUiOnsiJHJlZiI6Ijk1In19LCJIb3Jpem9udGFsQ29ubmVjdG9yU3R5bGUiOnsiJGlkIjoiMzQ5IiwiTGluZUNvbG9yIjp7IiRyZWYiOiIxMDMifSwiTGluZVdlaWdodCI6MC44LCJMaW5lVHlwZSI6MCwiUGFyZW50U3R5bGUiOnsiJHJlZiI6IjEwMiJ9fSwiVmVydGljYWxDb25uZWN0b3JTdHlsZSI6eyIkaWQiOiIzNTA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M1MSIsIk1hcmdpbiI6eyIkcmVmIjoiMTA5In0sIlBhZGRpbmciOnsiJHJlZiI6IjExMCJ9LCJCYWNrZ3JvdW5kIjp7IiRpZCI6IjM1MiIsIkNvbG9yIjp7IiRpZCI6IjM1MyIsIkEiOjI1NSwiUiI6OTEsIkciOjE1NSwiQiI6MjEzfX0sIklzVmlzaWJsZSI6dHJ1ZSwiV2lkdGgiOjAuMCwiSGVpZ2h0IjoxNi4wLCJCb3JkZXJTdHlsZSI6eyIkaWQiOiIzNTQiLCJMaW5lQ29sb3IiOnsiJGlkIjoiMzU1IiwiJHR5cGUiOiJOTFJFLkNvbW1vbi5Eb20uU29saWRDb2xvckJydXNoLCBOTFJFLkNvbW1vbiIsIkNvbG9yIjp7IiRpZCI6IjM1NiIsIkEiOjI1NSwiUiI6MjU1LCJHIjowLCJCIjowfX0sIkxpbmVXZWlnaHQiOjAuMCwiTGluZVR5cGUiOjAsIlBhcmVudFN0eWxlIjpudWxsfSwiUGFyZW50U3R5bGUiOnsiJHJlZiI6IjEwOCJ9fSwiVGl0bGVTdHlsZSI6eyIkaWQiOiIzNTciLCJGb250U2V0dGluZ3MiOnsiJGlkIjoiMzU4IiwiRm9udFNpemUiOjExLCJGb250TmFtZSI6IkNhbGlicmkiLCJJc0JvbGQiOnRydWUsIklzSXRhbGljIjpmYWxzZSwiSXNVbmRlcmxpbmVkIjpmYWxzZSwiUGFyZW50U3R5bGUiOnsiJHJlZiI6IjExNyJ9fSwiQXV0b1NpemUiOjAsIkZvcmVncm91bmQiOnsiJGlkIjoiMzU5IiwiQ29sb3IiOnsiJGlkIjoiMzY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NjEiLCJMaW5lQ29sb3IiOm51bGwsIkxpbmVXZWlnaHQiOjAuMCwiTGluZVR5cGUiOjAsIlBhcmVudFN0eWxlIjpudWxsfSwiUGFyZW50U3R5bGUiOnsiJHJlZiI6IjExNiJ9fSwiRGF0ZVN0eWxlIjp7IiRpZCI6IjM2MiIsIkZvbnRTZXR0aW5ncyI6eyIkaWQiOiIzNjMiLCJGb250U2l6ZSI6MTAsIkZvbnROYW1lIjoiQ2FsaWJyaSIsIklzQm9sZCI6ZmFsc2UsIklzSXRhbGljIjpmYWxzZSwiSXNVbmRlcmxpbmVkIjpmYWxzZSwiUGFyZW50U3R5bGUiOnsiJHJlZiI6IjEyNCJ9fSwiQXV0b1NpemUiOjAsIkZvcmVncm91bmQiOnsiJGlkIjoiMzY0IiwiQ29sb3IiOnsiJGlkIjoiMzY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NjYiLCJMaW5lQ29sb3IiOm51bGwsIkxpbmVXZWlnaHQiOjAuMCwiTGluZVR5cGUiOjAsIlBhcmVudFN0eWxlIjpudWxsfSwiUGFyZW50U3R5bGUiOnsiJHJlZiI6IjEyMyJ9fSwiRGF0ZUZvcm1hdCI6eyIkcmVmIjoiMTMwIn0sIklzVmlzaWJsZSI6dHJ1ZSwiUGFyZW50U3R5bGUiOnsiJHJlZiI6Ijg2In19LCJJbmRleCI6MSwiU21hcnREdXJhdGlvbkFjdGl2YXRlZCI6ZmFsc2UsIkRhdGVGb3JtYXQiOnsiJHJlZiI6IjEzMCJ9LCJJZCI6IjIzYzE1MjMyLTdkMzEtNGU5NS04ZTExLWNhMjUxZjMzZmI0OSIsIkltcG9ydElkIjpudWxsLCJUaXRsZSI6IlBsYW5uaW5nIiwiTm90ZSI6bnVsbCwiSHlwZXJsaW5rIjp7IiRpZCI6IjM2NyIsIkFkZHJlc3MiOiIiLCJTdWJBZGRyZXNzIjoiIn0sIklzQ2hhbmdlZCI6ZmFsc2UsIklzTmV3Ijp0cnVlfSx7IiRpZCI6IjM2OCIsIkdyb3VwTmFtZSI6bnVsbCwiU3RhcnREYXRlIjoiMjAxOS0xMS0xMVQwMDowMDowMFoiLCJFbmREYXRlIjoiMjAxOS0xMi0yMVQyMzo1OTowMFoiLCJQZXJjZW50YWdlQ29tcGxldGUiOm51bGwsIlN0eWxlIjp7IiRpZCI6IjM2OSIsIlNoYXBlIjowLCJTaGFwZVRoaWNrbmVzcyI6MSwiRHVyYXRpb25Gb3JtYXQiOjAsIkluY2x1ZGVOb25Xb3JraW5nRGF5c0luRHVyYXRpb24iOnRydWUsIlBlcmNlbnRhZ2VDb21wbGV0ZVN0eWxlIjp7IiRpZCI6IjM3MCIsIkZvbnRTZXR0aW5ncyI6eyIkaWQiOiIzNzE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3MiIsIkxpbmVDb2xvciI6bnVsbCwiTGluZVdlaWdodCI6MC4wLCJMaW5lVHlwZSI6MCwiUGFyZW50U3R5bGUiOm51bGx9LCJQYXJlbnRTdHlsZSI6eyIkcmVmIjoiODcifX0sIkR1cmF0aW9uU3R5bGUiOnsiJGlkIjoiMzczIiwiRm9udFNldHRpbmdzIjp7IiRpZCI6IjM3NC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NzUiLCJMaW5lQ29sb3IiOm51bGwsIkxpbmVXZWlnaHQiOjAuMCwiTGluZVR5cGUiOjAsIlBhcmVudFN0eWxlIjpudWxsfSwiUGFyZW50U3R5bGUiOnsiJHJlZiI6Ijk1In19LCJIb3Jpem9udGFsQ29ubmVjdG9yU3R5bGUiOnsiJGlkIjoiMzc2IiwiTGluZUNvbG9yIjp7IiRyZWYiOiIxMDMifSwiTGluZVdlaWdodCI6MS4wLCJMaW5lVHlwZSI6MCwiUGFyZW50U3R5bGUiOnsiJHJlZiI6IjEwMiJ9fSwiVmVydGljYWxDb25uZWN0b3JTdHlsZSI6eyIkaWQiOiIzNzc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M3OCIsIk1hcmdpbiI6eyIkcmVmIjoiMTA5In0sIlBhZGRpbmciOnsiJHJlZiI6IjExMCJ9LCJCYWNrZ3JvdW5kIjp7IiRpZCI6IjM3OSIsIkNvbG9yIjp7IiRpZCI6IjM4MCIsIkEiOjI1NSwiUiI6OTEsIkciOjE1NSwiQiI6MjEzfX0sIklzVmlzaWJsZSI6dHJ1ZSwiV2lkdGgiOjAuMCwiSGVpZ2h0IjoxNi4wLCJCb3JkZXJTdHlsZSI6eyIkaWQiOiIzODEiLCJMaW5lQ29sb3IiOnsiJGlkIjoiMzgyIiwiJHR5cGUiOiJOTFJFLkNvbW1vbi5Eb20uU29saWRDb2xvckJydXNoLCBOTFJFLkNvbW1vbiIsIkNvbG9yIjp7IiRpZCI6IjM4MyIsIkEiOjI1NSwiUiI6MjU1LCJHIjowLCJCIjowfX0sIkxpbmVXZWlnaHQiOjAuMCwiTGluZVR5cGUiOjAsIlBhcmVudFN0eWxlIjpudWxsfSwiUGFyZW50U3R5bGUiOnsiJHJlZiI6IjEwOCJ9fSwiVGl0bGVTdHlsZSI6eyIkaWQiOiIzODQiLCJGb250U2V0dGluZ3MiOnsiJGlkIjoiMzg1IiwiRm9udFNpemUiOjExLCJGb250TmFtZSI6IkNhbGlicmkiLCJJc0JvbGQiOnRydWUsIklzSXRhbGljIjpmYWxzZSwiSXNVbmRlcmxpbmVkIjpmYWxzZSwiUGFyZW50U3R5bGUiOnsiJHJlZiI6IjExNyJ9fSwiQXV0b1NpemUiOjAsIkZvcmVncm91bmQiOnsiJGlkIjoiMzg2IiwiQ29sb3IiOnsiJGlkIjoiMzg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ODgiLCJMaW5lQ29sb3IiOm51bGwsIkxpbmVXZWlnaHQiOjAuMCwiTGluZVR5cGUiOjAsIlBhcmVudFN0eWxlIjpudWxsfSwiUGFyZW50U3R5bGUiOnsiJHJlZiI6IjExNiJ9fSwiRGF0ZVN0eWxlIjp7IiRpZCI6IjM4OSIsIkZvbnRTZXR0aW5ncyI6eyIkaWQiOiIzOTAiLCJGb250U2l6ZSI6MTAsIkZvbnROYW1lIjoiQ2FsaWJyaSIsIklzQm9sZCI6ZmFsc2UsIklzSXRhbGljIjpmYWxzZSwiSXNVbmRlcmxpbmVkIjpmYWxzZSwiUGFyZW50U3R5bGUiOnsiJHJlZiI6IjEyNCJ9fSwiQXV0b1NpemUiOjAsIkZvcmVncm91bmQiOnsiJGlkIjoiMzkxIiwiQ29sb3IiOnsiJGlkIjoiMz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OTMiLCJMaW5lQ29sb3IiOm51bGwsIkxpbmVXZWlnaHQiOjAuMCwiTGluZVR5cGUiOjAsIlBhcmVudFN0eWxlIjpudWxsfSwiUGFyZW50U3R5bGUiOnsiJHJlZiI6IjEyMyJ9fSwiRGF0ZUZvcm1hdCI6eyIkcmVmIjoiMTMwIn0sIklzVmlzaWJsZSI6dHJ1ZSwiUGFyZW50U3R5bGUiOnsiJHJlZiI6Ijg2In19LCJJbmRleCI6MiwiU21hcnREdXJhdGlvbkFjdGl2YXRlZCI6ZmFsc2UsIkRhdGVGb3JtYXQiOnsiJHJlZiI6IjEzMCJ9LCJJZCI6ImYyM2U0NjA1LTA1YzItNGVlOC04MTU5LWI0MjFiODEwYjdlNCIsIkltcG9ydElkIjpudWxsLCJUaXRsZSI6IkFuYWx5c2luZyIsIk5vdGUiOm51bGwsIkh5cGVybGluayI6eyIkaWQiOiIzOTQiLCJBZGRyZXNzIjoiIiwiU3ViQWRkcmVzcyI6IiJ9LCJJc0NoYW5nZWQiOmZhbHNlLCJJc05ldyI6dHJ1ZX0seyIkaWQiOiIzOTUiLCJHcm91cE5hbWUiOm51bGwsIlN0YXJ0RGF0ZSI6IjIwMTktMTEtMjVUMDA6MDA6MDBaIiwiRW5kRGF0ZSI6IjIwMTktMTItMjFUMjM6NTk6MDB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bnVsbH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zk5IiwiTGluZUNvbG9yIjpudWxsLCJMaW5lV2VpZ2h0IjowLjAsIkxpbmVUeXBlIjowLCJQYXJlbnRTdHlsZSI6bnVsbH0sIlBhcmVudFN0eWxlIjpudWxsfSwiRHVyYXRpb25TdHlsZSI6eyIkaWQiOiI0MDAiLCJGb250U2V0dGluZ3MiOnsiJGlkIjoiNDAxIiwiRm9udFNpemUiOjEw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QwNCIsIkxpbmVDb2xvciI6bnVsbCwiTGluZVdlaWdodCI6MC4wLCJMaW5lVHlwZSI6MCwiUGFyZW50U3R5bGUiOm51bGx9LCJQYXJlbnRTdHlsZSI6bnVsbH0sIkhvcml6b250YWxDb25uZWN0b3JTdHlsZSI6eyIkaWQiOiI0MDUiLCJMaW5lQ29sb3IiOnsiJGlkIjoiNDA2IiwiJHR5cGUiOiJOTFJFLkNvbW1vbi5Eb20uU29saWRDb2xvckJydXNoLCBOTFJFLkNvbW1vbiIsIkNvbG9yIjp7IiRpZCI6IjQwNyIsIkEiOjI1NSwiUiI6MjA0LCJHIjoyMDQsIkIiOjIwNH19LCJMaW5lV2VpZ2h0IjowLjgsIkxpbmVUeXBlIjowLCJQYXJlbnRTdHlsZSI6bnVsbH0sIlZlcnRpY2FsQ29ubmVjdG9yU3R5bGUiOnsiJGlkIjoiNDA4IiwiTGluZUNvbG9yIjp7IiRyZWYiOiIxMDYifSwiTGluZVdlaWdodCI6MC4wLCJMaW5lVHlwZSI6MCwiUGFyZW50U3R5bGUiOm51bGx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QwOSIsIk1hcmdpbiI6eyIkcmVmIjoiMTA5In0sIlBhZGRpbmciOnsiJHJlZiI6IjExMCJ9LCJCYWNrZ3JvdW5kIjp7IiRpZCI6IjQxMCIsIkNvbG9yIjp7IiRpZCI6IjQxMSIsIkEiOjI1NSwiUiI6OTEsIkciOjE1NSwiQiI6MjEzfX0sIklzVmlzaWJsZSI6dHJ1ZSwiV2lkdGgiOjAuMCwiSGVpZ2h0IjoxNi4wLCJCb3JkZXJTdHlsZSI6eyIkaWQiOiI0MTIiLCJMaW5lQ29sb3IiOnsiJHJlZiI6IjExNCJ9LCJMaW5lV2VpZ2h0IjowLjAsIkxpbmVUeXBlIjowLCJQYXJlbnRTdHlsZSI6bnVsbH0sIlBhcmVudFN0eWxlIjpudWxsfSwiVGl0bGVTdHlsZSI6eyIkaWQiOiI0MTMiLCJGb250U2V0dGluZ3MiOnsiJGlkIjoiNDE0IiwiRm9udFNpemUiOjExLCJGb250TmFtZSI6IkNhbGlicmkiLCJJc0JvbGQiOnRydWUsIklzSXRhbGljIjpmYWxzZSwiSXNVbmRlcmxpbmVkIjpmYWxzZSwiUGFyZW50U3R5bGUiOm51bGx9LCJBdXRvU2l6ZSI6MCwiRm9yZWdyb3VuZCI6eyIkaWQiOiI0MTUiLCJDb2xvciI6eyIkaWQiOiI0MT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xNyIsIkxpbmVDb2xvciI6bnVsbCwiTGluZVdlaWdodCI6MC4wLCJMaW5lVHlwZSI6MCwiUGFyZW50U3R5bGUiOm51bGx9LCJQYXJlbnRTdHlsZSI6bnVsbH0sIkRhdGVTdHlsZSI6eyIkaWQiOiI0MTgiLCJGb250U2V0dGluZ3MiOnsiJGlkIjoiNDE5IiwiRm9udFNpemUiOjEwLCJGb250TmFtZSI6IkNhbGlicmkiLCJJc0JvbGQiOmZhbHNlLCJJc0l0YWxpYyI6ZmFsc2UsIklzVW5kZXJsaW5lZCI6ZmFsc2UsIlBhcmVudFN0eWxlIjpudWxsfSwiQXV0b1NpemUiOjAsIkZvcmVncm91bmQiOnsiJGlkIjoiNDIwIiwiQ29sb3IiOnsiJGlkIjoiNDI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MjIiLCJMaW5lQ29sb3IiOm51bGwsIkxpbmVXZWlnaHQiOjAuMCwiTGluZVR5cGUiOjAsIlBhcmVudFN0eWxlIjpudWxsfSwiUGFyZW50U3R5bGUiOm51bGx9LCJEYXRlRm9ybWF0Ijp7IiRpZCI6IjQy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yNCIsIkRhdGVQYXJ0SXNWaXNpYmxlIjpmYWxzZSwiVGltZVBhcnRJc1Zpc2libGUiOmZhbHNlfX0sIklzVmlzaWJsZSI6dHJ1ZSwiUGFyZW50U3R5bGUiOm51bGx9LCJJbmRleCI6MywiU21hcnREdXJhdGlvbkFjdGl2YXRlZCI6ZmFsc2UsIkRhdGVGb3JtYXQiOnsiJHJlZiI6IjQyMyJ9LCJJZCI6IjUwNWU1ZmExLWFiNjItNDkxNy1hM2I5LTk3NmNlMDEyOGJlYSIsIkltcG9ydElkIjpudWxsLCJUaXRsZSI6IlRyYWluaW5nIiwiTm90ZSI6bnVsbCwiSHlwZXJsaW5rIjp7IiRpZCI6IjQyNSIsIkFkZHJlc3MiOiIiLCJTdWJBZGRyZXNzIjoiIn0sIklzQ2hhbmdlZCI6ZmFsc2UsIklzTmV3IjpmYWxzZX0seyIkaWQiOiI0MjYiLCJHcm91cE5hbWUiOm51bGwsIlN0YXJ0RGF0ZSI6IjIwMTktMTItMjNUMDA6MDA6MDBaIiwiRW5kRGF0ZSI6IjIwMjAtMDQtMzBUMjM6NTk6MDBaIiwiUGVyY2VudGFnZUNvbXBsZXRlIjpudWxsLCJTdHlsZSI6eyIkaWQiOiI0MjciLCJTaGFwZSI6MCwiU2hhcGVUaGlja25lc3MiOjEsIkR1cmF0aW9uRm9ybWF0IjowLCJJbmNsdWRlTm9uV29ya2luZ0RheXNJbkR1cmF0aW9uIjp0cnVlLCJQZXJjZW50YWdlQ29tcGxldGVTdHlsZSI6eyIkaWQiOiI0MjgiLCJGb250U2V0dGluZ3MiOnsiJGlkIjoiNDI5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0MzAiLCJMaW5lQ29sb3IiOm51bGwsIkxpbmVXZWlnaHQiOjAuMCwiTGluZVR5cGUiOjAsIlBhcmVudFN0eWxlIjpudWxsfSwiUGFyZW50U3R5bGUiOnsiJHJlZiI6Ijg3In19LCJEdXJhdGlvblN0eWxlIjp7IiRpZCI6IjQzMSIsIkZvbnRTZXR0aW5ncyI6eyIkaWQiOiI0MzI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NDMzIiwiTGluZUNvbG9yIjpudWxsLCJMaW5lV2VpZ2h0IjowLjAsIkxpbmVUeXBlIjowLCJQYXJlbnRTdHlsZSI6bnVsbH0sIlBhcmVudFN0eWxlIjp7IiRyZWYiOiI5NSJ9fSwiSG9yaXpvbnRhbENvbm5lY3RvclN0eWxlIjp7IiRpZCI6IjQzNCIsIkxpbmVDb2xvciI6eyIkcmVmIjoiMTAzIn0sIkxpbmVXZWlnaHQiOjEuMCwiTGluZVR5cGUiOjAsIlBhcmVudFN0eWxlIjp7IiRyZWYiOiIxMDIifX0sIlZlcnRpY2FsQ29ubmVjdG9yU3R5bGUiOnsiJGlkIjoiNDM1IiwiTGluZUNvbG9yIjp7IiRyZWYiOiIxMDYifSwiTGluZVdlaWdodCI6MC4wLCJMaW5lVHlwZSI6MCwiUGFyZW50U3R5bGUiOnsiJHJlZiI6IjEwNSJ9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0MzYiLCJNYXJnaW4iOnsiJHJlZiI6IjEwOSJ9LCJQYWRkaW5nIjp7IiRyZWYiOiIxMTAifSwiQmFja2dyb3VuZCI6eyIkaWQiOiI0MzciLCJDb2xvciI6eyIkaWQiOiI0MzgiLCJBIjoyNTUsIlIiOjkxLCJHIjoxNTUsIkIiOjIxM319LCJJc1Zpc2libGUiOnRydWUsIldpZHRoIjowLjAsIkhlaWdodCI6MTYuMCwiQm9yZGVyU3R5bGUiOnsiJGlkIjoiNDM5IiwiTGluZUNvbG9yIjp7IiRpZCI6IjQ0MCIsIiR0eXBlIjoiTkxSRS5Db21tb24uRG9tLlNvbGlkQ29sb3JCcnVzaCwgTkxSRS5Db21tb24iLCJDb2xvciI6eyIkaWQiOiI0NDEiLCJBIjoyNTUsIlIiOjI1NSwiRyI6MCwiQiI6MH19LCJMaW5lV2VpZ2h0IjowLjAsIkxpbmVUeXBlIjowLCJQYXJlbnRTdHlsZSI6bnVsbH0sIlBhcmVudFN0eWxlIjp7IiRyZWYiOiIxMDgifX0sIlRpdGxlU3R5bGUiOnsiJGlkIjoiNDQyIiwiRm9udFNldHRpbmdzIjp7IiRpZCI6IjQ0MyIsIkZvbnRTaXplIjoxMSwiRm9udE5hbWUiOiJDYWxpYnJpIiwiSXNCb2xkIjp0cnVlLCJJc0l0YWxpYyI6ZmFsc2UsIklzVW5kZXJsaW5lZCI6ZmFsc2UsIlBhcmVudFN0eWxlIjp7IiRyZWYiOiIxMTcifX0sIkF1dG9TaXplIjowLCJGb3JlZ3JvdW5kIjp7IiRpZCI6IjQ0NCIsIkNvbG9yIjp7IiRpZCI6IjQ0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IwIn0sIlBhZGRpbmciOnsiJHJlZiI6IjEyMSJ9LCJCYWNrZ3JvdW5kIjp7IiRyZWYiOiIxMjIifSwiSXNWaXNpYmxlIjp0cnVlLCJXaWR0aCI6MC4wLCJIZWlnaHQiOjAuMCwiQm9yZGVyU3R5bGUiOnsiJGlkIjoiNDQ2IiwiTGluZUNvbG9yIjpudWxsLCJMaW5lV2VpZ2h0IjowLjAsIkxpbmVUeXBlIjowLCJQYXJlbnRTdHlsZSI6bnVsbH0sIlBhcmVudFN0eWxlIjp7IiRyZWYiOiIxMTYifX0sIkRhdGVTdHlsZSI6eyIkaWQiOiI0NDciLCJGb250U2V0dGluZ3MiOnsiJGlkIjoiNDQ4IiwiRm9udFNpemUiOjEwLCJGb250TmFtZSI6IkNhbGlicmkiLCJJc0JvbGQiOmZhbHNlLCJJc0l0YWxpYyI6ZmFsc2UsIklzVW5kZXJsaW5lZCI6ZmFsc2UsIlBhcmVudFN0eWxlIjp7IiRyZWYiOiIxMjQifX0sIkF1dG9TaXplIjowLCJGb3JlZ3JvdW5kIjp7IiRpZCI6IjQ0OSIsIkNvbG9yIjp7IiRpZCI6IjQ1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NDUxIiwiTGluZUNvbG9yIjpudWxsLCJMaW5lV2VpZ2h0IjowLjAsIkxpbmVUeXBlIjowLCJQYXJlbnRTdHlsZSI6bnVsbH0sIlBhcmVudFN0eWxlIjp7IiRyZWYiOiIxMjMifX0sIkRhdGVGb3JtYXQiOnsiJHJlZiI6IjEzMCJ9LCJJc1Zpc2libGUiOnRydWUsIlBhcmVudFN0eWxlIjp7IiRyZWYiOiI4NiJ9fSwiSW5kZXgiOjQsIlNtYXJ0RHVyYXRpb25BY3RpdmF0ZWQiOmZhbHNlLCJEYXRlRm9ybWF0Ijp7IiRyZWYiOiIxMzAifSwiSWQiOiI4MmQxYjdhYS1lNzdkLTQxYTItYmUxNC1kNjlmNWU1MDFiMWIiLCJJbXBvcnRJZCI6bnVsbCwiVGl0bGUiOiJJbXBsZW1lbnRhdGlvbiAmIFRlc3RpbmciLCJOb3RlIjpudWxsLCJIeXBlcmxpbmsiOnsiJGlkIjoiNDUyIiwiQWRkcmVzcyI6IiIsIlN1YkFkZHJlc3MiOiIifSwiSXNDaGFuZ2VkIjpmYWxzZSwiSXNOZXciOnRydWV9LHsiJGlkIjoiNDUzIiwiR3JvdXBOYW1lIjpudWxsLCJTdGFydERhdGUiOiIyMDIwLTAxLTEzVDAwOjAwOjAwWiIsIkVuZERhdGUiOiIyMDIwLTAyLTA5VDIzOjU5OjAwWiIsIlBlcmNlbnRhZ2VDb21wbGV0ZSI6bnVsbCwiU3R5bGUiOnsiJGlkIjoiNDU0IiwiU2hhcGUiOjAsIlNoYXBlVGhpY2tuZXNzIjoxLCJEdXJhdGlvbkZvcm1hdCI6MCwiSW5jbHVkZU5vbldvcmtpbmdEYXlzSW5EdXJhdGlvbiI6dHJ1ZSwiUGVyY2VudGFnZUNvbXBsZXRlU3R5bGUiOnsiJGlkIjoiNDU1IiwiRm9udFNldHRpbmdzIjp7IiRpZCI6IjQ1Ni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NDU3IiwiTGluZUNvbG9yIjpudWxsLCJMaW5lV2VpZ2h0IjowLjAsIkxpbmVUeXBlIjowLCJQYXJlbnRTdHlsZSI6bnVsbH0sIlBhcmVudFN0eWxlIjp7IiRyZWYiOiI4NyJ9fSwiRHVyYXRpb25TdHlsZSI6eyIkaWQiOiI0NTgiLCJGb250U2V0dGluZ3MiOnsiJGlkIjoiNDU5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Q2MCIsIkxpbmVDb2xvciI6bnVsbCwiTGluZVdlaWdodCI6MC4wLCJMaW5lVHlwZSI6MCwiUGFyZW50U3R5bGUiOm51bGx9LCJQYXJlbnRTdHlsZSI6eyIkcmVmIjoiOTUifX0sIkhvcml6b250YWxDb25uZWN0b3JTdHlsZSI6eyIkaWQiOiI0NjEiLCJMaW5lQ29sb3IiOnsiJHJlZiI6IjEwMyJ9LCJMaW5lV2VpZ2h0IjoxLjAsIkxpbmVUeXBlIjowLCJQYXJlbnRTdHlsZSI6eyIkcmVmIjoiMTAyIn19LCJWZXJ0aWNhbENvbm5lY3RvclN0eWxlIjp7IiRpZCI6IjQ2Mi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zLCJJc0JlbG93VGltZWJhbmQiOnRydWUsIlBlcmNlbnRhZ2VDb21wbGV0ZVNoYXBlT3BhY2l0eSI6MzUsIlNoYXBlU3R5bGUiOnsiJGlkIjoiNDYzIiwiTWFyZ2luIjp7IiRyZWYiOiIxMDkifSwiUGFkZGluZyI6eyIkaWQiOiI0NjQiLCJUb3AiOjAsIkxlZnQiOjAsIlJpZ2h0IjoyLCJCb3R0b20iOjB9LCJCYWNrZ3JvdW5kIjp7IiRpZCI6IjQ2NSIsIkNvbG9yIjp7IiRpZCI6IjQ2NiIsIkEiOjI1NSwiUiI6MjM0LCJHIjoyMiwiQiI6MzB9fSwiSXNWaXNpYmxlIjp0cnVlLCJXaWR0aCI6MC4wLCJIZWlnaHQiOjE2LjAsIkJvcmRlclN0eWxlIjp7IiRpZCI6IjQ2NyIsIkxpbmVDb2xvciI6eyIkaWQiOiI0NjgiLCIkdHlwZSI6Ik5MUkUuQ29tbW9uLkRvbS5Tb2xpZENvbG9yQnJ1c2gsIE5MUkUuQ29tbW9uIiwiQ29sb3IiOnsiJGlkIjoiNDY5IiwiQSI6MjU1LCJSIjoyNTUsIkciOjAsIkIiOjB9fSwiTGluZVdlaWdodCI6MC4wLCJMaW5lVHlwZSI6MCwiUGFyZW50U3R5bGUiOm51bGx9LCJQYXJlbnRTdHlsZSI6eyIkcmVmIjoiMTA4In19LCJUaXRsZVN0eWxlIjp7IiRpZCI6IjQ3MCIsIkZvbnRTZXR0aW5ncyI6eyIkaWQiOiI0NzEiLCJGb250U2l6ZSI6MTEsIkZvbnROYW1lIjoiQ2FsaWJyaSIsIklzQm9sZCI6dHJ1ZSwiSXNJdGFsaWMiOmZhbHNlLCJJc1VuZGVybGluZWQiOmZhbHNlLCJQYXJlbnRTdHlsZSI6eyIkcmVmIjoiMTE3In19LCJBdXRvU2l6ZSI6MCwiRm9yZWdyb3VuZCI6eyIkaWQiOiI0NzIiLCJDb2xvciI6eyIkaWQiOiI0N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3NCIsIkxpbmVDb2xvciI6bnVsbCwiTGluZVdlaWdodCI6MC4wLCJMaW5lVHlwZSI6MCwiUGFyZW50U3R5bGUiOm51bGx9LCJQYXJlbnRTdHlsZSI6eyIkcmVmIjoiMTE2In19LCJEYXRlU3R5bGUiOnsiJGlkIjoiNDc1IiwiRm9udFNldHRpbmdzIjp7IiRpZCI6IjQ3NiIsIkZvbnRTaXplIjoxMCwiRm9udE5hbWUiOiJDYWxpYnJpIiwiSXNCb2xkIjpmYWxzZSwiSXNJdGFsaWMiOmZhbHNlLCJJc1VuZGVybGluZWQiOmZhbHNlLCJQYXJlbnRTdHlsZSI6eyIkcmVmIjoiMTI0In19LCJBdXRvU2l6ZSI6MCwiRm9yZWdyb3VuZCI6eyIkaWQiOiI0NzciLCJDb2xvciI6eyIkaWQiOiI0Nz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Q3OSIsIkxpbmVDb2xvciI6bnVsbCwiTGluZVdlaWdodCI6MC4wLCJMaW5lVHlwZSI6MCwiUGFyZW50U3R5bGUiOm51bGx9LCJQYXJlbnRTdHlsZSI6eyIkcmVmIjoiMTIzIn19LCJEYXRlRm9ybWF0Ijp7IiRyZWYiOiIxMzAifSwiSXNWaXNpYmxlIjp0cnVlLCJQYXJlbnRTdHlsZSI6eyIkcmVmIjoiODYifX0sIkluZGV4Ijo1LCJTbWFydER1cmF0aW9uQWN0aXZhdGVkIjpmYWxzZSwiRGF0ZUZvcm1hdCI6eyIkcmVmIjoiMTMwIn0sIklkIjoiZmU4MmEwNTQtZWI3Mi00ODUxLWE5M2YtNmE2MDY0MzJiZmFjIiwiSW1wb3J0SWQiOm51bGwsIlRpdGxlIjoiVGV0IEhvbGlkYXkiLCJOb3RlIjpudWxsLCJIeXBlcmxpbmsiOnsiJGlkIjoiNDgwIiwiQWRkcmVzcyI6IiIsIlN1YkFkZHJlc3MiOiIifSwiSXNDaGFuZ2VkIjpmYWxzZSwiSXNOZXciOnRydWV9LHsiJGlkIjoiNDgxIiwiR3JvdXBOYW1lIjpudWxsLCJTdGFydERhdGUiOiIyMDIwLTA0LTMwVDAwOjAwOjAwWiIsIkVuZERhdGUiOiIyMDIwLTA0LTMwVDIzOjU5OjAwWiIsIlBlcmNlbnRhZ2VDb21wbGV0ZSI6bnVsbCwiU3R5bGUiOnsiJGlkIjoiNDgyIiwiU2hhcGUiOjAsIlNoYXBlVGhpY2tuZXNzIjoxLCJEdXJhdGlvbkZvcm1hdCI6MCwiSW5jbHVkZU5vbldvcmtpbmdEYXlzSW5EdXJhdGlvbiI6ZmFsc2UsIlBlcmNlbnRhZ2VDb21wbGV0ZVN0eWxlIjp7IiRpZCI6IjQ4MyIsIkZvbnRTZXR0aW5ncyI6eyIkaWQiOiI0ODQiLCJGb250U2l6ZSI6MTAsIkZvbnROYW1lIjoiQ2FsaWJyaSIsIklzQm9sZCI6ZmFsc2UsIklzSXRhbGljIjpmYWxzZSwiSXNVbmRlcmxpbmVkIjpmYWxzZSwiUGFyZW50U3R5bGUiOm51bGx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Q4NSIsIkxpbmVDb2xvciI6bnVsbCwiTGluZVdlaWdodCI6MC4wLCJMaW5lVHlwZSI6MCwiUGFyZW50U3R5bGUiOm51bGx9LCJQYXJlbnRTdHlsZSI6bnVsbH0sIkR1cmF0aW9uU3R5bGUiOnsiJGlkIjoiNDg2IiwiRm9udFNldHRpbmdzIjp7IiRpZCI6IjQ4NyIsIkZvbnRTaXplIjoxMCwiRm9udE5hbWUiOiJDYWxpYnJpIiwiSXNCb2xkIjpmYWxzZSwiSXNJdGFsaWMiOmZhbHNlLCJJc1VuZGVybGluZWQiOmZhbHNlLCJQYXJlbnRTdHlsZSI6bnVsbH0sIkF1dG9TaXplIjowLCJGb3JlZ3JvdW5kIjp7IiRpZCI6IjQ4OCIsIkNvbG9yIjp7IiRpZCI6IjQ4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0OTAiLCJMaW5lQ29sb3IiOm51bGwsIkxpbmVXZWlnaHQiOjAuMCwiTGluZVR5cGUiOjAsIlBhcmVudFN0eWxlIjpudWxsfSwiUGFyZW50U3R5bGUiOm51bGx9LCJIb3Jpem9udGFsQ29ubmVjdG9yU3R5bGUiOnsiJGlkIjoiNDkxIiwiTGluZUNvbG9yIjp7IiRpZCI6IjQ5MiIsIiR0eXBlIjoiTkxSRS5Db21tb24uRG9tLlNvbGlkQ29sb3JCcnVzaCwgTkxSRS5Db21tb24iLCJDb2xvciI6eyIkaWQiOiI0OTMiLCJBIjoyNTUsIlIiOjIwNCwiRyI6MjA0LCJCIjoyMDR9fSwiTGluZVdlaWdodCI6MC44LCJMaW5lVHlwZSI6MCwiUGFyZW50U3R5bGUiOm51bGx9LCJWZXJ0aWNhbENvbm5lY3RvclN0eWxlIjp7IiRpZCI6IjQ5NCIsIkxpbmVDb2xvciI6eyIkcmVmIjoiMTA2In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0OTUiLCJNYXJnaW4iOnsiJHJlZiI6IjEwOSJ9LCJQYWRkaW5nIjp7IiRyZWYiOiIxMTAifSwiQmFja2dyb3VuZCI6eyIkaWQiOiI0OTYiLCJDb2xvciI6eyIkaWQiOiI0OTciLCJBIjoyNTUsIlIiOjkxLCJHIjoxNTUsIkIiOjIxM319LCJJc1Zpc2libGUiOnRydWUsIldpZHRoIjowLjAsIkhlaWdodCI6MTYuMCwiQm9yZGVyU3R5bGUiOnsiJGlkIjoiNDk4IiwiTGluZUNvbG9yIjp7IiRyZWYiOiIxMTQifSwiTGluZVdlaWdodCI6MC4wLCJMaW5lVHlwZSI6MCwiUGFyZW50U3R5bGUiOm51bGx9LCJQYXJlbnRTdHlsZSI6bnVsbH0sIlRpdGxlU3R5bGUiOnsiJGlkIjoiNDk5IiwiRm9udFNldHRpbmdzIjp7IiRpZCI6IjUwMCIsIkZvbnRTaXplIjoxMSwiRm9udE5hbWUiOiJDYWxpYnJpIiwiSXNCb2xkIjp0cnVlLCJJc0l0YWxpYyI6ZmFsc2UsIklzVW5kZXJsaW5lZCI6ZmFsc2UsIlBhcmVudFN0eWxlIjpudWxsfSwiQXV0b1NpemUiOjAsIkZvcmVncm91bmQiOnsiJGlkIjoiNTAxIiwiQ29sb3IiOnsiJGlkIjoiNTA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1MDMiLCJMaW5lQ29sb3IiOm51bGwsIkxpbmVXZWlnaHQiOjAuMCwiTGluZVR5cGUiOjAsIlBhcmVudFN0eWxlIjpudWxsfSwiUGFyZW50U3R5bGUiOm51bGx9LCJEYXRlU3R5bGUiOnsiJGlkIjoiNTA0IiwiRm9udFNldHRpbmdzIjp7IiRpZCI6IjUwNSIsIkZvbnRTaXplIjoxMCwiRm9udE5hbWUiOiJDYWxpYnJpIiwiSXNCb2xkIjpmYWxzZSwiSXNJdGFsaWMiOmZhbHNlLCJJc1VuZGVybGluZWQiOmZhbHNlLCJQYXJlbnRTdHlsZSI6bnVsbH0sIkF1dG9TaXplIjowLCJGb3JlZ3JvdW5kIjp7IiRpZCI6IjUwNiIsIkNvbG9yIjp7IiRpZCI6IjUw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NTA4IiwiTGluZUNvbG9yIjpudWxsLCJMaW5lV2VpZ2h0IjowLjAsIkxpbmVUeXBlIjowLCJQYXJlbnRTdHlsZSI6bnVsbH0sIlBhcmVudFN0eWxlIjpudWxsfSwiRGF0ZUZvcm1hdCI6eyIkaWQiOiI1MD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TAiLCJEYXRlUGFydElzVmlzaWJsZSI6ZmFsc2UsIlRpbWVQYXJ0SXNWaXNpYmxlIjpmYWxzZX19LCJJc1Zpc2libGUiOnRydWUsIlBhcmVudFN0eWxlIjpudWxsfSwiSW5kZXgiOjYsIlNtYXJ0RHVyYXRpb25BY3RpdmF0ZWQiOmZhbHNlLCJEYXRlRm9ybWF0Ijp7IiRyZWYiOiI1MDkifSwiSWQiOiIzMTNhMTYxZC0yYTdmLTRlYWQtYTQ0My1lOGMzNDJkNzY4NjAiLCJJbXBvcnRJZCI6bnVsbCwiVGl0bGUiOiJDbG9zZSBQcm9qZWN0IiwiTm90ZSI6bnVsbCwiSHlwZXJsaW5rIjp7IiRpZCI6IjUxMSIsIkFkZHJlc3MiOiIiLCJTdWJBZGRyZXNzIjoiIn0sIklzQ2hhbmdlZCI6ZmFsc2UsIklzTmV3IjpmYWxzZX1dLCJTd2ltbGFuZXMiOltdLCJNc1Byb2plY3RJdGVtc1RyZWUiOnsiJGlkIjoiNTEyIiwiUm9vdCI6eyJJbXBvcnRJZCI6bnVsbCwiSXNJbXBvcnRlZCI6ZmFsc2UsIkNoaWxkcmVuIjpbXX19LCJNZXRhZGF0YSI6eyIkaWQiOiI1MTMiLCJSZWNlbnRDb2xvcnNDb2xsZWN0aW9uIjoiW1wiI0ZGRUExNjFFXCIsXCIjRkZGRUJBMEFcIl0ifSwiU2V0dGluZ3MiOnsiJGlkIjoiNTE0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1MTU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</Words>
  <Application>Microsoft Office PowerPoint</Application>
  <PresentationFormat>Màn hình rộng</PresentationFormat>
  <Paragraphs>68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2020-06-13T06:08:41Z</dcterms:modified>
</cp:coreProperties>
</file>