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>
        <p:scale>
          <a:sx n="100" d="100"/>
          <a:sy n="100" d="100"/>
        </p:scale>
        <p:origin x="-396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25376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88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11034" y="25376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5925" name="OTLSHAPE_T_fe82a054eb724851a93f6a606432bfac_HorizontalConnector1"/>
          <p:cNvCxnSpPr/>
          <p:nvPr>
            <p:custDataLst>
              <p:tags r:id="rId4"/>
            </p:custDataLst>
          </p:nvPr>
        </p:nvCxnSpPr>
        <p:spPr>
          <a:xfrm>
            <a:off x="772880" y="6066663"/>
            <a:ext cx="46839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3" name="OTLSHAPE_T_82d1b7aae77d41a2be14d69f5e501b1b_HorizontalConnector1"/>
          <p:cNvCxnSpPr/>
          <p:nvPr>
            <p:custDataLst>
              <p:tags r:id="rId5"/>
            </p:custDataLst>
          </p:nvPr>
        </p:nvCxnSpPr>
        <p:spPr>
          <a:xfrm>
            <a:off x="1627801" y="5581438"/>
            <a:ext cx="27964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2" name="OTLSHAPE_T_f23e460505c24ee88159b421b810b7e4_HorizontalConnector1"/>
          <p:cNvCxnSpPr/>
          <p:nvPr>
            <p:custDataLst>
              <p:tags r:id="rId6"/>
            </p:custDataLst>
          </p:nvPr>
        </p:nvCxnSpPr>
        <p:spPr>
          <a:xfrm>
            <a:off x="686393" y="4610989"/>
            <a:ext cx="16728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1" name="OTLSHAPE_T_23c152327d314e958e11ca251f33fb49_HorizontalConnector1"/>
          <p:cNvCxnSpPr/>
          <p:nvPr>
            <p:custDataLst>
              <p:tags r:id="rId7"/>
            </p:custDataLst>
          </p:nvPr>
        </p:nvCxnSpPr>
        <p:spPr>
          <a:xfrm>
            <a:off x="630048" y="4125764"/>
            <a:ext cx="69666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0" name="OTLSHAPE_T_11a5fd20169a4e5aa0bed048dba08ff2_HorizontalConnector1"/>
          <p:cNvCxnSpPr/>
          <p:nvPr>
            <p:custDataLst>
              <p:tags r:id="rId8"/>
            </p:custDataLst>
          </p:nvPr>
        </p:nvCxnSpPr>
        <p:spPr>
          <a:xfrm>
            <a:off x="584369" y="3640540"/>
            <a:ext cx="39816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841a70fcf0844b768bd3c93d8e82cdc4_Connector1">
            <a:extLst>
              <a:ext uri="{FF2B5EF4-FFF2-40B4-BE49-F238E27FC236}">
                <a16:creationId xmlns:a16="http://schemas.microsoft.com/office/drawing/2014/main" id="{AC4C2D67-E349-4EDB-A83D-6FD9340712F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316384" y="848842"/>
            <a:ext cx="0" cy="1637818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315e3df03a234161b9519aae38b30fa2_Connector1">
            <a:extLst>
              <a:ext uri="{FF2B5EF4-FFF2-40B4-BE49-F238E27FC236}">
                <a16:creationId xmlns:a16="http://schemas.microsoft.com/office/drawing/2014/main" id="{700E2C50-54C8-496B-9A11-3FC8C8DF0BD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0822439" y="2044488"/>
            <a:ext cx="0" cy="442172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313a161d2a7f4eada443e8c342d76860_HorizontalConnector1">
            <a:extLst>
              <a:ext uri="{FF2B5EF4-FFF2-40B4-BE49-F238E27FC236}">
                <a16:creationId xmlns:a16="http://schemas.microsoft.com/office/drawing/2014/main" id="{2A369107-5C63-44DF-A626-C23AA64F9D3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78247" y="6551888"/>
            <a:ext cx="988870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9" name="OTLSHAPE_M_f36886370e824535b35719d05e608266_Connector1">
            <a:extLst>
              <a:ext uri="{FF2B5EF4-FFF2-40B4-BE49-F238E27FC236}">
                <a16:creationId xmlns:a16="http://schemas.microsoft.com/office/drawing/2014/main" id="{6E95935D-F0A0-4A8B-A91E-3AD7C835790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660560" y="1591945"/>
            <a:ext cx="0" cy="894715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505e5fa1ab624917a3b9976ce0128bea_HorizontalConnector1">
            <a:extLst>
              <a:ext uri="{FF2B5EF4-FFF2-40B4-BE49-F238E27FC236}">
                <a16:creationId xmlns:a16="http://schemas.microsoft.com/office/drawing/2014/main" id="{A76F30F7-E70C-4DDF-B095-5BA4AAE58E5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89365" y="5096214"/>
            <a:ext cx="245822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440a7e1110954cea9aadfc599fcb2486_Connector1">
            <a:extLst>
              <a:ext uri="{FF2B5EF4-FFF2-40B4-BE49-F238E27FC236}">
                <a16:creationId xmlns:a16="http://schemas.microsoft.com/office/drawing/2014/main" id="{1E1E55BF-8CD0-4A91-A2FD-51C54C30EC3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348911" y="2044488"/>
            <a:ext cx="0" cy="442172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9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933365" y="24866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90" name="OTLSHAPE_TB_00000000000000000000000000000000_ElapsedTime"/>
          <p:cNvSpPr/>
          <p:nvPr>
            <p:custDataLst>
              <p:tags r:id="rId16"/>
            </p:custDataLst>
          </p:nvPr>
        </p:nvSpPr>
        <p:spPr>
          <a:xfrm>
            <a:off x="933364" y="2791460"/>
            <a:ext cx="4130106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1" name="OTLSHAPE_TB_00000000000000000000000000000000_TodayMarkerShape"/>
          <p:cNvSpPr/>
          <p:nvPr>
            <p:custDataLst>
              <p:tags r:id="rId17"/>
            </p:custDataLst>
          </p:nvPr>
        </p:nvSpPr>
        <p:spPr>
          <a:xfrm>
            <a:off x="5006321" y="28676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2" name="OTLSHAPE_TB_00000000000000000000000000000000_TodayMarkerText"/>
          <p:cNvSpPr txBox="1"/>
          <p:nvPr>
            <p:custDataLst>
              <p:tags r:id="rId18"/>
            </p:custDataLst>
          </p:nvPr>
        </p:nvSpPr>
        <p:spPr>
          <a:xfrm>
            <a:off x="2396192" y="299466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893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996865" y="258413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GB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895" name="OTLSHAPE_TB_00000000000000000000000000000000_TimescaleInterval2"/>
          <p:cNvSpPr txBox="1"/>
          <p:nvPr>
            <p:custDataLst>
              <p:tags r:id="rId20"/>
            </p:custDataLst>
          </p:nvPr>
        </p:nvSpPr>
        <p:spPr>
          <a:xfrm>
            <a:off x="2029392" y="258413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897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3061919" y="258413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899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4094446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5901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5126973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5903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6159500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5905" name="OTLSHAPE_TB_00000000000000000000000000000000_TimescaleInterval7"/>
          <p:cNvSpPr txBox="1"/>
          <p:nvPr>
            <p:custDataLst>
              <p:tags r:id="rId25"/>
            </p:custDataLst>
          </p:nvPr>
        </p:nvSpPr>
        <p:spPr>
          <a:xfrm>
            <a:off x="7192027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5907" name="OTLSHAPE_TB_00000000000000000000000000000000_TimescaleInterval8"/>
          <p:cNvSpPr txBox="1"/>
          <p:nvPr>
            <p:custDataLst>
              <p:tags r:id="rId26"/>
            </p:custDataLst>
          </p:nvPr>
        </p:nvSpPr>
        <p:spPr>
          <a:xfrm>
            <a:off x="8224555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5909" name="OTLSHAPE_TB_00000000000000000000000000000000_TimescaleInterval9"/>
          <p:cNvSpPr txBox="1"/>
          <p:nvPr>
            <p:custDataLst>
              <p:tags r:id="rId27"/>
            </p:custDataLst>
          </p:nvPr>
        </p:nvSpPr>
        <p:spPr>
          <a:xfrm>
            <a:off x="9257081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10">
            <a:extLst>
              <a:ext uri="{FF2B5EF4-FFF2-40B4-BE49-F238E27FC236}">
                <a16:creationId xmlns:a16="http://schemas.microsoft.com/office/drawing/2014/main" id="{450C9976-2816-4FFD-BB2D-A53420A0044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0289608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28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894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1965892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6" name="OTLSHAPE_TB_00000000000000000000000000000000_Separator2"/>
          <p:cNvCxnSpPr/>
          <p:nvPr>
            <p:custDataLst>
              <p:tags r:id="rId30"/>
            </p:custDataLst>
          </p:nvPr>
        </p:nvCxnSpPr>
        <p:spPr>
          <a:xfrm>
            <a:off x="2998419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8" name="OTLSHAPE_TB_00000000000000000000000000000000_Separator3"/>
          <p:cNvCxnSpPr/>
          <p:nvPr>
            <p:custDataLst>
              <p:tags r:id="rId31"/>
            </p:custDataLst>
          </p:nvPr>
        </p:nvCxnSpPr>
        <p:spPr>
          <a:xfrm>
            <a:off x="4030946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0" name="OTLSHAPE_TB_00000000000000000000000000000000_Separator4"/>
          <p:cNvCxnSpPr/>
          <p:nvPr>
            <p:custDataLst>
              <p:tags r:id="rId32"/>
            </p:custDataLst>
          </p:nvPr>
        </p:nvCxnSpPr>
        <p:spPr>
          <a:xfrm>
            <a:off x="5063473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2" name="OTLSHAPE_TB_00000000000000000000000000000000_Separator5"/>
          <p:cNvCxnSpPr/>
          <p:nvPr>
            <p:custDataLst>
              <p:tags r:id="rId33"/>
            </p:custDataLst>
          </p:nvPr>
        </p:nvCxnSpPr>
        <p:spPr>
          <a:xfrm>
            <a:off x="6096000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4" name="OTLSHAPE_TB_00000000000000000000000000000000_Separator6"/>
          <p:cNvCxnSpPr/>
          <p:nvPr>
            <p:custDataLst>
              <p:tags r:id="rId34"/>
            </p:custDataLst>
          </p:nvPr>
        </p:nvCxnSpPr>
        <p:spPr>
          <a:xfrm>
            <a:off x="7128527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6" name="OTLSHAPE_TB_00000000000000000000000000000000_Separator7"/>
          <p:cNvCxnSpPr/>
          <p:nvPr>
            <p:custDataLst>
              <p:tags r:id="rId35"/>
            </p:custDataLst>
          </p:nvPr>
        </p:nvCxnSpPr>
        <p:spPr>
          <a:xfrm>
            <a:off x="8161054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8" name="OTLSHAPE_TB_00000000000000000000000000000000_Separator8"/>
          <p:cNvCxnSpPr/>
          <p:nvPr>
            <p:custDataLst>
              <p:tags r:id="rId36"/>
            </p:custDataLst>
          </p:nvPr>
        </p:nvCxnSpPr>
        <p:spPr>
          <a:xfrm>
            <a:off x="9193581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9">
            <a:extLst>
              <a:ext uri="{FF2B5EF4-FFF2-40B4-BE49-F238E27FC236}">
                <a16:creationId xmlns:a16="http://schemas.microsoft.com/office/drawing/2014/main" id="{229B3A27-E8A5-475A-BF89-1DE12E1CDF06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226108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5" name="OTLSHAPE_T_11a5fd20169a4e5aa0bed048dba08ff2_Shape">
            <a:extLst>
              <a:ext uri="{FF2B5EF4-FFF2-40B4-BE49-F238E27FC236}">
                <a16:creationId xmlns:a16="http://schemas.microsoft.com/office/drawing/2014/main" id="{B4594A80-11FE-4A6B-AC9C-3B5126F2F65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82533" y="3538940"/>
            <a:ext cx="304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" name="OTLSHAPE_T_23c152327d314e958e11ca251f33fb49_Shape">
            <a:extLst>
              <a:ext uri="{FF2B5EF4-FFF2-40B4-BE49-F238E27FC236}">
                <a16:creationId xmlns:a16="http://schemas.microsoft.com/office/drawing/2014/main" id="{D9F4A958-69F6-4D68-9B15-B662E89F4D41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326709" y="4024164"/>
            <a:ext cx="990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9" name="OTLSHAPE_T_f23e460505c24ee88159b421b810b7e4_Shape">
            <a:extLst>
              <a:ext uri="{FF2B5EF4-FFF2-40B4-BE49-F238E27FC236}">
                <a16:creationId xmlns:a16="http://schemas.microsoft.com/office/drawing/2014/main" id="{734525C1-C466-46F1-9DF5-F507E11539F2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359236" y="4509389"/>
            <a:ext cx="2019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3" name="OTLSHAPE_T_82d1b7aae77d41a2be14d69f5e501b1b_Shape">
            <a:extLst>
              <a:ext uri="{FF2B5EF4-FFF2-40B4-BE49-F238E27FC236}">
                <a16:creationId xmlns:a16="http://schemas.microsoft.com/office/drawing/2014/main" id="{5F6C8205-BCE7-4522-9183-FAC7F53F6F40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4424290" y="5479838"/>
            <a:ext cx="6400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5" name="OTLSHAPE_T_fe82a054eb724851a93f6a606432bfac_Shape">
            <a:extLst>
              <a:ext uri="{FF2B5EF4-FFF2-40B4-BE49-F238E27FC236}">
                <a16:creationId xmlns:a16="http://schemas.microsoft.com/office/drawing/2014/main" id="{3BA5C955-C023-40A4-A8E9-7C7C85592461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456817" y="5965063"/>
            <a:ext cx="13843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7" name="OTLSHAPE_T_313a161d2a7f4eada443e8c342d76860_Shape">
            <a:extLst>
              <a:ext uri="{FF2B5EF4-FFF2-40B4-BE49-F238E27FC236}">
                <a16:creationId xmlns:a16="http://schemas.microsoft.com/office/drawing/2014/main" id="{2B6FC027-ABBA-4C76-B81F-F656F5A7AAA1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0766956" y="6450288"/>
            <a:ext cx="50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_505e5fa1ab624917a3b9976ce0128bea_Shape">
            <a:extLst>
              <a:ext uri="{FF2B5EF4-FFF2-40B4-BE49-F238E27FC236}">
                <a16:creationId xmlns:a16="http://schemas.microsoft.com/office/drawing/2014/main" id="{C71F5629-0111-4EC4-988C-94E981A2EB7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047587" y="4994614"/>
            <a:ext cx="1333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6" name="OTLSHAPE_T_11a5fd20169a4e5aa0bed048dba08ff2_ShapePercentage" hidden="1">
            <a:extLst>
              <a:ext uri="{FF2B5EF4-FFF2-40B4-BE49-F238E27FC236}">
                <a16:creationId xmlns:a16="http://schemas.microsoft.com/office/drawing/2014/main" id="{1A542091-0452-4752-A5B6-157570827F2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982533" y="3589740"/>
            <a:ext cx="304800" cy="203200"/>
          </a:xfrm>
          <a:prstGeom prst="rect">
            <a:avLst/>
          </a:prstGeom>
          <a:solidFill>
            <a:srgbClr val="FCE33B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8" name="OTLSHAPE_T_23c152327d314e958e11ca251f33fb49_ShapePercentage" hidden="1">
            <a:extLst>
              <a:ext uri="{FF2B5EF4-FFF2-40B4-BE49-F238E27FC236}">
                <a16:creationId xmlns:a16="http://schemas.microsoft.com/office/drawing/2014/main" id="{AADE424F-31CE-4086-BE95-D4F7AAA5F9E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326709" y="4074964"/>
            <a:ext cx="698500" cy="203200"/>
          </a:xfrm>
          <a:prstGeom prst="rect">
            <a:avLst/>
          </a:prstGeom>
          <a:solidFill>
            <a:srgbClr val="FCE33B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0" name="OTLSHAPE_T_f23e460505c24ee88159b421b810b7e4_ShapePercentage" hidden="1">
            <a:extLst>
              <a:ext uri="{FF2B5EF4-FFF2-40B4-BE49-F238E27FC236}">
                <a16:creationId xmlns:a16="http://schemas.microsoft.com/office/drawing/2014/main" id="{09B2F961-03B4-45EC-BE98-4D5A013EAD5E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4" name="OTLSHAPE_T_82d1b7aae77d41a2be14d69f5e501b1b_ShapePercentage" hidden="1">
            <a:extLst>
              <a:ext uri="{FF2B5EF4-FFF2-40B4-BE49-F238E27FC236}">
                <a16:creationId xmlns:a16="http://schemas.microsoft.com/office/drawing/2014/main" id="{783211BD-574F-403D-8772-FCC8D8236B9C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6" name="OTLSHAPE_T_fe82a054eb724851a93f6a606432bfac_ShapePercentage" hidden="1">
            <a:extLst>
              <a:ext uri="{FF2B5EF4-FFF2-40B4-BE49-F238E27FC236}">
                <a16:creationId xmlns:a16="http://schemas.microsoft.com/office/drawing/2014/main" id="{433E6F01-AA0B-4783-8393-9D09E2050AD6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8" name="OTLSHAPE_T_313a161d2a7f4eada443e8c342d76860_ShapePercentage" hidden="1">
            <a:extLst>
              <a:ext uri="{FF2B5EF4-FFF2-40B4-BE49-F238E27FC236}">
                <a16:creationId xmlns:a16="http://schemas.microsoft.com/office/drawing/2014/main" id="{FCCC07FF-56A1-400D-9386-498FCEE712ED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_505e5fa1ab624917a3b9976ce0128bea_ShapePercentage" hidden="1">
            <a:extLst>
              <a:ext uri="{FF2B5EF4-FFF2-40B4-BE49-F238E27FC236}">
                <a16:creationId xmlns:a16="http://schemas.microsoft.com/office/drawing/2014/main" id="{51A0D4F6-F932-40F8-9DBC-C0646279F3A0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6" name="OTLSHAPE_T_11a5fd20169a4e5aa0bed048dba08ff2_Duration"/>
          <p:cNvSpPr txBox="1"/>
          <p:nvPr>
            <p:custDataLst>
              <p:tags r:id="rId52"/>
            </p:custDataLst>
          </p:nvPr>
        </p:nvSpPr>
        <p:spPr>
          <a:xfrm>
            <a:off x="982533" y="338391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5947" name="OTLSHAPE_T_11a5fd20169a4e5aa0bed048dba08ff2_TextPercentage" hidden="1"/>
          <p:cNvSpPr txBox="1"/>
          <p:nvPr>
            <p:custDataLst>
              <p:tags r:id="rId53"/>
            </p:custDataLst>
          </p:nvPr>
        </p:nvSpPr>
        <p:spPr>
          <a:xfrm>
            <a:off x="993535" y="361382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948" name="OTLSHAPE_T_11a5fd20169a4e5aa0bed048dba08ff2_StartDate" hidden="1"/>
          <p:cNvSpPr txBox="1"/>
          <p:nvPr>
            <p:custDataLst>
              <p:tags r:id="rId54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49" name="OTLSHAPE_T_11a5fd20169a4e5aa0bed048dba08ff2_EndDate" hidden="1"/>
          <p:cNvSpPr txBox="1"/>
          <p:nvPr>
            <p:custDataLst>
              <p:tags r:id="rId55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0" name="OTLSHAPE_T_11a5fd20169a4e5aa0bed048dba08ff2_JoinedDate"/>
          <p:cNvSpPr txBox="1"/>
          <p:nvPr>
            <p:custDataLst>
              <p:tags r:id="rId56"/>
            </p:custDataLst>
          </p:nvPr>
        </p:nvSpPr>
        <p:spPr>
          <a:xfrm>
            <a:off x="1328307" y="3563027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Oct 14 - Oct 19</a:t>
            </a:r>
          </a:p>
        </p:txBody>
      </p:sp>
      <p:sp>
        <p:nvSpPr>
          <p:cNvPr id="5951" name="OTLSHAPE_T_11a5fd20169a4e5aa0bed048dba08ff2_Title"/>
          <p:cNvSpPr txBox="1"/>
          <p:nvPr>
            <p:custDataLst>
              <p:tags r:id="rId57"/>
            </p:custDataLst>
          </p:nvPr>
        </p:nvSpPr>
        <p:spPr>
          <a:xfrm>
            <a:off x="127000" y="3555280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</a:p>
        </p:txBody>
      </p:sp>
      <p:sp>
        <p:nvSpPr>
          <p:cNvPr id="5954" name="OTLSHAPE_T_23c152327d314e958e11ca251f33fb49_Duration"/>
          <p:cNvSpPr txBox="1"/>
          <p:nvPr>
            <p:custDataLst>
              <p:tags r:id="rId58"/>
            </p:custDataLst>
          </p:nvPr>
        </p:nvSpPr>
        <p:spPr>
          <a:xfrm>
            <a:off x="1326709" y="386914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5955" name="OTLSHAPE_T_23c152327d314e958e11ca251f33fb49_TextPercentage" hidden="1"/>
          <p:cNvSpPr txBox="1"/>
          <p:nvPr>
            <p:custDataLst>
              <p:tags r:id="rId59"/>
            </p:custDataLst>
          </p:nvPr>
        </p:nvSpPr>
        <p:spPr>
          <a:xfrm>
            <a:off x="1795453" y="4099052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C0504D"/>
                </a:solidFill>
                <a:latin typeface="Calibri" panose="020F0502020204030204" pitchFamily="34" charset="0"/>
              </a:rPr>
              <a:t>70%</a:t>
            </a:r>
          </a:p>
        </p:txBody>
      </p:sp>
      <p:sp>
        <p:nvSpPr>
          <p:cNvPr id="5956" name="OTLSHAPE_T_23c152327d314e958e11ca251f33fb49_StartDate" hidden="1"/>
          <p:cNvSpPr txBox="1"/>
          <p:nvPr>
            <p:custDataLst>
              <p:tags r:id="rId60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7" name="OTLSHAPE_T_23c152327d314e958e11ca251f33fb49_EndDate" hidden="1"/>
          <p:cNvSpPr txBox="1"/>
          <p:nvPr>
            <p:custDataLst>
              <p:tags r:id="rId61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8" name="OTLSHAPE_T_23c152327d314e958e11ca251f33fb49_JoinedDate"/>
          <p:cNvSpPr txBox="1"/>
          <p:nvPr>
            <p:custDataLst>
              <p:tags r:id="rId62"/>
            </p:custDataLst>
          </p:nvPr>
        </p:nvSpPr>
        <p:spPr>
          <a:xfrm>
            <a:off x="2360834" y="4048252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Oct 21 - Nov 9</a:t>
            </a:r>
          </a:p>
        </p:txBody>
      </p:sp>
      <p:sp>
        <p:nvSpPr>
          <p:cNvPr id="5959" name="OTLSHAPE_T_23c152327d314e958e11ca251f33fb49_Title"/>
          <p:cNvSpPr txBox="1"/>
          <p:nvPr>
            <p:custDataLst>
              <p:tags r:id="rId63"/>
            </p:custDataLst>
          </p:nvPr>
        </p:nvSpPr>
        <p:spPr>
          <a:xfrm>
            <a:off x="127000" y="4040505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962" name="OTLSHAPE_T_f23e460505c24ee88159b421b810b7e4_Duration"/>
          <p:cNvSpPr txBox="1"/>
          <p:nvPr>
            <p:custDataLst>
              <p:tags r:id="rId64"/>
            </p:custDataLst>
          </p:nvPr>
        </p:nvSpPr>
        <p:spPr>
          <a:xfrm>
            <a:off x="2359236" y="43543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5963" name="OTLSHAPE_T_f23e460505c24ee88159b421b810b7e4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2501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5964" name="OTLSHAPE_T_f23e460505c24ee88159b421b810b7e4_StartDate" hidden="1"/>
          <p:cNvSpPr txBox="1"/>
          <p:nvPr>
            <p:custDataLst>
              <p:tags r:id="rId66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65" name="OTLSHAPE_T_f23e460505c24ee88159b421b810b7e4_EndDate" hidden="1"/>
          <p:cNvSpPr txBox="1"/>
          <p:nvPr>
            <p:custDataLst>
              <p:tags r:id="rId67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66" name="OTLSHAPE_T_f23e460505c24ee88159b421b810b7e4_JoinedDate"/>
          <p:cNvSpPr txBox="1"/>
          <p:nvPr>
            <p:custDataLst>
              <p:tags r:id="rId68"/>
            </p:custDataLst>
          </p:nvPr>
        </p:nvSpPr>
        <p:spPr>
          <a:xfrm>
            <a:off x="4425888" y="4533477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11 - Dec 21</a:t>
            </a:r>
          </a:p>
        </p:txBody>
      </p:sp>
      <p:sp>
        <p:nvSpPr>
          <p:cNvPr id="5967" name="OTLSHAPE_T_f23e460505c24ee88159b421b810b7e4_Title"/>
          <p:cNvSpPr txBox="1"/>
          <p:nvPr>
            <p:custDataLst>
              <p:tags r:id="rId69"/>
            </p:custDataLst>
          </p:nvPr>
        </p:nvSpPr>
        <p:spPr>
          <a:xfrm>
            <a:off x="127000" y="4525730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Analysing</a:t>
            </a:r>
          </a:p>
        </p:txBody>
      </p:sp>
      <p:sp>
        <p:nvSpPr>
          <p:cNvPr id="5970" name="OTLSHAPE_T_82d1b7aae77d41a2be14d69f5e501b1b_Duration"/>
          <p:cNvSpPr txBox="1"/>
          <p:nvPr>
            <p:custDataLst>
              <p:tags r:id="rId70"/>
            </p:custDataLst>
          </p:nvPr>
        </p:nvSpPr>
        <p:spPr>
          <a:xfrm>
            <a:off x="4424290" y="532481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112 days</a:t>
            </a:r>
          </a:p>
        </p:txBody>
      </p:sp>
      <p:sp>
        <p:nvSpPr>
          <p:cNvPr id="5971" name="OTLSHAPE_T_82d1b7aae77d41a2be14d69f5e501b1b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45803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5972" name="OTLSHAPE_T_82d1b7aae77d41a2be14d69f5e501b1b_StartDate" hidden="1"/>
          <p:cNvSpPr txBox="1"/>
          <p:nvPr>
            <p:custDataLst>
              <p:tags r:id="rId72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73" name="OTLSHAPE_T_82d1b7aae77d41a2be14d69f5e501b1b_EndDate" hidden="1"/>
          <p:cNvSpPr txBox="1"/>
          <p:nvPr>
            <p:custDataLst>
              <p:tags r:id="rId73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74" name="OTLSHAPE_T_82d1b7aae77d41a2be14d69f5e501b1b_JoinedDate"/>
          <p:cNvSpPr txBox="1"/>
          <p:nvPr>
            <p:custDataLst>
              <p:tags r:id="rId74"/>
            </p:custDataLst>
          </p:nvPr>
        </p:nvSpPr>
        <p:spPr>
          <a:xfrm>
            <a:off x="10866889" y="5503926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Dec 23 - Apr 30</a:t>
            </a:r>
          </a:p>
        </p:txBody>
      </p:sp>
      <p:sp>
        <p:nvSpPr>
          <p:cNvPr id="5975" name="OTLSHAPE_T_82d1b7aae77d41a2be14d69f5e501b1b_Title"/>
          <p:cNvSpPr txBox="1"/>
          <p:nvPr>
            <p:custDataLst>
              <p:tags r:id="rId75"/>
            </p:custDataLst>
          </p:nvPr>
        </p:nvSpPr>
        <p:spPr>
          <a:xfrm>
            <a:off x="127000" y="5496179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Implementation &amp; Testing</a:t>
            </a:r>
          </a:p>
        </p:txBody>
      </p:sp>
      <p:sp>
        <p:nvSpPr>
          <p:cNvPr id="5986" name="OTLSHAPE_T_fe82a054eb724851a93f6a606432bfac_Duration"/>
          <p:cNvSpPr txBox="1"/>
          <p:nvPr>
            <p:custDataLst>
              <p:tags r:id="rId76"/>
            </p:custDataLst>
          </p:nvPr>
        </p:nvSpPr>
        <p:spPr>
          <a:xfrm>
            <a:off x="5456817" y="581003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5987" name="OTLSHAPE_T_fe82a054eb724851a93f6a606432bfac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988" name="OTLSHAPE_T_fe82a054eb724851a93f6a606432bfac_StartDate" hidden="1"/>
          <p:cNvSpPr txBox="1"/>
          <p:nvPr>
            <p:custDataLst>
              <p:tags r:id="rId78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89" name="OTLSHAPE_T_fe82a054eb724851a93f6a606432bfac_EndDate" hidden="1"/>
          <p:cNvSpPr txBox="1"/>
          <p:nvPr>
            <p:custDataLst>
              <p:tags r:id="rId79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90" name="OTLSHAPE_T_fe82a054eb724851a93f6a606432bfac_JoinedDate"/>
          <p:cNvSpPr txBox="1"/>
          <p:nvPr>
            <p:custDataLst>
              <p:tags r:id="rId80"/>
            </p:custDataLst>
          </p:nvPr>
        </p:nvSpPr>
        <p:spPr>
          <a:xfrm>
            <a:off x="6884285" y="5989151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Jan 13 - Feb 9</a:t>
            </a:r>
          </a:p>
        </p:txBody>
      </p:sp>
      <p:sp>
        <p:nvSpPr>
          <p:cNvPr id="5991" name="OTLSHAPE_T_fe82a054eb724851a93f6a606432bfac_Title"/>
          <p:cNvSpPr txBox="1"/>
          <p:nvPr>
            <p:custDataLst>
              <p:tags r:id="rId81"/>
            </p:custDataLst>
          </p:nvPr>
        </p:nvSpPr>
        <p:spPr>
          <a:xfrm>
            <a:off x="127000" y="5981404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 dirty="0">
                <a:solidFill>
                  <a:schemeClr val="dk1"/>
                </a:solidFill>
                <a:latin typeface="Calibri" panose="020F0502020204030204" pitchFamily="34" charset="0"/>
              </a:rPr>
              <a:t>Tet Holiday</a:t>
            </a:r>
          </a:p>
        </p:txBody>
      </p:sp>
      <p:sp>
        <p:nvSpPr>
          <p:cNvPr id="33" name="OTLSHAPE_T_313a161d2a7f4eada443e8c342d76860_Duration">
            <a:extLst>
              <a:ext uri="{FF2B5EF4-FFF2-40B4-BE49-F238E27FC236}">
                <a16:creationId xmlns:a16="http://schemas.microsoft.com/office/drawing/2014/main" id="{351FE5E5-DD8C-408C-B09F-43D737FEA00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766956" y="629526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34" name="OTLSHAPE_T_313a161d2a7f4eada443e8c342d76860_TextPercentage" hidden="1">
            <a:extLst>
              <a:ext uri="{FF2B5EF4-FFF2-40B4-BE49-F238E27FC236}">
                <a16:creationId xmlns:a16="http://schemas.microsoft.com/office/drawing/2014/main" id="{CC57FBAF-EE94-4F34-B603-4F30F3FDF26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5" name="OTLSHAPE_T_313a161d2a7f4eada443e8c342d76860_StartDate" hidden="1">
            <a:extLst>
              <a:ext uri="{FF2B5EF4-FFF2-40B4-BE49-F238E27FC236}">
                <a16:creationId xmlns:a16="http://schemas.microsoft.com/office/drawing/2014/main" id="{2A2CE205-3409-4C03-BABC-B8FCA7D14CBA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OTLSHAPE_T_313a161d2a7f4eada443e8c342d76860_EndDate" hidden="1">
            <a:extLst>
              <a:ext uri="{FF2B5EF4-FFF2-40B4-BE49-F238E27FC236}">
                <a16:creationId xmlns:a16="http://schemas.microsoft.com/office/drawing/2014/main" id="{12A8F384-4A1E-4509-876A-330F497F049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OTLSHAPE_T_313a161d2a7f4eada443e8c342d76860_JoinedDate">
            <a:extLst>
              <a:ext uri="{FF2B5EF4-FFF2-40B4-BE49-F238E27FC236}">
                <a16:creationId xmlns:a16="http://schemas.microsoft.com/office/drawing/2014/main" id="{3C48481D-44C5-409F-915E-2441EF53F53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0868556" y="64743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1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38" name="OTLSHAPE_T_313a161d2a7f4eada443e8c342d76860_Title">
            <a:extLst>
              <a:ext uri="{FF2B5EF4-FFF2-40B4-BE49-F238E27FC236}">
                <a16:creationId xmlns:a16="http://schemas.microsoft.com/office/drawing/2014/main" id="{7692CDBD-1DAC-4F92-BBE3-16C8CBB91643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0" y="6466629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Close Project</a:t>
            </a:r>
          </a:p>
        </p:txBody>
      </p:sp>
      <p:sp>
        <p:nvSpPr>
          <p:cNvPr id="8" name="OTLSHAPE_T_505e5fa1ab624917a3b9976ce0128bea_TextPercentage" hidden="1">
            <a:extLst>
              <a:ext uri="{FF2B5EF4-FFF2-40B4-BE49-F238E27FC236}">
                <a16:creationId xmlns:a16="http://schemas.microsoft.com/office/drawing/2014/main" id="{8AAB4D4D-816B-4EA9-9607-794B2A8763B1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OTLSHAPE_T_505e5fa1ab624917a3b9976ce0128bea_StartDate" hidden="1">
            <a:extLst>
              <a:ext uri="{FF2B5EF4-FFF2-40B4-BE49-F238E27FC236}">
                <a16:creationId xmlns:a16="http://schemas.microsoft.com/office/drawing/2014/main" id="{9BA395F0-140C-49E5-931A-DD067CEA25A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OTLSHAPE_T_505e5fa1ab624917a3b9976ce0128bea_EndDate" hidden="1">
            <a:extLst>
              <a:ext uri="{FF2B5EF4-FFF2-40B4-BE49-F238E27FC236}">
                <a16:creationId xmlns:a16="http://schemas.microsoft.com/office/drawing/2014/main" id="{3266FE62-AB97-4AC3-A3E1-D1AB3742C7F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OTLSHAPE_T_505e5fa1ab624917a3b9976ce0128bea_Duration">
            <a:extLst>
              <a:ext uri="{FF2B5EF4-FFF2-40B4-BE49-F238E27FC236}">
                <a16:creationId xmlns:a16="http://schemas.microsoft.com/office/drawing/2014/main" id="{6F436A76-3FDF-489A-B5DF-1F5B622CF874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3047587" y="483958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12" name="OTLSHAPE_T_505e5fa1ab624917a3b9976ce0128bea_JoinedDate">
            <a:extLst>
              <a:ext uri="{FF2B5EF4-FFF2-40B4-BE49-F238E27FC236}">
                <a16:creationId xmlns:a16="http://schemas.microsoft.com/office/drawing/2014/main" id="{58D38513-EDF0-47DF-8296-06FCBBF98B69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425888" y="5018701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25 - Dec 21</a:t>
            </a:r>
          </a:p>
        </p:txBody>
      </p:sp>
      <p:sp>
        <p:nvSpPr>
          <p:cNvPr id="13" name="OTLSHAPE_T_505e5fa1ab624917a3b9976ce0128bea_Title">
            <a:extLst>
              <a:ext uri="{FF2B5EF4-FFF2-40B4-BE49-F238E27FC236}">
                <a16:creationId xmlns:a16="http://schemas.microsoft.com/office/drawing/2014/main" id="{D4447CE3-1929-4624-8299-B4FD9483B2DB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0" y="5010954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 dirty="0">
                <a:solidFill>
                  <a:schemeClr val="dk1"/>
                </a:solidFill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20" name="OTLSHAPE_M_841a70fcf0844b768bd3c93d8e82cdc4_Shape">
            <a:extLst>
              <a:ext uri="{FF2B5EF4-FFF2-40B4-BE49-F238E27FC236}">
                <a16:creationId xmlns:a16="http://schemas.microsoft.com/office/drawing/2014/main" id="{5E9B6690-1902-4E84-8109-83602C8EE2F2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2341784" y="848842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315e3df03a234161b9519aae38b30fa2_Shape">
            <a:extLst>
              <a:ext uri="{FF2B5EF4-FFF2-40B4-BE49-F238E27FC236}">
                <a16:creationId xmlns:a16="http://schemas.microsoft.com/office/drawing/2014/main" id="{19F0F717-287A-49E9-B00A-5814A1D5611F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10847839" y="20444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4" name="OTLSHAPE_M_f36886370e824535b35719d05e608266_Shape">
            <a:extLst>
              <a:ext uri="{FF2B5EF4-FFF2-40B4-BE49-F238E27FC236}">
                <a16:creationId xmlns:a16="http://schemas.microsoft.com/office/drawing/2014/main" id="{E86ECE9F-91F6-467D-9FE1-F9210E7C5058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2685960" y="1591945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M_440a7e1110954cea9aadfc599fcb2486_Shape">
            <a:extLst>
              <a:ext uri="{FF2B5EF4-FFF2-40B4-BE49-F238E27FC236}">
                <a16:creationId xmlns:a16="http://schemas.microsoft.com/office/drawing/2014/main" id="{3EF7CD39-8442-4A63-8B47-436313D47FBE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3374311" y="20444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M_841a70fcf0844b768bd3c93d8e82cdc4_Title">
            <a:extLst>
              <a:ext uri="{FF2B5EF4-FFF2-40B4-BE49-F238E27FC236}">
                <a16:creationId xmlns:a16="http://schemas.microsoft.com/office/drawing/2014/main" id="{5BDA52D4-42AF-4A10-BBA3-50965583C5C3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2538634" y="736870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End Phase Planning (Review Documments)</a:t>
            </a:r>
          </a:p>
        </p:txBody>
      </p:sp>
      <p:sp>
        <p:nvSpPr>
          <p:cNvPr id="19" name="OTLSHAPE_M_841a70fcf0844b768bd3c93d8e82cdc4_Date">
            <a:extLst>
              <a:ext uri="{FF2B5EF4-FFF2-40B4-BE49-F238E27FC236}">
                <a16:creationId xmlns:a16="http://schemas.microsoft.com/office/drawing/2014/main" id="{A1295621-EACF-4873-B202-87346F424C6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2538634" y="920089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9</a:t>
            </a:r>
          </a:p>
        </p:txBody>
      </p:sp>
      <p:sp>
        <p:nvSpPr>
          <p:cNvPr id="26" name="OTLSHAPE_M_315e3df03a234161b9519aae38b30fa2_Title">
            <a:extLst>
              <a:ext uri="{FF2B5EF4-FFF2-40B4-BE49-F238E27FC236}">
                <a16:creationId xmlns:a16="http://schemas.microsoft.com/office/drawing/2014/main" id="{8C93A3F8-D95B-477B-AC24-AB8867DC297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1044689" y="193251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Close Project</a:t>
            </a:r>
          </a:p>
        </p:txBody>
      </p:sp>
      <p:sp>
        <p:nvSpPr>
          <p:cNvPr id="27" name="OTLSHAPE_M_315e3df03a234161b9519aae38b30fa2_Date">
            <a:extLst>
              <a:ext uri="{FF2B5EF4-FFF2-40B4-BE49-F238E27FC236}">
                <a16:creationId xmlns:a16="http://schemas.microsoft.com/office/drawing/2014/main" id="{EFEE49F0-F19C-4244-9A0B-200CC813B3A4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1044689" y="211573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5852" name="OTLSHAPE_M_f36886370e824535b35719d05e608266_Title">
            <a:extLst>
              <a:ext uri="{FF2B5EF4-FFF2-40B4-BE49-F238E27FC236}">
                <a16:creationId xmlns:a16="http://schemas.microsoft.com/office/drawing/2014/main" id="{BA461FA7-39F7-4421-AE89-AB942E204E26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2882810" y="1479973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 dirty="0">
                <a:solidFill>
                  <a:schemeClr val="dk1"/>
                </a:solidFill>
                <a:latin typeface="Calibri" panose="020F0502020204030204" pitchFamily="34" charset="0"/>
              </a:rPr>
              <a:t>EOMP#1</a:t>
            </a:r>
          </a:p>
        </p:txBody>
      </p:sp>
      <p:sp>
        <p:nvSpPr>
          <p:cNvPr id="5853" name="OTLSHAPE_M_f36886370e824535b35719d05e608266_Date">
            <a:extLst>
              <a:ext uri="{FF2B5EF4-FFF2-40B4-BE49-F238E27FC236}">
                <a16:creationId xmlns:a16="http://schemas.microsoft.com/office/drawing/2014/main" id="{68CDEDDB-6D77-4017-B385-2E402F99E260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2882810" y="16631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Nov 16</a:t>
            </a:r>
          </a:p>
        </p:txBody>
      </p:sp>
      <p:sp>
        <p:nvSpPr>
          <p:cNvPr id="30" name="OTLSHAPE_M_440a7e1110954cea9aadfc599fcb2486_Title">
            <a:extLst>
              <a:ext uri="{FF2B5EF4-FFF2-40B4-BE49-F238E27FC236}">
                <a16:creationId xmlns:a16="http://schemas.microsoft.com/office/drawing/2014/main" id="{DE82AA4C-1C1B-4A93-9F83-B5AFC588CA96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3571161" y="1932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Baseline RE, AR</a:t>
            </a:r>
          </a:p>
        </p:txBody>
      </p:sp>
      <p:sp>
        <p:nvSpPr>
          <p:cNvPr id="31" name="OTLSHAPE_M_440a7e1110954cea9aadfc599fcb2486_Date">
            <a:extLst>
              <a:ext uri="{FF2B5EF4-FFF2-40B4-BE49-F238E27FC236}">
                <a16:creationId xmlns:a16="http://schemas.microsoft.com/office/drawing/2014/main" id="{D54352CA-DEFA-4328-9FAA-489B15B1F1D0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571161" y="211573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</a:p>
        </p:txBody>
      </p:sp>
      <p:cxnSp>
        <p:nvCxnSpPr>
          <p:cNvPr id="106" name="OTLSHAPE_M_f36886370e824535b35719d05e608266_Connector1">
            <a:extLst>
              <a:ext uri="{FF2B5EF4-FFF2-40B4-BE49-F238E27FC236}">
                <a16:creationId xmlns:a16="http://schemas.microsoft.com/office/drawing/2014/main" id="{E9E885FF-51C8-46CD-92D4-FC5B277B4531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>
            <a:off x="5063473" y="1570418"/>
            <a:ext cx="0" cy="894715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TLSHAPE_M_f36886370e824535b35719d05e608266_Shape">
            <a:extLst>
              <a:ext uri="{FF2B5EF4-FFF2-40B4-BE49-F238E27FC236}">
                <a16:creationId xmlns:a16="http://schemas.microsoft.com/office/drawing/2014/main" id="{AC226A60-5CD3-4D20-A82C-4171FEC4B499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5092671" y="1550210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TLSHAPE_M_f36886370e824535b35719d05e608266_Title">
            <a:extLst>
              <a:ext uri="{FF2B5EF4-FFF2-40B4-BE49-F238E27FC236}">
                <a16:creationId xmlns:a16="http://schemas.microsoft.com/office/drawing/2014/main" id="{DA113117-9842-4815-9A10-65D68FF6A531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5283703" y="1462241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 dirty="0">
                <a:solidFill>
                  <a:schemeClr val="dk1"/>
                </a:solidFill>
                <a:latin typeface="Calibri" panose="020F0502020204030204" pitchFamily="34" charset="0"/>
              </a:rPr>
              <a:t>EOMP#2</a:t>
            </a:r>
          </a:p>
        </p:txBody>
      </p:sp>
      <p:sp>
        <p:nvSpPr>
          <p:cNvPr id="109" name="OTLSHAPE_M_f36886370e824535b35719d05e608266_Date">
            <a:extLst>
              <a:ext uri="{FF2B5EF4-FFF2-40B4-BE49-F238E27FC236}">
                <a16:creationId xmlns:a16="http://schemas.microsoft.com/office/drawing/2014/main" id="{10D5B9A5-2296-4491-BD90-E468B69B07CC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5286968" y="160604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Jan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869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IuMCIsIk9yaWdpbmFsQXNzZW1ibHlWZXJzaW9uIjoiMS4wMC4wMC4wMCIsIkVkaXRpb24iOiJQbHVzIiwiSXNQbHVzRWRpdGlvbiI6dHJ1ZSwiSXNQcm9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I1NSwiUiI6MjU1LCJHIjoyNTUsIkIiOjI1NX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pZCI6IjI4IiwiQSI6MjU1LCJSIjoyNTUsIkciOjI1NSwiQiI6MjU1fX0sIklzVmlzaWJsZSI6dHJ1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0cnVlLCJTZWdtZW50U2VwYXJhdG9yT3BhY2l0eSI6MzA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sIkxlZnQiOjUsIlJpZ2h0IjowLCJCb3R0b20iOjB9LCJQYWRkaW5nIjp7IiRpZCI6IjQ3IiwiVG9wIjowLCJMZWZ0IjowLCJSaWdodCI6MCwiQm90dG9tIjowfSwiQmFja2dyb3VuZCI6eyIkaWQiOiI0OCIsIkNvbG9yIjp7IiRpZCI6IjQ5IiwiQSI6ODksIlIiOjAsIkciOjAsIkIiOjB9fSwiSXNWaXNpYmxlIjp0cnVlLCJXaWR0aCI6MC4wLCJIZWlnaHQiOjAuMCwiQm9yZGVyU3R5bGUiOm51bGwsIlBhcmVudFN0eWxlIjpudWxsfSwiRWxhcHNlZFRpbWVCYWNrZ3JvdW5kIjp7IiRpZCI6IjUwIiwiQ29sb3IiOnsiJGlkIjoiNTEiLCJBIjoxOTEsIlIiOjI1NSwiRyI6MCwiQiI6MH19LCJBcHBlbmRZZWFyT25ZZWFyQ2hhbmdlIjp0cnVlLCJFbGFwc2VkVGltZUZvcm1hdCI6MiwiVG9kYXlNYXJrZXJQb3NpdGlvbiI6MiwiUXVpY2tQb3NpdGlvbiI6MywiQWJzb2x1dGVQb3NpdGlvbiI6MTk1LjgsIk1hcmdpbiI6eyIkaWQiOiI1MiIsIlRvcCI6MCwiTGVmdCI6MTAsIlJpZ2h0IjoxMCwiQm90dG9tIjowfSwiUGFkZGluZyI6eyIkaWQiOiI1MyIsIlRvcCI6MCwiTGVmdCI6MCwiUmlnaHQiOjAsIkJvdHRvbSI6MH0sIkJhY2tncm91bmQiOnsiJGlkIjoiNTQiLCJDb2xvciI6eyIkaWQiOiI1NSIsIkEiOjI1NSwiUiI6MzEsIkciOjczLCJCIjoxMjV9fSwiSXNWaXNpYmxlIjp0cnVlLCJXaWR0aCI6MC4wLCJIZWlnaHQiOjAuMCwiQm9yZGVyU3R5bGUiOm51bGwsIlBhcmVudFN0eWxlIjpudWxsfSwiRGVmYXVsdE1pbGVzdG9uZVN0eWxlIjp7IiRpZCI6IjU2IiwiU2hhcGUiOjAsIkNvbm5lY3Rvck1hcmdpbiI6eyIkaWQiOiI1NyIsIlRvcCI6MCwiTGVmdCI6MiwiUmlnaHQiOjIsIkJvdHRvbSI6MH0sIkNvbm5lY3RvclN0eWxlIjp7IiRpZCI6IjU4IiwiTGluZUNvbG9yIjp7IiRpZCI6IjU5IiwiJHR5cGUiOiJOTFJFLkNvbW1vbi5Eb20uU29saWRDb2xvckJydXNoLCBOTFJFLkNvbW1vbiIsIkNvbG9yIjp7IiRpZCI6IjYwIiwiQSI6MjU1LCJSIjo3OSwiRyI6MTI5LCJCIjoxODl9fSwiTGluZVdlaWdodCI6MS4wLCJMaW5lVHlwZSI6MCwiUGFyZW50U3R5bGUiOm51bGx9LCJJc0JlbG93VGltZWJhbmQiOmZhbHNlLCJQb3NpdGlvbk9uVGFzayI6MCwiSGlkZURhdGUiOmZhbHNlLCJTaGFwZVNpemUiOjEsIlNwYWNpbmciOjEuMCwiUGFkZGluZyI6eyIkaWQiOiI2MSIsIlRvcCI6NywiTGVmdCI6MywiUmlnaHQiOjAsIkJvdHRvbSI6Mn0sIlNoYXBlU3R5bGUiOnsiJGlkIjoiNjIiLCJNYXJnaW4iOnsiJGlkIjoiNjMiLCJUb3AiOjAsIkxlZnQiOjAsIlJpZ2h0IjowLCJCb3R0b20iOjB9LCJQYWRkaW5nIjp7IiRpZCI6IjY0IiwiVG9wIjowLCJMZWZ0IjowLCJSaWdodCI6MCwiQm90dG9tIjowfSwiQmFja2dyb3VuZCI6eyIkaWQiOiI2NSIsIkNvbG9yIjp7IiRpZCI6IjY2IiwiQSI6MjU1LCJSIjowLCJHIjoxMTQsIkIiOjE4OH19LCJJc1Zpc2libGUiOnRydWUsIldpZHRoIjoxOC4wLCJIZWlnaHQiOjIwLjAsIkJvcmRlclN0eWxlIjp7IiRpZCI6IjY3IiwiTGluZUNvbG9yIjp7IiRpZCI6IjY4IiwiJHR5cGUiOiJOTFJFLkNvbW1vbi5Eb20uU29saWRDb2xvckJydXNoLCBOTFJFLkNvbW1vbiIsIkNvbG9yIjp7IiRpZCI6IjY5IiwiQSI6MjU1LCJSIjoyNTUsIkciOjAsIkIiOjB9fSwiTGluZVdlaWdodCI6MC4wLCJMaW5lVHlwZSI6MCwiUGFyZW50U3R5bGUiOm51bGx9LCJQYXJlbnRTdHlsZSI6bnVsbH0sIlRpdGxlU3R5bGUiOnsiJGlkIjoiNzAiLCJGb250U2V0dGluZ3MiOnsiJGlkIjoiNzEiLCJGb250U2l6ZSI6MTEsIkZvbnROYW1lIjoiQ2FsaWJyaSIsIklzQm9sZCI6ZmFsc2UsIklzSXRhbGljIjpmYWxzZSwiSXNVbmRlcmxpbmVkIjpmYWxzZSwiUGFyZW50U3R5bGUiOm51bGx9LCJBdXRvU2l6ZSI6MCwiRm9yZWdyb3VuZCI6eyIkaWQiOiI3MiIsIkNvbG9yIjp7IiRpZCI6Ijc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0IiwiVG9wIjowLCJMZWZ0IjowLCJSaWdodCI6MCwiQm90dG9tIjowfSwiUGFkZGluZyI6eyIkaWQiOiI3NSIsIlRvcCI6MCwiTGVmdCI6MCwiUmlnaHQiOjAsIkJvdHRvbSI6MH0sIkJhY2tncm91bmQiOnsiJGlkIjoiNzYiLCJDb2xvciI6eyIkcmVmIjoiNDkifX0sIklzVmlzaWJsZSI6dHJ1ZSwiV2lkdGgiOjAuMCwiSGVpZ2h0IjowLjAsIkJvcmRlclN0eWxlIjpudWxsLCJQYXJlbnRTdHlsZSI6bnVsbH0sIkRhdGVTdHlsZSI6eyIkaWQiOiI3NyIsIkZvbnRTZXR0aW5ncyI6eyIkaWQiOiI3OCIsIkZvbnRTaXplIjoxMCwiRm9udE5hbWUiOiJDYWxpYnJpIiwiSXNCb2xkIjpmYWxzZSwiSXNJdGFsaWMiOmZhbHNlLCJJc1VuZGVybGluZWQiOmZhbHNlLCJQYXJlbnRTdHlsZSI6bnVsbH0sIkF1dG9TaXplIjowLCJGb3JlZ3JvdW5kIjp7IiRpZCI6Ijc5IiwiQ29sb3IiOnsiJGlkIjoiO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xIiwiVG9wIjowLCJMZWZ0IjowLCJSaWdodCI6MCwiQm90dG9tIjowfSwiUGFkZGluZyI6eyIkaWQiOiI4MiIsIlRvcCI6MCwiTGVmdCI6MCwiUmlnaHQiOjAsIkJvdHRvbSI6MH0sIkJhY2tncm91bmQiOnsiJGlkIjoiODMiLCJDb2xvciI6eyIkcmVmIjoiNDkifX0sIklzVmlzaWJsZSI6dHJ1ZSwiV2lkdGgiOjAuMCwiSGVpZ2h0IjowLjAsIkJvcmRlclN0eWxlIjpudWxsLCJQYXJlbnRTdHlsZSI6bnVsbH0sIkRhdGVGb3JtYXQiOnsiJGlkIjoiOD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SIsIkRhdGVQYXJ0SXNWaXNpYmxlIjp0cnVlLCJUaW1lUGFydElzVmlzaWJsZSI6ZmFsc2V9fSwiSXNWaXNpYmxlIjp0cnVlLCJQYXJlbnRTdHlsZSI6bnVsbH0sIkRlZmF1bHRUYXNrU3R5bGUiOnsiJGlkIjoiODYiLCJTaGFwZSI6MCwiU2hhcGVUaGlja25lc3MiOjEsIkR1cmF0aW9uRm9ybWF0IjowLCJJbmNsdWRlTm9uV29ya2luZ0RheXNJbkR1cmF0aW9uIjp0cnVlLCJQZXJjZW50YWdlQ29tcGxldGVTdHlsZSI6eyIkaWQiOiI4NyIsIkZvbnRTZXR0aW5ncyI6eyIkaWQiOiI4OCIsIkZvbnRTaXplIjoxMCwiRm9udE5hbWUiOiJDYWxpYnJpIiwiSXNCb2xkIjpmYWxzZSwiSXNJdGFsaWMiOmZhbHNlLCJJc1VuZGVybGluZWQiOmZhbHNlLCJQYXJlbnRTdHlsZSI6bnVsbH0sIkF1dG9TaXplIjowLCJGb3JlZ3JvdW5kIjp7IiRpZCI6Ijg5IiwiQ29sb3IiOnsiJGlkIjoiOTA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xIiwiVG9wIjowLCJMZWZ0IjowLCJSaWdodCI6MCwiQm90dG9tIjowfSwiUGFkZGluZyI6eyIkaWQiOiI5MiIsIlRvcCI6MCwiTGVmdCI6MCwiUmlnaHQiOjAsIkJvdHRvbSI6MH0sIkJhY2tncm91bmQiOnsiJGlkIjoiOTMiLCJDb2xvciI6eyIkaWQiOiI5NCIsIkEiOjg5LCJSIjoyNTIsIkciOjIyNywiQiI6NTl9fSwiSXNWaXNpYmxlIjp0cnVlLCJXaWR0aCI6MC4wLCJIZWlnaHQiOjAuMCwiQm9yZGVyU3R5bGUiOm51bGwsIlBhcmVudFN0eWxlIjpudWxsfSwiRHVyYXRpb25TdHlsZSI6eyIkaWQiOiI5NSIsIkZvbnRTZXR0aW5ncyI6eyIkaWQiOiI5NiIsIkZvbnRTaXplIjoxMCwiRm9udE5hbWUiOiJDYWxpYnJpIiwiSXNCb2xkIjpmYWxzZSwiSXNJdGFsaWMiOmZhbHNlLCJJc1VuZGVybGluZWQiOmZhbHNlLCJQYXJlbnRTdHlsZSI6bnVsbH0sIkF1dG9TaXplIjowLCJGb3JlZ3JvdW5kIjp7IiRpZCI6Ijk3IiwiQ29sb3IiOnsiJGlkIjoiOT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kiLCJUb3AiOjAsIkxlZnQiOjAsIlJpZ2h0IjowLCJCb3R0b20iOjB9LCJQYWRkaW5nIjp7IiRpZCI6IjEwMCIsIlRvcCI6MCwiTGVmdCI6MCwiUmlnaHQiOjAsIkJvdHRvbSI6MH0sIkJhY2tncm91bmQiOnsiJGlkIjoiMTAxIiwiQ29sb3IiOnsiJHJlZiI6IjQ5In19LCJJc1Zpc2libGUiOnRydWUsIldpZHRoIjowLjAsIkhlaWdodCI6MC4wLCJCb3JkZXJTdHlsZSI6bnVsbCwiUGFyZW50U3R5bGUiOm51bGx9LCJIb3Jpem9udG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WZXJ0aWNhbENvbm5lY3RvclN0eWxlIjp7IiRpZCI6IjEwNSIsIkxpbmVDb2xvciI6eyIkaWQiOiIxMDYiLCIkdHlwZSI6Ik5MUkUuQ29tbW9uLkRvbS5Tb2xpZENvbG9yQnJ1c2gsIE5MUkUuQ29tbW9uIiwiQ29sb3IiOnsiJGlkIjoiMTA3IiwiQSI6MjU1LCJSIjoyMDQsIkciOjIwNCwiQiI6MjA0fX0sIkxpbmVXZWlnaHQiOjAuMCwiTGluZVR5cGUiOjAsIlBhcmVudFN0eWxlIjpudWxsfSwiTWFyZ2luIjpudWxsLCJTdGFydERhdGVQb3NpdGlvbiI6NCwiRW5kRGF0ZVBvc2l0aW9uIjo0LCJEYXRlSXNWaXNpYmxlIjp0cnVlLCJUaXRsZVBvc2l0aW9uIjo1LCJEdXJhdGlvblBvc2l0aW9uIjowLCJQZXJjZW50YWdlQ29tcGxldGVkUG9zaXRpb24iOjYsIlNwYWNpbmciOjEwLCJJc0JlbG93VGltZWJhbmQiOnRydWUsIlBlcmNlbnRhZ2VDb21wbGV0ZVNoYXBlT3BhY2l0eSI6MzUsIlNoYXBlU3R5bGUiOnsiJGlkIjoiMTA4IiwiTWFyZ2luIjp7IiRpZCI6IjEwOSIsIlRvcCI6MCwiTGVmdCI6NCwiUmlnaHQiOjQsIkJvdHRvbSI6MH0sIlBhZGRpbmciOnsiJGlkIjoiMTEwIiwiVG9wIjowLCJMZWZ0IjowLCJSaWdodCI6MCwiQm90dG9tIjowfSwiQmFja2dyb3VuZCI6eyIkaWQiOiIxMTEiLCJDb2xvciI6eyIkaWQiOiIxMTIiLCJBIjoyNTUsIlIiOjAsIkciOjExNCwiQiI6MTg4fX0sIklzVmlzaWJsZSI6dHJ1ZSwiV2lkdGgiOjAuMCwiSGVpZ2h0IjoxNi4wLCJCb3JkZXJTdHlsZSI6eyIkaWQiOiIxMTMiLCJMaW5lQ29sb3IiOnsiJGlkIjoiMTE0IiwiJHR5cGUiOiJOTFJFLkNvbW1vbi5Eb20uU29saWRDb2xvckJydXNoLCBOTFJFLkNvbW1vbiIsIkNvbG9yIjp7IiRpZCI6IjExNSIsIkEiOjI1NSwiUiI6MjU1LCJHIjowLCJCIjowfX0sIkxpbmVXZWlnaHQiOjAuMCwiTGluZVR5cGUiOjAsIlBhcmVudFN0eWxlIjpudWxsfSwiUGFyZW50U3R5bGUiOm51bGx9LCJUaXRsZVN0eWxlIjp7IiRpZCI6IjExNiIsIkZvbnRTZXR0aW5ncyI6eyIkaWQiOiIxMTciLCJGb250U2l6ZSI6MTEsIkZvbnROYW1lIjoiQ2FsaWJyaSIsIklzQm9sZCI6ZmFsc2UsIklzSXRhbGljIjpmYWxzZSwiSXNVbmRlcmxpbmVkIjpmYWxzZSwiUGFyZW50U3R5bGUiOm51bGx9LCJBdXRvU2l6ZSI6MCwiRm9yZWdyb3VuZCI6eyIkaWQiOiIxMTgiLCJDb2xvciI6eyIkaWQiOiIxM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wIiwiVG9wIjowLCJMZWZ0IjowLCJSaWdodCI6MCwiQm90dG9tIjowfSwiUGFkZGluZyI6eyIkaWQiOiIxMjEiLCJUb3AiOjAsIkxlZnQiOjAsIlJpZ2h0IjowLCJCb3R0b20iOjB9LCJCYWNrZ3JvdW5kIjp7IiRpZCI6IjEyMiIsIkNvbG9yIjp7IiRyZWYiOiI0OSJ9fSwiSXNWaXNpYmxlIjp0cnVlLCJXaWR0aCI6MC4wLCJIZWlnaHQiOjAuMCwiQm9yZGVyU3R5bGUiOm51bGwsIlBhcmVudFN0eWxlIjpudWxsfSwiRGF0ZVN0eWxlIjp7IiRpZCI6IjEyMyIsIkZvbnRTZXR0aW5ncyI6eyIkaWQiOiIxMjQiLCJGb250U2l6ZSI6MTAsIkZvbnROYW1lIjoiQ2FsaWJyaSIsIklzQm9sZCI6ZmFsc2UsIklzSXRhbGljIjpmYWxzZSwiSXNVbmRlcmxpbmVkIjpmYWxzZSwiUGFyZW50U3R5bGUiOm51bGx9LCJBdXRvU2l6ZSI6MCwiRm9yZWdyb3VuZCI6eyIkaWQiOiIxMjUiLCJDb2xvciI6eyIkaWQiOiIxMj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3IiwiVG9wIjowLCJMZWZ0IjowLCJSaWdodCI6MCwiQm90dG9tIjowfSwiUGFkZGluZyI6eyIkaWQiOiIxMjgiLCJUb3AiOjAsIkxlZnQiOjAsIlJpZ2h0IjowLCJCb3R0b20iOjB9LCJCYWNrZ3JvdW5kIjp7IiRpZCI6IjEyOSIsIkNvbG9yIjp7IiRyZWYiOiI0OSJ9fSwiSXNWaXNpYmxlIjp0cnVlLCJXaWR0aCI6MC4wLCJIZWlnaHQiOjAuMCwiQm9yZGVyU3R5bGUiOm51bGwsIlBhcmVudFN0eWxlIjpudWxsfSwiRGF0ZUZvcm1hdCI6eyIkaWQiOiIxMz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zEiLCJEYXRlUGFydElzVmlzaWJsZSI6ZmFsc2UsIlRpbWVQYXJ0SXNWaXNpYmxlIjpmYWxzZX19LCJJc1Zpc2libGUiOnRydWUsIlBhcmVudFN0eWxlIjpudWxsLCJfZXhwbGljaXRseVNldCI6eyIkaWQiOiIxMz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MzIiwiR3JpZGxpbmVTdHlsZSI6eyIkaWQiOiIxMzQiLCJMaW5lQ29sb3IiOnsiJGlkIjoiMTM1IiwiJHR5cGUiOiJOTFJFLkNvbW1vbi5Eb20uU29saWRDb2xvckJydXNoLCBOTFJFLkNvbW1vbiIsIkNvbG9yIjp7IiRpZCI6IjEzNiIsIkEiOjM4LCJSIjo5MSwiRyI6MTU1LCJCIjoyMTN9fSwiTGluZVdlaWdodCI6MS4wLCJMaW5lVHlwZSI6MCwiUGFyZW50U3R5bGUiOm51bGx9LCJNYXJnaW4iOnsiJGlkIjoiMTM3IiwiVG9wIjowLCJMZWZ0IjowLCJSaWdodCI6MCwiQm90dG9tIjowfSwiUGFkZGluZyI6eyIkaWQiOiIxMzg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1IiwiVG9wIjowLCJMZWZ0IjowLCJSaWdodCI6MCwiQm90dG9tIjowfSwiUGFkZGluZyI6eyIkaWQiOiIxNDYiLCJUb3AiOjAsIkxlZnQiOjAsIlJpZ2h0IjowLCJCb3R0b20iOjB9LCJCYWNrZ3JvdW5kIjpudWxsLCJJc1Zpc2libGUiOnRydWUsIldpZHRoIjowLjAsIkhlaWdodCI6MC4wLCJCb3JkZXJTdHlsZSI6bnVsbCwiUGFyZW50U3R5bGUiOm51bGx9LCJSZWN0YW5nbGVTdHlsZSI6eyIkaWQiOiIxNDciLCJNYXJnaW4iOnsiJGlkIjoiMTQ4IiwiVG9wIjowLCJMZWZ0IjowLCJSaWdodCI6MCwiQm90dG9tIjowfSwiUGFkZGluZyI6eyIkaWQiOiIxNDkiLCJUb3AiOjAsIkxlZnQiOjAsIlJpZ2h0IjowLCJCb3R0b20iOjB9LCJCYWNrZ3JvdW5kIjp7IiRpZCI6IjE1MCIsIkNvbG9yIjp7IiRpZCI6IjE1MSIsIkEiOjEyNywiUiI6OTEsIkciOjE1NSwiQiI6MjEzfX0sIklzVmlzaWJsZSI6dHJ1ZSwiV2lkdGgiOjAuMCwiSGVpZ2h0IjowLjAsIkJvcmRlclN0eWxlIjp7IiRpZCI6IjE1MiIsIkxpbmVDb2xvciI6eyIkaWQiOiIxNTMiLCIkdHlwZSI6Ik5MUkUuQ29tbW9uLkRvbS5Tb2xpZENvbG9yQnJ1c2gsIE5MUkUuQ29tbW9uIiwiQ29sb3IiOnsiJGlkIjoiMTU0IiwiQSI6MjU1LCJSIjoyNTUsIkciOjAsIkIiOjB9fSwiTGluZVdlaWdodCI6MC4wLCJMaW5lVHlwZSI6MCwiUGFyZW50U3R5bGUiOm51bGx9LCJQYXJlbnRTdHlsZSI6bnVsbH0sIk1hcmdpbiI6eyIkaWQiOiIxNTUiLCJUb3AiOjAsIkxlZnQiOjAsIlJpZ2h0IjowLCJCb3R0b20iOjB9LCJQYWRkaW5nIjp7IiRpZCI6IjE1NiIsIlRvcCI6MCwiTGVmdCI6MCwiUmlnaHQiOjAsIkJvdHRvbSI6MH0sIkJhY2tncm91bmQiOm51bGwsIklzVmlzaWJsZSI6dHJ1ZSwiV2lkdGgiOjAuMCwiSGVpZ2h0IjowLjAsIkJvcmRlclN0eWxlIjpudWxsLCJQYXJlbnRTdHlsZSI6bnVsbH0sIkJhY2tncm91bmRTdHlsZSI6eyIkaWQiOiIxNTciLCJNYXJnaW4iOnsiJGlkIjoiMTU4IiwiVG9wIjowLCJMZWZ0IjowLCJSaWdodCI6MCwiQm90dG9tIjowfSwiUGFkZGluZyI6eyIkaWQiOiIxNTkiLCJUb3AiOjAsIkxlZnQiOjAsIlJpZ2h0IjowLCJCb3R0b20iOjB9LCJCYWNrZ3JvdW5kIjp7IiRpZCI6IjE2MCIsIkNvbG9yIjp7IiRpZCI6IjE2MSIsIkEiOjM4LCJSIjo5MSwiRyI6MTU1LCJCIjoyMTN9fSwiSXNWaXNpYmxlIjp0cnVlLCJXaWR0aCI6MC4wLCJIZWlnaHQiOjAuMCwiQm9yZGVyU3R5bGUiOnsiJGlkIjoiMTYyIiwiTGluZUNvbG9yIjp7IiRpZCI6IjE2MyIsIiR0eXBlIjoiTkxSRS5Db21tb24uRG9tLlNvbGlkQ29sb3JCcnVzaCwgTkxSRS5Db21tb24iLCJDb2xvciI6eyIkaWQiOiIxNjQiLCJBIjoyNTUsIlIiOjI1NSwiRyI6MCwiQiI6MH19LCJMaW5lV2VpZ2h0IjowLjAsIkxpbmVUeXBlIjowLCJQYXJlbnRTdHlsZSI6bnVsbH0sIlBhcmVudFN0eWxlIjpudWxsfSwiSXNBYm92ZVRpbWViYW5kIjpmYWxzZSwiTWFyZ2luIjp7IiRpZCI6IjE2NSIsIlRvcCI6MCwiTGVmdCI6MCwiUmlnaHQiOjAsIkJvdHRvbSI6MH0sIlBhZGRpbmciOnsiJGlkIjoiMTY2IiwiVG9wIjowLCJMZWZ0IjowLCJSaWdodCI6MCwiQm90dG9tIjowfSwiSXNWaXNpYmxlIjp0cnVlLCJXaWR0aCI6MC4wLCJIZWlnaHQiOjAuMCwiQm9yZGVyU3R5bGUiOm51bGwsIlBhcmVudFN0eWxlIjpudWxsfX0sIlNjYWxlIjp7IiRpZCI6IjE2NyIsIlN0YXJ0RGF0ZSI6IjIwMTctMDEtMDVUMDA6MDA6MDBaIiwiRW5kRGF0ZSI6IjIwMjAtMDQtMzBUMjM6NTk6MDBaIiwiRm9ybWF0IjoidyIsIlR5cGUiOjEsIkF1dG9EYXRlUmFuZ2UiOnRydWUsIldvcmtpbmdEYXlzIjo2MywiVG9kYXlNYXJrZXJUZXh0IjoiVG9kYXkiLCJBdXRvU2NhbGVUeXBlIjpmYWxzZX0sIk1pbGVzdG9uZXMiOlt7IiRpZCI6IjE2OCIsIkRhdGUiOiIyMDE5LTExLTA5VDIzOjU5OjAwWiIsIlN0eWxlIjp7IiRpZCI6IjE2OSIsIlNoYXBlIjoxOSwiQ29ubmVjdG9yTWFyZ2luIjp7IiRyZWYiOiI1NyJ9LCJDb25uZWN0b3JTdHlsZSI6eyIkaWQiOiIxNzAiLCJMaW5lQ29sb3IiOnsiJGlkIjoiMTcxIiwiJHR5cGUiOiJOTFJFLkNvbW1vbi5Eb20uU29saWRDb2xvckJydXNoLCBOTFJFLkNvbW1vbiIsIkNvbG9yIjp7IiRpZCI6IjE3MiIsIkEiOjI1NSwiUiI6NzksIkciOjEyOSwiQiI6MTg5fX0sIkxpbmVXZWlnaHQiOjEuMCwiTGluZVR5cGUiOjAsIlBhcmVudFN0eWxlIjpudWxsfSwiSXNCZWxvd1RpbWViYW5kIjpmYWxzZSwiUG9zaXRpb25PblRhc2siOjAsIkhpZGVEYXRlIjpmYWxzZSwiU2hhcGVTaXplIjoxLCJTcGFjaW5nIjoxLjAsIlBhZGRpbmciOnsiJHJlZiI6IjYxIn0sIlNoYXBlU3R5bGUiOnsiJGlkIjoiMTczIiwiTWFyZ2luIjp7IiRyZWYiOiI2MyJ9LCJQYWRkaW5nIjp7IiRyZWYiOiI2NCJ9LCJCYWNrZ3JvdW5kIjp7IiRpZCI6IjE3NCIsIkNvbG9yIjp7IiRpZCI6IjE3NSIsIkEiOjI1NSwiUiI6MjM0LCJHIjoyMiwiQiI6MzB9fSwiSXNWaXNpYmxlIjp0cnVlLCJXaWR0aCI6MTguMCwiSGVpZ2h0IjoyMC4wLCJCb3JkZXJTdHlsZSI6eyIkaWQiOiIxNzYiLCJMaW5lQ29sb3IiOnsiJHJlZiI6IjY4In0sIkxpbmVXZWlnaHQiOjAuMCwiTGluZVR5cGUiOjAsIlBhcmVudFN0eWxlIjpudWxsfSwiUGFyZW50U3R5bGUiOm51bGx9LCJUaXRsZVN0eWxlIjp7IiRpZCI6IjE3NyIsIkZvbnRTZXR0aW5ncyI6eyIkaWQiOiIxNzgiLCJGb250U2l6ZSI6MTEsIkZvbnROYW1lIjoiQ2FsaWJyaSIsIklzQm9sZCI6ZmFsc2UsIklzSXRhbGljIjpmYWxzZSwiSXNVbmRlcmxpbmVkIjpmYWxzZSwiUGFyZW50U3R5bGUiOm51bGx9LCJBdXRvU2l6ZSI6MCwiRm9yZWdyb3VuZCI6eyIkaWQiOiIxNzkiLCJDb2xvciI6eyIkaWQiOiIxOD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E4MSIsIkxpbmVDb2xvciI6bnVsbCwiTGluZVdlaWdodCI6MC4wLCJMaW5lVHlwZSI6MCwiUGFyZW50U3R5bGUiOm51bGx9LCJQYXJlbnRTdHlsZSI6bnVsbH0sIkRhdGVTdHlsZSI6eyIkaWQiOiIxODIiLCJGb250U2V0dGluZ3MiOnsiJGlkIjoiMTgzIiwiRm9udFNpemUiOjEwLCJGb250TmFtZSI6IkNhbGlicmkiLCJJc0JvbGQiOmZhbHNlLCJJc0l0YWxpYyI6ZmFsc2UsIklzVW5kZXJsaW5lZCI6ZmFsc2UsIlBhcmVudFN0eWxlIjpudWxsfSwiQXV0b1NpemUiOjAsIkZvcmVncm91bmQiOnsiJGlkIjoiMTg0IiwiQ29sb3IiOnsiJGlkIjoiMTg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Tg2IiwiTGluZUNvbG9yIjpudWxsLCJMaW5lV2VpZ2h0IjowLjAsIkxpbmVUeXBlIjowLCJQYXJlbnRTdHlsZSI6bnVsbH0sIlBhcmVudFN0eWxlIjpudWxsfSwiRGF0ZUZvcm1hdCI6eyIkaWQiOiIxO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ODgiLCJEYXRlUGFydElzVmlzaWJsZSI6dHJ1ZSwiVGltZVBhcnRJc1Zpc2libGUiOmZhbHNlfX0sIklzVmlzaWJsZSI6dHJ1ZSwiUGFyZW50U3R5bGUiOm51bGx9LCJJbmRleCI6NywiUGVyY2VudGFnZUNvbXBsZXRlIjpudWxsLCJQb3NpdGlvbiI6eyJSYXRpbyI6MC4yNjQ0MDUwNDEzNDc0ODI3MiwiSXNDdXN0b20iOnRydWV9LCJEYXRlRm9ybWF0Ijp7IiRyZWYiOiIxODcifSwiUmVsYXRlZFRhc2tJZCI6IjAwMDAwMDAwLTAwMDAtMDAwMC0wMDAwLTAwMDAwMDAwMDAwMCIsIklkIjoiODQxYTcwZmMtZjA4NC00Yjc2LThiZDMtYzkzZDhlODJjZGM0IiwiSW1wb3J0SWQiOm51bGwsIlRpdGxlIjoiRW5kIFBoYXNlIFBsYW5uaW5nIChSZXZpZXcgRG9jdW1tZW50cykiLCJOb3RlIjpudWxsLCJIeXBlcmxpbmsiOnsiJGlkIjoiMTg5IiwiQWRkcmVzcyI6IiIsIlN1YkFkZHJlc3MiOiIifSwiSXNDaGFuZ2VkIjpmYWxzZSwiSXNOZXciOmZhbHNlfSx7IiRpZCI6IjE5MCIsIkRhdGUiOiIyMDE5LTExLTE2VDIzOjU5OjAwWiIsIlN0eWxlIjp7IiRpZCI6IjE5MSIsIlNoYXBlIjoxOSwiQ29ubmVjdG9yTWFyZ2luIjp7IiRyZWYiOiI1NyJ9LCJDb25uZWN0b3JTdHlsZSI6eyIkaWQiOiIxOTIiLCJMaW5lQ29sb3IiOnsiJGlkIjoiMTkzIiwiJHR5cGUiOiJOTFJFLkNvbW1vbi5Eb20uU29saWRDb2xvckJydXNoLCBOTFJFLkNvbW1vbiIsIkNvbG9yIjp7IiRpZCI6IjE5NCIsIkEiOjI1NSwiUiI6NzksIkciOjEyOSwiQiI6MTg5fX0sIkxpbmVXZWlnaHQiOjEuMCwiTGluZVR5cGUiOjAsIlBhcmVudFN0eWxlIjpudWxsfSwiSXNCZWxvd1RpbWViYW5kIjpmYWxzZSwiUG9zaXRpb25PblRhc2siOjAsIkhpZGVEYXRlIjpmYWxzZSwiU2hhcGVTaXplIjoxLCJTcGFjaW5nIjoxLjAsIlBhZGRpbmciOnsiJHJlZiI6IjYxIn0sIlNoYXBlU3R5bGUiOnsiJGlkIjoiMTk1IiwiTWFyZ2luIjp7IiRyZWYiOiI2MyJ9LCJQYWRkaW5nIjp7IiRyZWYiOiI2NCJ9LCJCYWNrZ3JvdW5kIjp7IiRpZCI6IjE5NiIsIkNvbG9yIjp7IiRpZCI6IjE5NyIsIkEiOjI1NSwiUiI6MjM0LCJHIjoyMiwiQiI6MzB9fSwiSXNWaXNpYmxlIjp0cnVlLCJXaWR0aCI6MTguMCwiSGVpZ2h0IjoyMC4wLCJCb3JkZXJTdHlsZSI6eyIkaWQiOiIxOTgiLCJMaW5lQ29sb3IiOnsiJHJlZiI6IjY4In0sIkxpbmVXZWlnaHQiOjAuMCwiTGluZVR5cGUiOjAsIlBhcmVudFN0eWxlIjpudWxsfSwiUGFyZW50U3R5bGUiOm51bGx9LCJUaXRsZVN0eWxlIjp7IiRpZCI6IjE5OSIsIkZvbnRTZXR0aW5ncyI6eyIkaWQiOiIyMDAiLCJGb250U2l6ZSI6MTEsIkZvbnROYW1lIjoiQ2FsaWJyaSIsIklzQm9sZCI6ZmFsc2UsIklzSXRhbGljIjpmYWxzZSwiSXNVbmRlcmxpbmVkIjpmYWxzZSwiUGFyZW50U3R5bGUiOm51bGx9LCJBdXRvU2l6ZSI6MCwiRm9yZWdyb3VuZCI6eyIkaWQiOiIyMDEiLCJDb2xvciI6eyIkaWQiOiIyMD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IwMyIsIkxpbmVDb2xvciI6bnVsbCwiTGluZVdlaWdodCI6MC4wLCJMaW5lVHlwZSI6MCwiUGFyZW50U3R5bGUiOm51bGx9LCJQYXJlbnRTdHlsZSI6bnVsbH0sIkRhdGVTdHlsZSI6eyIkaWQiOiIyMDQiLCJGb250U2V0dGluZ3MiOnsiJGlkIjoiMjA1IiwiRm9udFNpemUiOjEwLCJGb250TmFtZSI6IkNhbGlicmkiLCJJc0JvbGQiOmZhbHNlLCJJc0l0YWxpYyI6ZmFsc2UsIklzVW5kZXJsaW5lZCI6ZmFsc2UsIlBhcmVudFN0eWxlIjpudWxsfSwiQXV0b1NpemUiOjAsIkZvcmVncm91bmQiOnsiJGlkIjoiMjA2IiwiQ29sb3IiOnsiJGlkIjoiMjA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klzVmlzaWJsZSI6dHJ1ZSwiUGFyZW50U3R5bGUiOm51bGx9LCJJbmRleCI6OCwiUGVyY2VudGFnZUNvbXBsZXRlIjpudWxsLCJQb3NpdGlvbiI6eyJSYXRpbyI6MC4wLCJJc0N1c3RvbSI6ZmFsc2V9LCJEYXRlRm9ybWF0Ijp7IiRyZWYiOiIyMDkifSwiUmVsYXRlZFRhc2tJZCI6IjAwMDAwMDAwLTAwMDAtMDAwMC0wMDAwLTAwMDAwMDAwMDAwMCIsIklkIjoiZjM2ODg2MzctMGU4Mi00NTM1LWIzNTctMTlkMDVlNjA4MjY2IiwiSW1wb3J0SWQiOm51bGwsIlRpdGxlIjoiRU9NUCMxIiwiTm90ZSI6bnVsbCwiSHlwZXJsaW5rIjp7IiRpZCI6IjIxMSIsIkFkZHJlc3MiOiIiLCJTdWJBZGRyZXNzIjoiIn0sIklzQ2hhbmdlZCI6ZmFsc2UsIklzTmV3IjpmYWxzZX0seyIkaWQiOiIyMTIiLCJEYXRlIjoiMjAxOS0xMS0zMFQyMzo1OTowMFoiLCJTdHlsZSI6eyIkaWQiOiIyMTMiLCJTaGFwZSI6MTksIkNvbm5lY3Rvck1hcmdpbiI6eyIkcmVmIjoiNTcifSwiQ29ubmVjdG9yU3R5bGUiOnsiJGlkIjoiMjE0IiwiTGluZUNvbG9yIjp7IiRpZCI6IjIxNSIsIiR0eXBlIjoiTkxSRS5Db21tb24uRG9tLlNvbGlkQ29sb3JCcnVzaCwgTkxSRS5Db21tb24iLCJDb2xvciI6eyIkaWQiOiIyMTYiLCJBIjoyNTUsIlIiOjc5LCJHIjoxMjksIkIiOjE4OX19LCJMaW5lV2VpZ2h0IjoxLjAsIkxpbmVUeXBlIjowLCJQYXJlbnRTdHlsZSI6bnVsbH0sIklzQmVsb3dUaW1lYmFuZCI6ZmFsc2UsIlBvc2l0aW9uT25UYXNrIjowLCJIaWRlRGF0ZSI6ZmFsc2UsIlNoYXBlU2l6ZSI6MSwiU3BhY2luZyI6MS4wLCJQYWRkaW5nIjp7IiRyZWYiOiI2MSJ9LCJTaGFwZVN0eWxlIjp7IiRpZCI6IjIxNyIsIk1hcmdpbiI6eyIkcmVmIjoiNjMifSwiUGFkZGluZyI6eyIkcmVmIjoiNjQifSwiQmFja2dyb3VuZCI6eyIkaWQiOiIyMTgiLCJDb2xvciI6eyIkaWQiOiIyMTkiLCJBIjoyNTUsIlIiOjIzNCwiRyI6MjIsIkIiOjMwfX0sIklzVmlzaWJsZSI6dHJ1ZSwiV2lkdGgiOjE4LjAsIkhlaWdodCI6MjAuMCwiQm9yZGVyU3R5bGUiOnsiJGlkIjoiMjIwIiwiTGluZUNvbG9yIjp7IiRyZWYiOiI2OCJ9LCJMaW5lV2VpZ2h0IjowLjAsIkxpbmVUeXBlIjowLCJQYXJlbnRTdHlsZSI6bnVsbH0sIlBhcmVudFN0eWxlIjpudWxsfSwiVGl0bGVTdHlsZSI6eyIkaWQiOiIyMjEiLCJGb250U2V0dGluZ3MiOnsiJGlkIjoiMjIyIiwiRm9udFNpemUiOjExLCJGb250TmFtZSI6IkNhbGlicmkiLCJJc0JvbGQiOmZhbHNlLCJJc0l0YWxpYyI6ZmFsc2UsIklzVW5kZXJsaW5lZCI6ZmFsc2UsIlBhcmVudFN0eWxlIjpudWxsfSwiQXV0b1NpemUiOjAsIkZvcmVncm91bmQiOnsiJGlkIjoiMjIzIiwiQ29sb3IiOnsiJGlkIjoiMjI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NCJ9LCJQYWRkaW5nIjp7IiRyZWYiOiI3NSJ9LCJCYWNrZ3JvdW5kIjp7IiRyZWYiOiI3NiJ9LCJJc1Zpc2libGUiOnRydWUsIldpZHRoIjowLjAsIkhlaWdodCI6MC4wLCJCb3JkZXJTdHlsZSI6eyIkaWQiOiIyMjUiLCJMaW5lQ29sb3IiOm51bGwsIkxpbmVXZWlnaHQiOjAuMCwiTGluZVR5cGUiOjAsIlBhcmVudFN0eWxlIjpudWxsfSwiUGFyZW50U3R5bGUiOm51bGx9LCJEYXRlU3R5bGUiOnsiJGlkIjoiMjI2IiwiRm9udFNldHRpbmdzIjp7IiRpZCI6IjIyNyIsIkZvbnRTaXplIjoxMCwiRm9udE5hbWUiOiJDYWxpYnJpIiwiSXNCb2xkIjpmYWxzZSwiSXNJdGFsaWMiOmZhbHNlLCJJc1VuZGVybGluZWQiOmZhbHNlLCJQYXJlbnRTdHlsZSI6bnVsbH0sIkF1dG9TaXplIjowLCJGb3JlZ3JvdW5kIjp7IiRpZCI6IjIyOCIsIkNvbG9yIjp7IiRpZCI6IjIy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gxIn0sIlBhZGRpbmciOnsiJHJlZiI6IjgyIn0sIkJhY2tncm91bmQiOnsiJHJlZiI6IjgzIn0sIklzVmlzaWJsZSI6dHJ1ZSwiV2lkdGgiOjAuMCwiSGVpZ2h0IjowLjAsIkJvcmRlclN0eWxlIjp7IiRpZCI6IjIzMCIsIkxpbmVDb2xvciI6bnVsbCwiTGluZVdlaWdodCI6MC4wLCJMaW5lVHlwZSI6MCwiUGFyZW50U3R5bGUiOm51bGx9LCJQYXJlbnRTdHlsZSI6bnVsbH0sIkRhdGVGb3JtYXQiOnsiJHJlZiI6Ijg0In0sIklzVmlzaWJsZSI6dHJ1ZSwiUGFyZW50U3R5bGUiOm51bGx9LCJJbmRleCI6OSwiUGVyY2VudGFnZUNvbXBsZXRlIjpudWxsLCJQb3NpdGlvbiI6eyJSYXRpbyI6MC4wLCJJc0N1c3RvbSI6ZmFsc2V9LCJEYXRlRm9ybWF0Ijp7IiRyZWYiOiI4NCJ9LCJSZWxhdGVkVGFza0lkIjoiMDAwMDAwMDAtMDAwMC0wMDAwLTAwMDAtMDAwMDAwMDAwMDAwIiwiSWQiOiI0NDBhN2UxMS0xMDk1LTRjZWEtOWFhZC1mYzU5OWZjYjI0ODYiLCJJbXBvcnRJZCI6bnVsbCwiVGl0bGUiOiJCYXNlbGluZSBSRSwgQVIiLCJOb3RlIjpudWxsLCJIeXBlcmxpbmsiOnsiJGlkIjoiMjMxIiwiQWRkcmVzcyI6IiIsIlN1YkFkZHJlc3MiOiIifSwiSXNDaGFuZ2VkIjpmYWxzZSwiSXNOZXciOmZhbHNlfSx7IiRpZCI6IjIzMiIsIkRhdGUiOiIyMDIwLTA0LTMwVDIzOjU5OjAwWiIsIlN0eWxlIjp7IiRpZCI6IjIzMyIsIlNoYXBlIjoxOSwiQ29ubmVjdG9yTWFyZ2luIjp7IiRyZWYiOiI1NyJ9LCJDb25uZWN0b3JTdHlsZSI6eyIkaWQiOiIyMzQiLCJMaW5lQ29sb3IiOnsiJGlkIjoiMjM1IiwiJHR5cGUiOiJOTFJFLkNvbW1vbi5Eb20uU29saWRDb2xvckJydXNoLCBOTFJFLkNvbW1vbiIsIkNvbG9yIjp7IiRpZCI6IjIzNiIsIkEiOjI1NSwiUiI6NzksIkciOjEyOSwiQiI6MTg5fX0sIkxpbmVXZWlnaHQiOjEuMCwiTGluZVR5cGUiOjAsIlBhcmVudFN0eWxlIjpudWxsfSwiSXNCZWxvd1RpbWViYW5kIjpmYWxzZSwiUG9zaXRpb25PblRhc2siOjAsIkhpZGVEYXRlIjpmYWxzZSwiU2hhcGVTaXplIjoxLCJTcGFjaW5nIjoxLjAsIlBhZGRpbmciOnsiJHJlZiI6IjYxIn0sIlNoYXBlU3R5bGUiOnsiJGlkIjoiMjM3IiwiTWFyZ2luIjp7IiRyZWYiOiI2MyJ9LCJQYWRkaW5nIjp7IiRyZWYiOiI2NCJ9LCJCYWNrZ3JvdW5kIjp7IiRpZCI6IjIzOCIsIkNvbG9yIjp7IiRpZCI6IjIzOSIsIkEiOjI1NSwiUiI6MjM0LCJHIjoyMiwiQiI6MzB9fSwiSXNWaXNpYmxlIjp0cnVlLCJXaWR0aCI6MTguMCwiSGVpZ2h0IjoyMC4wLCJCb3JkZXJTdHlsZSI6eyIkaWQiOiIyNDAiLCJMaW5lQ29sb3IiOnsiJHJlZiI6IjY4In0sIkxpbmVXZWlnaHQiOjAuMCwiTGluZVR5cGUiOjAsIlBhcmVudFN0eWxlIjpudWxsfSwiUGFyZW50U3R5bGUiOm51bGx9LCJUaXRsZVN0eWxlIjp7IiRpZCI6IjI0MSIsIkZvbnRTZXR0aW5ncyI6eyIkaWQiOiIyNDIiLCJGb250U2l6ZSI6MTEsIkZvbnROYW1lIjoiQ2FsaWJyaSIsIklzQm9sZCI6ZmFsc2UsIklzSXRhbGljIjpmYWxzZSwiSXNVbmRlcmxpbmVkIjpmYWxzZSwiUGFyZW50U3R5bGUiOm51bGx9LCJBdXRvU2l6ZSI6MCwiRm9yZWdyb3VuZCI6eyIkaWQiOiIyNDMiLCJDb2xvciI6eyIkaWQiOiIyND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I0NSIsIkxpbmVDb2xvciI6bnVsbCwiTGluZVdlaWdodCI6MC4wLCJMaW5lVHlwZSI6MCwiUGFyZW50U3R5bGUiOm51bGx9LCJQYXJlbnRTdHlsZSI6bnVsbH0sIkRhdGVTdHlsZSI6eyIkaWQiOiIyNDYiLCJGb250U2V0dGluZ3MiOnsiJGlkIjoiMjQ3IiwiRm9udFNpemUiOjEwLCJGb250TmFtZSI6IkNhbGlicmkiLCJJc0JvbGQiOmZhbHNlLCJJc0l0YWxpYyI6ZmFsc2UsIklzVW5kZXJsaW5lZCI6ZmFsc2UsIlBhcmVudFN0eWxlIjpudWxsfSwiQXV0b1NpemUiOjAsIkZvcmVncm91bmQiOnsiJGlkIjoiMjQ4IiwiQ29sb3IiOnsiJGlkIjoiMjQ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jUwIiwiTGluZUNvbG9yIjpudWxsLCJMaW5lV2VpZ2h0IjowLjAsIkxpbmVUeXBlIjowLCJQYXJlbnRTdHlsZSI6bnVsbH0sIlBhcmVudFN0eWxlIjpudWxsfSwiRGF0ZUZvcm1hdCI6eyIkaWQiOiIyNT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NTIiLCJEYXRlUGFydElzVmlzaWJsZSI6dHJ1ZSwiVGltZVBhcnRJc1Zpc2libGUiOmZhbHNlfX0sIklzVmlzaWJsZSI6dHJ1ZSwiUGFyZW50U3R5bGUiOm51bGx9LCJJbmRleCI6MTAsIlBlcmNlbnRhZ2VDb21wbGV0ZSI6bnVsbCwiUG9zaXRpb24iOnsiUmF0aW8iOjAuMCwiSXNDdXN0b20iOmZhbHNlfSwiRGF0ZUZvcm1hdCI6eyIkcmVmIjoiMjUxIn0sIlJlbGF0ZWRUYXNrSWQiOiIwMDAwMDAwMC0wMDAwLTAwMDAtMDAwMC0wMDAwMDAwMDAwMDAiLCJJZCI6IjMxNWUzZGYwLTNhMjMtNDE2MS1iOTUxLTlhYWUzOGIzMGZhMiIsIkltcG9ydElkIjpudWxsLCJUaXRsZSI6IkNsb3NlIFByb2plY3QiLCJOb3RlIjpudWxsLCJIeXBlcmxpbmsiOnsiJGlkIjoiMjUzIiwiQWRkcmVzcyI6IiIsIlN1YkFkZHJlc3MiOiIifSwiSXNDaGFuZ2VkIjpmYWxzZSwiSXNOZXciOmZhbHNlfV0sIlRhc2tzIjpbeyIkaWQiOiIyNTQiLCJHcm91cE5hbWUiOm51bGwsIlN0YXJ0RGF0ZSI6IjIwMTktMTAtMTRUMDA6MDA6MDBaIiwiRW5kRGF0ZSI6IjIwMTktMTAtMTlUMjM6NTk6MDBaIiwiUGVyY2VudGFnZUNvbXBsZXRlIjoxMDAuMCwiU3R5bGUiOnsiJGlkIjoiMjU1IiwiU2hhcGUiOjAsIlNoYXBlVGhpY2tuZXNzIjoxLCJEdXJhdGlvbkZvcm1hdCI6MCwiSW5jbHVkZU5vbldvcmtpbmdEYXlzSW5EdXJhdGlvbiI6dHJ1ZSwiUGVyY2VudGFnZUNvbXBsZXRlU3R5bGUiOnsiJGlkIjoiMjU2IiwiRm9udFNldHRpbmdzIjp7IiRpZCI6IjI1NyIsIkZvbnRTaXplIjoxMCwiRm9udE5hbWUiOiJDYWxpYnJpIiwiSXNCb2xkIjpmYWxzZSwiSXNJdGFsaWMiOmZhbHNlLCJJc1VuZGVybGluZWQiOmZhbHNlLCJQYXJlbnRTdHlsZSI6eyIkcmVmIjoiODgifX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MjU4IiwiTGluZUNvbG9yIjpudWxsLCJMaW5lV2VpZ2h0IjowLjAsIkxpbmVUeXBlIjowLCJQYXJlbnRTdHlsZSI6bnVsbH0sIlBhcmVudFN0eWxlIjp7IiRyZWYiOiI4NyJ9fSwiRHVyYXRpb25TdHlsZSI6eyIkaWQiOiIyNTkiLCJGb250U2V0dGluZ3MiOnsiJGlkIjoiMjYwIiwiRm9udFNpemUiOjEwLCJGb250TmFtZSI6IkNhbGlicmkiLCJJc0JvbGQiOmZhbHNlLCJJc0l0YWxpYyI6ZmFsc2UsIklzVW5kZXJsaW5lZCI6ZmFsc2UsIlBhcmVudFN0eWxlIjp7IiRyZWYiOiI5NiJ9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I2MSIsIkxpbmVDb2xvciI6bnVsbCwiTGluZVdlaWdodCI6MC4wLCJMaW5lVHlwZSI6MCwiUGFyZW50U3R5bGUiOm51bGx9LCJQYXJlbnRTdHlsZSI6eyIkcmVmIjoiOTUifX0sIkhvcml6b250YWxDb25uZWN0b3JTdHlsZSI6eyIkaWQiOiIyNjIiLCJMaW5lQ29sb3IiOnsiJHJlZiI6IjEwMyJ9LCJMaW5lV2VpZ2h0IjoxLjI1LCJMaW5lVHlwZSI6MCwiUGFyZW50U3R5bGUiOnsiJHJlZiI6IjEwMiJ9fSwiVmVydGljYWxDb25uZWN0b3JTdHlsZSI6eyIkaWQiOiIyNjMiLCJMaW5lQ29sb3IiOnsiJHJlZiI6IjEwNiJ9LCJMaW5lV2VpZ2h0IjowLjAsIkxpbmVUeXBlIjowLCJQYXJlbnRTdHlsZSI6eyIkcmVmIjoiMTA1In19LCJNYXJnaW4iOm51bGwsIlN0YXJ0RGF0ZVBvc2l0aW9uIjo0LCJFbmREYXRlUG9zaXRpb24iOjQsIkRhdGVJc1Zpc2libGUiOnRydWUsIlRpdGxlUG9zaXRpb24iOjUsIkR1cmF0aW9uUG9zaXRpb24iOjAsIlBlcmNlbnRhZ2VDb21wbGV0ZWRQb3NpdGlvbiI6NiwiU3BhY2luZyI6MTAsIklzQmVsb3dUaW1lYmFuZCI6dHJ1ZSwiUGVyY2VudGFnZUNvbXBsZXRlU2hhcGVPcGFjaXR5IjozNSwiU2hhcGVTdHlsZSI6eyIkaWQiOiIyNjQiLCJNYXJnaW4iOnsiJHJlZiI6IjEwOSJ9LCJQYWRkaW5nIjp7IiRyZWYiOiIxMTAifSwiQmFja2dyb3VuZCI6eyIkaWQiOiIyNjUiLCJDb2xvciI6eyIkaWQiOiIyNjYiLCJBIjoyNTUsIlIiOjkxLCJHIjoxNTUsIkIiOjIxM319LCJJc1Zpc2libGUiOnRydWUsIldpZHRoIjowLjAsIkhlaWdodCI6MTYuMCwiQm9yZGVyU3R5bGUiOnsiJGlkIjoiMjY3IiwiTGluZUNvbG9yIjp7IiRpZCI6IjI2OCIsIiR0eXBlIjoiTkxSRS5Db21tb24uRG9tLlNvbGlkQ29sb3JCcnVzaCwgTkxSRS5Db21tb24iLCJDb2xvciI6eyIkaWQiOiIyNjkiLCJBIjoyNTUsIlIiOjI1NSwiRyI6MCwiQiI6MH19LCJMaW5lV2VpZ2h0IjowLjAsIkxpbmVUeXBlIjowLCJQYXJlbnRTdHlsZSI6bnVsbH0sIlBhcmVudFN0eWxlIjp7IiRyZWYiOiIxMDgifX0sIlRpdGxlU3R5bGUiOnsiJGlkIjoiMjcwIiwiRm9udFNldHRpbmdzIjp7IiRpZCI6IjI3MSIsIkZvbnRTaXplIjoxMSwiRm9udE5hbWUiOiJDYWxpYnJpIiwiSXNCb2xkIjp0cnVlLCJJc0l0YWxpYyI6ZmFsc2UsIklzVW5kZXJsaW5lZCI6ZmFsc2UsIlBhcmVudFN0eWxlIjp7IiRyZWYiOiIxMTcifX0sIkF1dG9TaXplIjowLCJGb3JlZ3JvdW5kIjp7IiRpZCI6IjI3MiIsIkNvbG9yIjp7IiRpZCI6IjI3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IwIn0sIlBhZGRpbmciOnsiJHJlZiI6IjEyMSJ9LCJCYWNrZ3JvdW5kIjp7IiRyZWYiOiIxMjIifSwiSXNWaXNpYmxlIjp0cnVlLCJXaWR0aCI6MC4wLCJIZWlnaHQiOjAuMCwiQm9yZGVyU3R5bGUiOnsiJGlkIjoiMjc0IiwiTGluZUNvbG9yIjpudWxsLCJMaW5lV2VpZ2h0IjowLjAsIkxpbmVUeXBlIjowLCJQYXJlbnRTdHlsZSI6bnVsbH0sIlBhcmVudFN0eWxlIjp7IiRyZWYiOiIxMTYifX0sIkRhdGVTdHlsZSI6eyIkaWQiOiIyNzUiLCJGb250U2V0dGluZ3MiOnsiJGlkIjoiMjc2IiwiRm9udFNpemUiOjEwLCJGb250TmFtZSI6IkNhbGlicmkiLCJJc0JvbGQiOmZhbHNlLCJJc0l0YWxpYyI6ZmFsc2UsIklzVW5kZXJsaW5lZCI6ZmFsc2UsIlBhcmVudFN0eWxlIjp7IiRyZWYiOiIxMjQifX0sIkF1dG9TaXplIjowLCJGb3JlZ3JvdW5kIjp7IiRpZCI6IjI3NyIsIkNvbG9yIjp7IiRpZCI6IjI3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3In0sIlBhZGRpbmciOnsiJHJlZiI6IjEyOCJ9LCJCYWNrZ3JvdW5kIjp7IiRyZWYiOiIxMjkifSwiSXNWaXNpYmxlIjp0cnVlLCJXaWR0aCI6MC4wLCJIZWlnaHQiOjAuMCwiQm9yZGVyU3R5bGUiOnsiJGlkIjoiMjc5IiwiTGluZUNvbG9yIjpudWxsLCJMaW5lV2VpZ2h0IjowLjAsIkxpbmVUeXBlIjowLCJQYXJlbnRTdHlsZSI6bnVsbH0sIlBhcmVudFN0eWxlIjp7IiRyZWYiOiIxMjMifX0sIkRhdGVGb3JtYXQiOnsiJHJlZiI6IjEzMCJ9LCJJc1Zpc2libGUiOnRydWUsIlBhcmVudFN0eWxlIjp7IiRyZWYiOiI4NiJ9fSwiSW5kZXgiOjAsIlNtYXJ0RHVyYXRpb25BY3RpdmF0ZWQiOmZhbHNlLCJEYXRlRm9ybWF0Ijp7IiRyZWYiOiIxMzAifSwiSWQiOiIxMWE1ZmQyMC0xNjlhLTRlNWEtYTBiZS1kMDQ4ZGJhMDhmZjIiLCJJbXBvcnRJZCI6bnVsbCwiVGl0bGUiOiJLaWNrLU9mZiIsIk5vdGUiOm51bGwsIkh5cGVybGluayI6eyIkaWQiOiIyODAiLCJBZGRyZXNzIjoiIiwiU3ViQWRkcmVzcyI6IiJ9LCJJc0NoYW5nZWQiOmZhbHNlLCJJc05ldyI6dHJ1ZX0seyIkaWQiOiIyODEiLCJHcm91cE5hbWUiOm51bGwsIlN0YXJ0RGF0ZSI6IjIwMTktMTAtMjFUMDA6MDA6MDBaIiwiRW5kRGF0ZSI6IjIwMTktMTEtMDlUMjM6NTk6MDBaIiwiUGVyY2VudGFnZUNvbXBsZXRlIjoxMDAuMCwiU3R5bGUiOnsiJGlkIjoiMjgyIiwiU2hhcGUiOjAsIlNoYXBlVGhpY2tuZXNzIjoxLCJEdXJhdGlvbkZvcm1hdCI6MCwiSW5jbHVkZU5vbldvcmtpbmdEYXlzSW5EdXJhdGlvbiI6dHJ1ZSwiUGVyY2VudGFnZUNvbXBsZXRlU3R5bGUiOnsiJGlkIjoiMjgzIiwiRm9udFNldHRpbmdzIjp7IiRpZCI6IjI4NCIsIkZvbnRTaXplIjoxMCwiRm9udE5hbWUiOiJDYWxpYnJpIiwiSXNCb2xkIjpmYWxzZSwiSXNJdGFsaWMiOmZhbHNlLCJJc1VuZGVybGluZWQiOmZhbHNlLCJQYXJlbnRTdHlsZSI6eyIkcmVmIjoiODgifX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Mjg1IiwiTGluZUNvbG9yIjpudWxsLCJMaW5lV2VpZ2h0IjowLjAsIkxpbmVUeXBlIjowLCJQYXJlbnRTdHlsZSI6bnVsbH0sIlBhcmVudFN0eWxlIjp7IiRyZWYiOiI4NyJ9fSwiRHVyYXRpb25TdHlsZSI6eyIkaWQiOiIyODYiLCJGb250U2V0dGluZ3MiOnsiJGlkIjoiMjg3IiwiRm9udFNpemUiOjEwLCJGb250TmFtZSI6IkNhbGlicmkiLCJJc0JvbGQiOmZhbHNlLCJJc0l0YWxpYyI6ZmFsc2UsIklzVW5kZXJsaW5lZCI6ZmFsc2UsIlBhcmVudFN0eWxlIjp7IiRyZWYiOiI5NiJ9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I4OCIsIkxpbmVDb2xvciI6bnVsbCwiTGluZVdlaWdodCI6MC4wLCJMaW5lVHlwZSI6MCwiUGFyZW50U3R5bGUiOm51bGx9LCJQYXJlbnRTdHlsZSI6eyIkcmVmIjoiOTUifX0sIkhvcml6b250YWxDb25uZWN0b3JTdHlsZSI6eyIkaWQiOiIyODkiLCJMaW5lQ29sb3IiOnsiJHJlZiI6IjEwMyJ9LCJMaW5lV2VpZ2h0IjoxLjAsIkxpbmVUeXBlIjowLCJQYXJlbnRTdHlsZSI6eyIkcmVmIjoiMTAyIn19LCJWZXJ0aWNhbENvbm5lY3RvclN0eWxlIjp7IiRpZCI6IjI5MC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I5MSIsIk1hcmdpbiI6eyIkcmVmIjoiMTA5In0sIlBhZGRpbmciOnsiJHJlZiI6IjExMCJ9LCJCYWNrZ3JvdW5kIjp7IiRpZCI6IjI5MiIsIkNvbG9yIjp7IiRpZCI6IjI5MyIsIkEiOjI1NSwiUiI6OTEsIkciOjE1NSwiQiI6MjEzfX0sIklzVmlzaWJsZSI6dHJ1ZSwiV2lkdGgiOjAuMCwiSGVpZ2h0IjoxNi4wLCJCb3JkZXJTdHlsZSI6eyIkaWQiOiIyOTQiLCJMaW5lQ29sb3IiOnsiJGlkIjoiMjk1IiwiJHR5cGUiOiJOTFJFLkNvbW1vbi5Eb20uU29saWRDb2xvckJydXNoLCBOTFJFLkNvbW1vbiIsIkNvbG9yIjp7IiRpZCI6IjI5NiIsIkEiOjI1NSwiUiI6MjU1LCJHIjowLCJCIjowfX0sIkxpbmVXZWlnaHQiOjAuMCwiTGluZVR5cGUiOjAsIlBhcmVudFN0eWxlIjpudWxsfSwiUGFyZW50U3R5bGUiOnsiJHJlZiI6IjEwOCJ9fSwiVGl0bGVTdHlsZSI6eyIkaWQiOiIyOTciLCJGb250U2V0dGluZ3MiOnsiJGlkIjoiMjk4IiwiRm9udFNpemUiOjExLCJGb250TmFtZSI6IkNhbGlicmkiLCJJc0JvbGQiOnRydWUsIklzSXRhbGljIjpmYWxzZSwiSXNVbmRlcmxpbmVkIjpmYWxzZSwiUGFyZW50U3R5bGUiOnsiJHJlZiI6IjExNyJ9fSwiQXV0b1NpemUiOjAsIkZvcmVncm91bmQiOnsiJGlkIjoiMjk5IiwiQ29sb3IiOnsiJGlkIjoiMzA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zMDEiLCJMaW5lQ29sb3IiOm51bGwsIkxpbmVXZWlnaHQiOjAuMCwiTGluZVR5cGUiOjAsIlBhcmVudFN0eWxlIjpudWxsfSwiUGFyZW50U3R5bGUiOnsiJHJlZiI6IjExNiJ9fSwiRGF0ZVN0eWxlIjp7IiRpZCI6IjMwMiIsIkZvbnRTZXR0aW5ncyI6eyIkaWQiOiIzMDMiLCJGb250U2l6ZSI6MTAsIkZvbnROYW1lIjoiQ2FsaWJyaSIsIklzQm9sZCI6ZmFsc2UsIklzSXRhbGljIjpmYWxzZSwiSXNVbmRlcmxpbmVkIjpmYWxzZSwiUGFyZW50U3R5bGUiOnsiJHJlZiI6IjEyNCJ9fSwiQXV0b1NpemUiOjAsIkZvcmVncm91bmQiOnsiJGlkIjoiMzA0IiwiQ29sb3IiOnsiJGlkIjoiMzA1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MDYiLCJMaW5lQ29sb3IiOm51bGwsIkxpbmVXZWlnaHQiOjAuMCwiTGluZVR5cGUiOjAsIlBhcmVudFN0eWxlIjpudWxsfSwiUGFyZW50U3R5bGUiOnsiJHJlZiI6IjEyMyJ9fSwiRGF0ZUZvcm1hdCI6eyIkcmVmIjoiMTMwIn0sIklzVmlzaWJsZSI6dHJ1ZSwiUGFyZW50U3R5bGUiOnsiJHJlZiI6Ijg2In19LCJJbmRleCI6MSwiU21hcnREdXJhdGlvbkFjdGl2YXRlZCI6ZmFsc2UsIkRhdGVGb3JtYXQiOnsiJHJlZiI6IjEzMCJ9LCJJZCI6IjIzYzE1MjMyLTdkMzEtNGU5NS04ZTExLWNhMjUxZjMzZmI0OSIsIkltcG9ydElkIjpudWxsLCJUaXRsZSI6IlBsYW5uaW5nIiwiTm90ZSI6bnVsbCwiSHlwZXJsaW5rIjp7IiRpZCI6IjMwNyIsIkFkZHJlc3MiOiIiLCJTdWJBZGRyZXNzIjoiIn0sIklzQ2hhbmdlZCI6ZmFsc2UsIklzTmV3Ijp0cnVlfSx7IiRpZCI6IjMwOCIsIkdyb3VwTmFtZSI6bnVsbCwiU3RhcnREYXRlIjoiMjAxOS0xMS0xMVQwMDowMDowMFoiLCJFbmREYXRlIjoiMjAxOS0xMi0yMVQyMzo1OTowMFoiLCJQZXJjZW50YWdlQ29tcGxldGUiOm51bGwsIlN0eWxlIjp7IiRpZCI6IjMwOSIsIlNoYXBlIjowLCJTaGFwZVRoaWNrbmVzcyI6MSwiRHVyYXRpb25Gb3JtYXQiOjAsIkluY2x1ZGVOb25Xb3JraW5nRGF5c0luRHVyYXRpb24iOnRydWUsIlBlcmNlbnRhZ2VDb21wbGV0ZVN0eWxlIjp7IiRpZCI6IjMxMCIsIkZvbnRTZXR0aW5ncyI6eyIkaWQiOiIzMTE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MxMiIsIkxpbmVDb2xvciI6bnVsbCwiTGluZVdlaWdodCI6MC4wLCJMaW5lVHlwZSI6MCwiUGFyZW50U3R5bGUiOm51bGx9LCJQYXJlbnRTdHlsZSI6eyIkcmVmIjoiODcifX0sIkR1cmF0aW9uU3R5bGUiOnsiJGlkIjoiMzEzIiwiRm9udFNldHRpbmdzIjp7IiRpZCI6IjMxNCIsIkZvbnRTaXplIjoxMCwiRm9udE5hbWUiOiJDYWxpYnJpIiwiSXNCb2xkIjpmYWxzZSwiSXNJdGFsaWMiOmZhbHNlLCJJc1VuZGVybGluZWQiOmZhbHNlLCJQYXJlbnRTdHlsZSI6eyIkcmVmIjoiOTYifX0sIkF1dG9TaXplIjowLCJGb3JlZ3JvdW5kIjp7IiRyZWYiOiI5NyJ9LCJNYXhXaWR0aCI6MjAwLjAsIk1heEhlaWdodCI6IkluZmluaXR5IiwiU21hcnRGb3JlZ3JvdW5kSXNBY3RpdmUiOmZhbHNlLCJIb3Jpem9udGFsQWxpZ25tZW50IjowLCJWZXJ0aWNhbEFsaWdubWVudCI6MCwiU21hcnRGb3JlZ3JvdW5kIjpudWxsLCJCYWNrZ3JvdW5kRmlsbFR5cGUiOjAsIk1hcmdpbiI6eyIkcmVmIjoiOTkifSwiUGFkZGluZyI6eyIkcmVmIjoiMTAwIn0sIkJhY2tncm91bmQiOnsiJHJlZiI6IjEwMSJ9LCJJc1Zpc2libGUiOnRydWUsIldpZHRoIjowLjAsIkhlaWdodCI6MC4wLCJCb3JkZXJTdHlsZSI6eyIkaWQiOiIzMTUiLCJMaW5lQ29sb3IiOm51bGwsIkxpbmVXZWlnaHQiOjAuMCwiTGluZVR5cGUiOjAsIlBhcmVudFN0eWxlIjpudWxsfSwiUGFyZW50U3R5bGUiOnsiJHJlZiI6Ijk1In19LCJIb3Jpem9udGFsQ29ubmVjdG9yU3R5bGUiOnsiJGlkIjoiMzE2IiwiTGluZUNvbG9yIjp7IiRyZWYiOiIxMDMifSwiTGluZVdlaWdodCI6MS4yNSwiTGluZVR5cGUiOjAsIlBhcmVudFN0eWxlIjp7IiRyZWYiOiIxMDIifX0sIlZlcnRpY2FsQ29ubmVjdG9yU3R5bGUiOnsiJGlkIjoiMzE3IiwiTGluZUNvbG9yIjp7IiRyZWYiOiIxMDYifSwiTGluZVdlaWdodCI6MC4wLCJMaW5lVHlwZSI6MCwiUGFyZW50U3R5bGUiOnsiJHJlZiI6IjEwNSJ9fSwiTWFyZ2luIjpudWxsLCJTdGFydERhdGVQb3NpdGlvbiI6NCwiRW5kRGF0ZVBvc2l0aW9uIjo0LCJEYXRlSXNWaXNpYmxlIjp0cnVlLCJUaXRsZVBvc2l0aW9uIjo1LCJEdXJhdGlvblBvc2l0aW9uIjowLCJQZXJjZW50YWdlQ29tcGxldGVkUG9zaXRpb24iOjYsIlNwYWNpbmciOjEwLCJJc0JlbG93VGltZWJhbmQiOnRydWUsIlBlcmNlbnRhZ2VDb21wbGV0ZVNoYXBlT3BhY2l0eSI6MzUsIlNoYXBlU3R5bGUiOnsiJGlkIjoiMzE4IiwiTWFyZ2luIjp7IiRyZWYiOiIxMDkifSwiUGFkZGluZyI6eyIkcmVmIjoiMTEwIn0sIkJhY2tncm91bmQiOnsiJGlkIjoiMzE5IiwiQ29sb3IiOnsiJGlkIjoiMzIwIiwiQSI6MjU1LCJSIjo5MSwiRyI6MTU1LCJCIjoyMTN9fSwiSXNWaXNpYmxlIjp0cnVlLCJXaWR0aCI6MC4wLCJIZWlnaHQiOjE2LjAsIkJvcmRlclN0eWxlIjp7IiRpZCI6IjMyMSIsIkxpbmVDb2xvciI6eyIkaWQiOiIzMjIiLCIkdHlwZSI6Ik5MUkUuQ29tbW9uLkRvbS5Tb2xpZENvbG9yQnJ1c2gsIE5MUkUuQ29tbW9uIiwiQ29sb3IiOnsiJGlkIjoiMzIzIiwiQSI6MjU1LCJSIjoyNTUsIkciOjAsIkIiOjB9fSwiTGluZVdlaWdodCI6MC4wLCJMaW5lVHlwZSI6MCwiUGFyZW50U3R5bGUiOm51bGx9LCJQYXJlbnRTdHlsZSI6eyIkcmVmIjoiMTA4In19LCJUaXRsZVN0eWxlIjp7IiRpZCI6IjMyNCIsIkZvbnRTZXR0aW5ncyI6eyIkaWQiOiIzMjUiLCJGb250U2l6ZSI6MTEsIkZvbnROYW1lIjoiQ2FsaWJyaSIsIklzQm9sZCI6dHJ1ZSwiSXNJdGFsaWMiOmZhbHNlLCJJc1VuZGVybGluZWQiOmZhbHNlLCJQYXJlbnRTdHlsZSI6eyIkcmVmIjoiMTE3In19LCJBdXRvU2l6ZSI6MCwiRm9yZWdyb3VuZCI6eyIkaWQiOiIzMjYiLCJDb2xvciI6eyIkaWQiOiIzMj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MyOCIsIkxpbmVDb2xvciI6bnVsbCwiTGluZVdlaWdodCI6MC4wLCJMaW5lVHlwZSI6MCwiUGFyZW50U3R5bGUiOm51bGx9LCJQYXJlbnRTdHlsZSI6eyIkcmVmIjoiMTE2In19LCJEYXRlU3R5bGUiOnsiJGlkIjoiMzI5IiwiRm9udFNldHRpbmdzIjp7IiRpZCI6IjMzMCIsIkZvbnRTaXplIjoxMCwiRm9udE5hbWUiOiJDYWxpYnJpIiwiSXNCb2xkIjpmYWxzZSwiSXNJdGFsaWMiOmZhbHNlLCJJc1VuZGVybGluZWQiOmZhbHNlLCJQYXJlbnRTdHlsZSI6eyIkcmVmIjoiMTI0In19LCJBdXRvU2l6ZSI6MCwiRm9yZWdyb3VuZCI6eyIkaWQiOiIzMzEiLCJDb2xvciI6eyIkaWQiOiIzMz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yJ9LCJQYWRkaW5nIjp7IiRyZWYiOiIxMjgifSwiQmFja2dyb3VuZCI6eyIkcmVmIjoiMTI5In0sIklzVmlzaWJsZSI6dHJ1ZSwiV2lkdGgiOjAuMCwiSGVpZ2h0IjowLjAsIkJvcmRlclN0eWxlIjp7IiRpZCI6IjMzMyIsIkxpbmVDb2xvciI6bnVsbCwiTGluZVdlaWdodCI6MC4wLCJMaW5lVHlwZSI6MCwiUGFyZW50U3R5bGUiOm51bGx9LCJQYXJlbnRTdHlsZSI6eyIkcmVmIjoiMTIzIn19LCJEYXRlRm9ybWF0Ijp7IiRyZWYiOiIxMzAifSwiSXNWaXNpYmxlIjp0cnVlLCJQYXJlbnRTdHlsZSI6eyIkcmVmIjoiODYifX0sIkluZGV4IjoyLCJTbWFydER1cmF0aW9uQWN0aXZhdGVkIjpmYWxzZSwiRGF0ZUZvcm1hdCI6eyIkcmVmIjoiMTMwIn0sIklkIjoiZjIzZTQ2MDUtMDVjMi00ZWU4LTgxNTktYjQyMWI4MTBiN2U0IiwiSW1wb3J0SWQiOm51bGwsIlRpdGxlIjoiQW5hbHlzaW5nIiwiTm90ZSI6bnVsbCwiSHlwZXJsaW5rIjp7IiRpZCI6IjMzNCIsIkFkZHJlc3MiOiIiLCJTdWJBZGRyZXNzIjoiIn0sIklzQ2hhbmdlZCI6ZmFsc2UsIklzTmV3Ijp0cnVlfSx7IiRpZCI6IjMzNSIsIkdyb3VwTmFtZSI6bnVsbCwiU3RhcnREYXRlIjoiMjAxOS0xMS0yNVQwMDowMDowMFoiLCJFbmREYXRlIjoiMjAxOS0xMi0yMVQyMzo1OTowMFoiLCJQZXJjZW50YWdlQ29tcGxldGUiOm51bGwsIlN0eWxlIjp7IiRpZCI6IjMzNiIsIlNoYXBlIjowLCJTaGFwZVRoaWNrbmVzcyI6MSwiRHVyYXRpb25Gb3JtYXQiOjAsIkluY2x1ZGVOb25Xb3JraW5nRGF5c0luRHVyYXRpb24iOmZhbHNlLCJQZXJjZW50YWdlQ29tcGxldGVTdHlsZSI6eyIkaWQiOiIzMzciLCJGb250U2V0dGluZ3MiOnsiJGlkIjoiMzM4IiwiRm9udFNpemUiOjEwLCJGb250TmFtZSI6IkNhbGlicmkiLCJJc0JvbGQiOmZhbHNlLCJJc0l0YWxpYyI6ZmFsc2UsIklzVW5kZXJsaW5lZCI6ZmFsc2UsIlBhcmVudFN0eWxlIjpudWxs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zMzkiLCJMaW5lQ29sb3IiOm51bGwsIkxpbmVXZWlnaHQiOjAuMCwiTGluZVR5cGUiOjAsIlBhcmVudFN0eWxlIjpudWxsfSwiUGFyZW50U3R5bGUiOm51bGx9LCJEdXJhdGlvblN0eWxlIjp7IiRpZCI6IjM0MCIsIkZvbnRTZXR0aW5ncyI6eyIkaWQiOiIzNDEiLCJGb250U2l6ZSI6MTAsIkZvbnROYW1lIjoiQ2FsaWJyaSIsIklzQm9sZCI6ZmFsc2UsIklzSXRhbGljIjpmYWxzZSwiSXNVbmRlcmxpbmVkIjpmYWxzZSwiUGFyZW50U3R5bGUiOm51bGx9LCJBdXRvU2l6ZSI6MCwiRm9yZWdyb3VuZCI6eyIkaWQiOiIzNDIiLCJDb2xvciI6eyIkaWQiOiIzNDM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MzQ0IiwiTGluZUNvbG9yIjpudWxsLCJMaW5lV2VpZ2h0IjowLjAsIkxpbmVUeXBlIjowLCJQYXJlbnRTdHlsZSI6bnVsbH0sIlBhcmVudFN0eWxlIjpudWxsfSwiSG9yaXpvbnRhbENvbm5lY3RvclN0eWxlIjp7IiRpZCI6IjM0NSIsIkxpbmVDb2xvciI6eyIkcmVmIjoiMTAzIn0sIkxpbmVXZWlnaHQiOjEuMCwiTGluZVR5cGUiOjAsIlBhcmVudFN0eWxlIjpudWxsfSwiVmVydGljYWxDb25uZWN0b3JTdHlsZSI6eyIkaWQiOiIzNDYiLCJMaW5lQ29sb3IiOnsiJHJlZiI6IjEwNiJ9LCJMaW5lV2VpZ2h0IjowLjAsIkxpbmVUeXBlIjowLCJQYXJlbnRTdHlsZSI6bnVsbH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M0NyIsIk1hcmdpbiI6eyIkcmVmIjoiMTA5In0sIlBhZGRpbmciOnsiJHJlZiI6IjExMCJ9LCJCYWNrZ3JvdW5kIjp7IiRpZCI6IjM0OCIsIkNvbG9yIjp7IiRpZCI6IjM0OSIsIkEiOjI1NSwiUiI6OTEsIkciOjE1NSwiQiI6MjEzfX0sIklzVmlzaWJsZSI6dHJ1ZSwiV2lkdGgiOjAuMCwiSGVpZ2h0IjoxNi4wLCJCb3JkZXJTdHlsZSI6eyIkaWQiOiIzNTAiLCJMaW5lQ29sb3IiOnsiJHJlZiI6IjExNCJ9LCJMaW5lV2VpZ2h0IjowLjAsIkxpbmVUeXBlIjowLCJQYXJlbnRTdHlsZSI6bnVsbH0sIlBhcmVudFN0eWxlIjpudWxsfSwiVGl0bGVTdHlsZSI6eyIkaWQiOiIzNTEiLCJGb250U2V0dGluZ3MiOnsiJGlkIjoiMzUyIiwiRm9udFNpemUiOjExLCJGb250TmFtZSI6IkNhbGlicmkiLCJJc0JvbGQiOnRydWUsIklzSXRhbGljIjpmYWxzZSwiSXNVbmRlcmxpbmVkIjpmYWxzZSwiUGFyZW50U3R5bGUiOm51bGx9LCJBdXRvU2l6ZSI6MCwiRm9yZWdyb3VuZCI6eyIkaWQiOiIzNTMiLCJDb2xvciI6eyIkaWQiOiIzNT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M1NSIsIkxpbmVDb2xvciI6bnVsbCwiTGluZVdlaWdodCI6MC4wLCJMaW5lVHlwZSI6MCwiUGFyZW50U3R5bGUiOm51bGx9LCJQYXJlbnRTdHlsZSI6bnVsbH0sIkRhdGVTdHlsZSI6eyIkaWQiOiIzNTYiLCJGb250U2V0dGluZ3MiOnsiJGlkIjoiMzU3IiwiRm9udFNpemUiOjEwLCJGb250TmFtZSI6IkNhbGlicmkiLCJJc0JvbGQiOmZhbHNlLCJJc0l0YWxpYyI6ZmFsc2UsIklzVW5kZXJsaW5lZCI6ZmFsc2UsIlBhcmVudFN0eWxlIjpudWxsfSwiQXV0b1NpemUiOjAsIkZvcmVncm91bmQiOnsiJGlkIjoiMzU4IiwiQ29sb3IiOnsiJGlkIjoiMzU5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NjAiLCJMaW5lQ29sb3IiOm51bGwsIkxpbmVXZWlnaHQiOjAuMCwiTGluZVR5cGUiOjAsIlBhcmVudFN0eWxlIjpudWxsfSwiUGFyZW50U3R5bGUiOm51bGx9LCJEYXRlRm9ybWF0Ijp7IiRpZCI6IjM2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2MiIsIkRhdGVQYXJ0SXNWaXNpYmxlIjpmYWxzZSwiVGltZVBhcnRJc1Zpc2libGUiOmZhbHNlfX0sIklzVmlzaWJsZSI6dHJ1ZSwiUGFyZW50U3R5bGUiOm51bGx9LCJJbmRleCI6MywiU21hcnREdXJhdGlvbkFjdGl2YXRlZCI6ZmFsc2UsIkRhdGVGb3JtYXQiOnsiJHJlZiI6IjM2MSJ9LCJJZCI6IjUwNWU1ZmExLWFiNjItNDkxNy1hM2I5LTk3NmNlMDEyOGJlYSIsIkltcG9ydElkIjpudWxsLCJUaXRsZSI6IlRyYWluaW5nIiwiTm90ZSI6bnVsbCwiSHlwZXJsaW5rIjp7IiRpZCI6IjM2MyIsIkFkZHJlc3MiOiIiLCJTdWJBZGRyZXNzIjoiIn0sIklzQ2hhbmdlZCI6ZmFsc2UsIklzTmV3IjpmYWxzZX0seyIkaWQiOiIzNjQiLCJHcm91cE5hbWUiOm51bGwsIlN0YXJ0RGF0ZSI6IjIwMTktMTItMjNUMDA6MDA6MDBaIiwiRW5kRGF0ZSI6IjIwMjAtMDQtMzBUMjM6NTk6MDBaIiwiUGVyY2VudGFnZUNvbXBsZXRlIjpudWxsLCJTdHlsZSI6eyIkaWQiOiIzNjUiLCJTaGFwZSI6MCwiU2hhcGVUaGlja25lc3MiOjEsIkR1cmF0aW9uRm9ybWF0IjowLCJJbmNsdWRlTm9uV29ya2luZ0RheXNJbkR1cmF0aW9uIjp0cnVlLCJQZXJjZW50YWdlQ29tcGxldGVTdHlsZSI6eyIkaWQiOiIzNjYiLCJGb250U2V0dGluZ3MiOnsiJGlkIjoiMzY3IiwiRm9udFNpemUiOjEwLCJGb250TmFtZSI6IkNhbGlicmkiLCJJc0JvbGQiOmZhbHNlLCJJc0l0YWxpYyI6ZmFsc2UsIklzVW5kZXJsaW5lZCI6ZmFsc2UsIlBhcmVudFN0eWxlIjp7IiRyZWYiOiI4OCJ9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zNjgiLCJMaW5lQ29sb3IiOm51bGwsIkxpbmVXZWlnaHQiOjAuMCwiTGluZVR5cGUiOjAsIlBhcmVudFN0eWxlIjpudWxsfSwiUGFyZW50U3R5bGUiOnsiJHJlZiI6Ijg3In19LCJEdXJhdGlvblN0eWxlIjp7IiRpZCI6IjM2OSIsIkZvbnRTZXR0aW5ncyI6eyIkaWQiOiIzNzAiLCJGb250U2l6ZSI6MTAsIkZvbnROYW1lIjoiQ2FsaWJyaSIsIklzQm9sZCI6ZmFsc2UsIklzSXRhbGljIjpmYWxzZSwiSXNVbmRlcmxpbmVkIjpmYWxzZSwiUGFyZW50U3R5bGUiOnsiJHJlZiI6Ijk2In19LCJBdXRvU2l6ZSI6MCwiRm9yZWdyb3VuZCI6eyIkcmVmIjoiOTci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MzcxIiwiTGluZUNvbG9yIjpudWxsLCJMaW5lV2VpZ2h0IjowLjAsIkxpbmVUeXBlIjowLCJQYXJlbnRTdHlsZSI6bnVsbH0sIlBhcmVudFN0eWxlIjp7IiRyZWYiOiI5NSJ9fSwiSG9yaXpvbnRhbENvbm5lY3RvclN0eWxlIjp7IiRpZCI6IjM3MiIsIkxpbmVDb2xvciI6eyIkcmVmIjoiMTAzIn0sIkxpbmVXZWlnaHQiOjEuMjUsIkxpbmVUeXBlIjowLCJQYXJlbnRTdHlsZSI6eyIkcmVmIjoiMTAyIn19LCJWZXJ0aWNhbENvbm5lY3RvclN0eWxlIjp7IiRpZCI6IjM3My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M3NCIsIk1hcmdpbiI6eyIkcmVmIjoiMTA5In0sIlBhZGRpbmciOnsiJHJlZiI6IjExMCJ9LCJCYWNrZ3JvdW5kIjp7IiRpZCI6IjM3NSIsIkNvbG9yIjp7IiRpZCI6IjM3NiIsIkEiOjI1NSwiUiI6OTEsIkciOjE1NSwiQiI6MjEzfX0sIklzVmlzaWJsZSI6dHJ1ZSwiV2lkdGgiOjAuMCwiSGVpZ2h0IjoxNi4wLCJCb3JkZXJTdHlsZSI6eyIkaWQiOiIzNzciLCJMaW5lQ29sb3IiOnsiJGlkIjoiMzc4IiwiJHR5cGUiOiJOTFJFLkNvbW1vbi5Eb20uU29saWRDb2xvckJydXNoLCBOTFJFLkNvbW1vbiIsIkNvbG9yIjp7IiRpZCI6IjM3OSIsIkEiOjI1NSwiUiI6MjU1LCJHIjowLCJCIjowfX0sIkxpbmVXZWlnaHQiOjAuMCwiTGluZVR5cGUiOjAsIlBhcmVudFN0eWxlIjpudWxsfSwiUGFyZW50U3R5bGUiOnsiJHJlZiI6IjEwOCJ9fSwiVGl0bGVTdHlsZSI6eyIkaWQiOiIzODAiLCJGb250U2V0dGluZ3MiOnsiJGlkIjoiMzgxIiwiRm9udFNpemUiOjExLCJGb250TmFtZSI6IkNhbGlicmkiLCJJc0JvbGQiOnRydWUsIklzSXRhbGljIjpmYWxzZSwiSXNVbmRlcmxpbmVkIjpmYWxzZSwiUGFyZW50U3R5bGUiOnsiJHJlZiI6IjExNyJ9fSwiQXV0b1NpemUiOjAsIkZvcmVncm91bmQiOnsiJGlkIjoiMzgyIiwiQ29sb3IiOnsiJGlkIjoiMzg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zODQiLCJMaW5lQ29sb3IiOm51bGwsIkxpbmVXZWlnaHQiOjAuMCwiTGluZVR5cGUiOjAsIlBhcmVudFN0eWxlIjpudWxsfSwiUGFyZW50U3R5bGUiOnsiJHJlZiI6IjExNiJ9fSwiRGF0ZVN0eWxlIjp7IiRpZCI6IjM4NSIsIkZvbnRTZXR0aW5ncyI6eyIkaWQiOiIzODYiLCJGb250U2l6ZSI6MTAsIkZvbnROYW1lIjoiQ2FsaWJyaSIsIklzQm9sZCI6ZmFsc2UsIklzSXRhbGljIjpmYWxzZSwiSXNVbmRlcmxpbmVkIjpmYWxzZSwiUGFyZW50U3R5bGUiOnsiJHJlZiI6IjEyNC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ODkiLCJMaW5lQ29sb3IiOm51bGwsIkxpbmVXZWlnaHQiOjAuMCwiTGluZVR5cGUiOjAsIlBhcmVudFN0eWxlIjpudWxsfSwiUGFyZW50U3R5bGUiOnsiJHJlZiI6IjEyMyJ9fSwiRGF0ZUZvcm1hdCI6eyIkcmVmIjoiMTMwIn0sIklzVmlzaWJsZSI6dHJ1ZSwiUGFyZW50U3R5bGUiOnsiJHJlZiI6Ijg2In19LCJJbmRleCI6NCwiU21hcnREdXJhdGlvbkFjdGl2YXRlZCI6ZmFsc2UsIkRhdGVGb3JtYXQiOnsiJHJlZiI6IjEzMCJ9LCJJZCI6IjgyZDFiN2FhLWU3N2QtNDFhMi1iZTE0LWQ2OWY1ZTUwMWIxYiIsIkltcG9ydElkIjpudWxsLCJUaXRsZSI6IkltcGxlbWVudGF0aW9uICYgVGVzdGluZyIsIk5vdGUiOm51bGwsIkh5cGVybGluayI6eyIkaWQiOiIzOTAiLCJBZGRyZXNzIjoiIiwiU3ViQWRkcmVzcyI6IiJ9LCJJc0NoYW5nZWQiOmZhbHNlLCJJc05ldyI6dHJ1ZX0seyIkaWQiOiIzOTEiLCJHcm91cE5hbWUiOm51bGwsIlN0YXJ0RGF0ZSI6IjIwMjAtMDEtMTNUMDA6MDA6MDBaIiwiRW5kRGF0ZSI6IjIwMjAtMDItMDlUMjM6NTk6MDBaIiwiUGVyY2VudGFnZUNvbXBsZXRlIjpudWxsLCJTdHlsZSI6eyIkaWQiOiIzOTIiLCJTaGFwZSI6MCwiU2hhcGVUaGlja25lc3MiOjEsIkR1cmF0aW9uRm9ybWF0IjowLCJJbmNsdWRlTm9uV29ya2luZ0RheXNJbkR1cmF0aW9uIjp0cnVlLCJQZXJjZW50YWdlQ29tcGxldGVTdHlsZSI6eyIkaWQiOiIzOTMiLCJGb250U2V0dGluZ3MiOnsiJGlkIjoiMzk0IiwiRm9udFNpemUiOjEwLCJGb250TmFtZSI6IkNhbGlicmkiLCJJc0JvbGQiOmZhbHNlLCJJc0l0YWxpYyI6ZmFsc2UsIklzVW5kZXJsaW5lZCI6ZmFsc2UsIlBhcmVudFN0eWxlIjp7IiRyZWYiOiI4OCJ9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zOTUiLCJMaW5lQ29sb3IiOm51bGwsIkxpbmVXZWlnaHQiOjAuMCwiTGluZVR5cGUiOjAsIlBhcmVudFN0eWxlIjpudWxsfSwiUGFyZW50U3R5bGUiOnsiJHJlZiI6Ijg3In19LCJEdXJhdGlvblN0eWxlIjp7IiRpZCI6IjM5NiIsIkZvbnRTZXR0aW5ncyI6eyIkaWQiOiIzOTciLCJGb250U2l6ZSI6MTAsIkZvbnROYW1lIjoiQ2FsaWJyaSIsIklzQm9sZCI6ZmFsc2UsIklzSXRhbGljIjpmYWxzZSwiSXNVbmRlcmxpbmVkIjpmYWxzZSwiUGFyZW50U3R5bGUiOnsiJHJlZiI6Ijk2In19LCJBdXRvU2l6ZSI6MCwiRm9yZWdyb3VuZCI6eyIkcmVmIjoiOTci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Mzk4IiwiTGluZUNvbG9yIjpudWxsLCJMaW5lV2VpZ2h0IjowLjAsIkxpbmVUeXBlIjowLCJQYXJlbnRTdHlsZSI6bnVsbH0sIlBhcmVudFN0eWxlIjp7IiRyZWYiOiI5NSJ9fSwiSG9yaXpvbnRhbENvbm5lY3RvclN0eWxlIjp7IiRpZCI6IjM5OSIsIkxpbmVDb2xvciI6eyIkcmVmIjoiMTAzIn0sIkxpbmVXZWlnaHQiOjEuMjUsIkxpbmVUeXBlIjowLCJQYXJlbnRTdHlsZSI6eyIkcmVmIjoiMTAyIn19LCJWZXJ0aWNhbENvbm5lY3RvclN0eWxlIjp7IiRpZCI6IjQwMC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QwMSIsIk1hcmdpbiI6eyIkcmVmIjoiMTA5In0sIlBhZGRpbmciOnsiJGlkIjoiNDAyIiwiVG9wIjowLCJMZWZ0IjowLCJSaWdodCI6MiwiQm90dG9tIjowfSwiQmFja2dyb3VuZCI6eyIkaWQiOiI0MDMiLCJDb2xvciI6eyIkaWQiOiI0MDQiLCJBIjoyNTUsIlIiOjIzNCwiRyI6MjIsIkIiOjMwfX0sIklzVmlzaWJsZSI6dHJ1ZSwiV2lkdGgiOjAuMCwiSGVpZ2h0IjoxNi4wLCJCb3JkZXJTdHlsZSI6eyIkaWQiOiI0MDUiLCJMaW5lQ29sb3IiOnsiJGlkIjoiNDA2IiwiJHR5cGUiOiJOTFJFLkNvbW1vbi5Eb20uU29saWRDb2xvckJydXNoLCBOTFJFLkNvbW1vbiIsIkNvbG9yIjp7IiRpZCI6IjQwNyIsIkEiOjI1NSwiUiI6MjU1LCJHIjowLCJCIjowfX0sIkxpbmVXZWlnaHQiOjAuMCwiTGluZVR5cGUiOjAsIlBhcmVudFN0eWxlIjpudWxsfSwiUGFyZW50U3R5bGUiOnsiJHJlZiI6IjEwOCJ9fSwiVGl0bGVTdHlsZSI6eyIkaWQiOiI0MDgiLCJGb250U2V0dGluZ3MiOnsiJGlkIjoiNDA5IiwiRm9udFNpemUiOjExLCJGb250TmFtZSI6IkNhbGlicmkiLCJJc0JvbGQiOnRydWUsIklzSXRhbGljIjpmYWxzZSwiSXNVbmRlcmxpbmVkIjpmYWxzZSwiUGFyZW50U3R5bGUiOnsiJHJlZiI6IjExNyJ9fSwiQXV0b1NpemUiOjAsIkZvcmVncm91bmQiOnsiJGlkIjoiNDEwIiwiQ29sb3IiOnsiJGlkIjoiNDEx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0MTIiLCJMaW5lQ29sb3IiOm51bGwsIkxpbmVXZWlnaHQiOjAuMCwiTGluZVR5cGUiOjAsIlBhcmVudFN0eWxlIjpudWxsfSwiUGFyZW50U3R5bGUiOnsiJHJlZiI6IjExNiJ9fSwiRGF0ZVN0eWxlIjp7IiRpZCI6IjQxMyIsIkZvbnRTZXR0aW5ncyI6eyIkaWQiOiI0MTQiLCJGb250U2l6ZSI6MTAsIkZvbnROYW1lIjoiQ2FsaWJyaSIsIklzQm9sZCI6ZmFsc2UsIklzSXRhbGljIjpmYWxzZSwiSXNVbmRlcmxpbmVkIjpmYWxzZSwiUGFyZW50U3R5bGUiOnsiJHJlZiI6IjEyNCJ9fSwiQXV0b1NpemUiOjAsIkZvcmVncm91bmQiOnsiJGlkIjoiNDE1IiwiQ29sb3IiOnsiJGlkIjoiNDE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0MTciLCJMaW5lQ29sb3IiOm51bGwsIkxpbmVXZWlnaHQiOjAuMCwiTGluZVR5cGUiOjAsIlBhcmVudFN0eWxlIjpudWxsfSwiUGFyZW50U3R5bGUiOnsiJHJlZiI6IjEyMyJ9fSwiRGF0ZUZvcm1hdCI6eyIkcmVmIjoiMTMwIn0sIklzVmlzaWJsZSI6dHJ1ZSwiUGFyZW50U3R5bGUiOnsiJHJlZiI6Ijg2In19LCJJbmRleCI6NSwiU21hcnREdXJhdGlvbkFjdGl2YXRlZCI6ZmFsc2UsIkRhdGVGb3JtYXQiOnsiJHJlZiI6IjEzMCJ9LCJJZCI6ImZlODJhMDU0LWViNzItNDg1MS1hOTNmLTZhNjA2NDMyYmZhYyIsIkltcG9ydElkIjpudWxsLCJUaXRsZSI6IlRldCBIb2xpZGF5IiwiTm90ZSI6bnVsbCwiSHlwZXJsaW5rIjp7IiRpZCI6IjQxOCIsIkFkZHJlc3MiOiIiLCJTdWJBZGRyZXNzIjoiIn0sIklzQ2hhbmdlZCI6ZmFsc2UsIklzTmV3Ijp0cnVlfSx7IiRpZCI6IjQxOSIsIkdyb3VwTmFtZSI6bnVsbCwiU3RhcnREYXRlIjoiMjAyMC0wNC0zMFQwMDowMDowMFoiLCJFbmREYXRlIjoiMjAyMC0wNC0zMFQyMzo1OTowMFoiLCJQZXJjZW50YWdlQ29tcGxldGUiOm51bGwsIlN0eWxlIjp7IiRpZCI6IjQyMCIsIlNoYXBlIjowLCJTaGFwZVRoaWNrbmVzcyI6MSwiRHVyYXRpb25Gb3JtYXQiOjAsIkluY2x1ZGVOb25Xb3JraW5nRGF5c0luRHVyYXRpb24iOmZhbHNlLCJQZXJjZW50YWdlQ29tcGxldGVTdHlsZSI6eyIkaWQiOiI0MjEiLCJGb250U2V0dGluZ3MiOnsiJGlkIjoiNDIyIiwiRm9udFNpemUiOjEwLCJGb250TmFtZSI6IkNhbGlicmkiLCJJc0JvbGQiOmZhbHNlLCJJc0l0YWxpYyI6ZmFsc2UsIklzVW5kZXJsaW5lZCI6ZmFsc2UsIlBhcmVudFN0eWxlIjpudWxs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0MjMiLCJMaW5lQ29sb3IiOm51bGwsIkxpbmVXZWlnaHQiOjAuMCwiTGluZVR5cGUiOjAsIlBhcmVudFN0eWxlIjpudWxsfSwiUGFyZW50U3R5bGUiOm51bGx9LCJEdXJhdGlvblN0eWxlIjp7IiRpZCI6IjQyNCIsIkZvbnRTZXR0aW5ncyI6eyIkaWQiOiI0MjUiLCJGb250U2l6ZSI6MTAsIkZvbnROYW1lIjoiQ2FsaWJyaSIsIklzQm9sZCI6ZmFsc2UsIklzSXRhbGljIjpmYWxzZSwiSXNVbmRlcmxpbmVkIjpmYWxzZSwiUGFyZW50U3R5bGUiOm51bGx9LCJBdXRvU2l6ZSI6MCwiRm9yZWdyb3VuZCI6eyIkaWQiOiI0MjYiLCJDb2xvciI6eyIkaWQiOiI0Mjc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NDI4IiwiTGluZUNvbG9yIjpudWxsLCJMaW5lV2VpZ2h0IjowLjAsIkxpbmVUeXBlIjowLCJQYXJlbnRTdHlsZSI6bnVsbH0sIlBhcmVudFN0eWxlIjpudWxsfSwiSG9yaXpvbnRhbENvbm5lY3RvclN0eWxlIjp7IiRpZCI6IjQyOSIsIkxpbmVDb2xvciI6eyIkcmVmIjoiMTAzIn0sIkxpbmVXZWlnaHQiOjEuMCwiTGluZVR5cGUiOjAsIlBhcmVudFN0eWxlIjpudWxsfSwiVmVydGljYWxDb25uZWN0b3JTdHlsZSI6eyIkaWQiOiI0MzAiLCJMaW5lQ29sb3IiOnsiJHJlZiI6IjEwNiJ9LCJMaW5lV2VpZ2h0IjowLjAsIkxpbmVUeXBlIjowLCJQYXJlbnRTdHlsZSI6bnVsbH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QzMSIsIk1hcmdpbiI6eyIkcmVmIjoiMTA5In0sIlBhZGRpbmciOnsiJHJlZiI6IjExMCJ9LCJCYWNrZ3JvdW5kIjp7IiRpZCI6IjQzMiIsIkNvbG9yIjp7IiRpZCI6IjQzMyIsIkEiOjI1NSwiUiI6OTEsIkciOjE1NSwiQiI6MjEzfX0sIklzVmlzaWJsZSI6dHJ1ZSwiV2lkdGgiOjAuMCwiSGVpZ2h0IjoxNi4wLCJCb3JkZXJTdHlsZSI6eyIkaWQiOiI0MzQiLCJMaW5lQ29sb3IiOnsiJHJlZiI6IjExNCJ9LCJMaW5lV2VpZ2h0IjowLjAsIkxpbmVUeXBlIjowLCJQYXJlbnRTdHlsZSI6bnVsbH0sIlBhcmVudFN0eWxlIjpudWxsfSwiVGl0bGVTdHlsZSI6eyIkaWQiOiI0MzUiLCJGb250U2V0dGluZ3MiOnsiJGlkIjoiNDM2IiwiRm9udFNpemUiOjExLCJGb250TmFtZSI6IkNhbGlicmkiLCJJc0JvbGQiOnRydWUsIklzSXRhbGljIjpmYWxzZSwiSXNVbmRlcmxpbmVkIjpmYWxzZSwiUGFyZW50U3R5bGUiOm51bGx9LCJBdXRvU2l6ZSI6MCwiRm9yZWdyb3VuZCI6eyIkaWQiOiI0MzciLCJDb2xvciI6eyIkaWQiOiI0Mz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QzOSIsIkxpbmVDb2xvciI6bnVsbCwiTGluZVdlaWdodCI6MC4wLCJMaW5lVHlwZSI6MCwiUGFyZW50U3R5bGUiOm51bGx9LCJQYXJlbnRTdHlsZSI6bnVsbH0sIkRhdGVTdHlsZSI6eyIkaWQiOiI0NDAiLCJGb250U2V0dGluZ3MiOnsiJGlkIjoiNDQxIiwiRm9udFNpemUiOjEwLCJGb250TmFtZSI6IkNhbGlicmkiLCJJc0JvbGQiOmZhbHNlLCJJc0l0YWxpYyI6ZmFsc2UsIklzVW5kZXJsaW5lZCI6ZmFsc2UsIlBhcmVudFN0eWxlIjpudWxsfSwiQXV0b1NpemUiOjAsIkZvcmVncm91bmQiOnsiJGlkIjoiNDQyIiwiQ29sb3IiOnsiJGlkIjoiNDQ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0NDQiLCJMaW5lQ29sb3IiOm51bGwsIkxpbmVXZWlnaHQiOjAuMCwiTGluZVR5cGUiOjAsIlBhcmVudFN0eWxlIjpudWxsfSwiUGFyZW50U3R5bGUiOm51bGx9LCJEYXRlRm9ybWF0Ijp7IiRpZCI6IjQ0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0NiIsIkRhdGVQYXJ0SXNWaXNpYmxlIjpmYWxzZSwiVGltZVBhcnRJc1Zpc2libGUiOmZhbHNlfX0sIklzVmlzaWJsZSI6dHJ1ZSwiUGFyZW50U3R5bGUiOm51bGx9LCJJbmRleCI6NiwiU21hcnREdXJhdGlvbkFjdGl2YXRlZCI6ZmFsc2UsIkRhdGVGb3JtYXQiOnsiJHJlZiI6IjQ0NSJ9LCJJZCI6IjMxM2ExNjFkLTJhN2YtNGVhZC1hNDQzLWU4YzM0MmQ3Njg2MCIsIkltcG9ydElkIjpudWxsLCJUaXRsZSI6IkNsb3NlIFByb2plY3QiLCJOb3RlIjpudWxsLCJIeXBlcmxpbmsiOnsiJGlkIjoiNDQ3IiwiQWRkcmVzcyI6IiIsIlN1YkFkZHJlc3MiOiIifSwiSXNDaGFuZ2VkIjpmYWxzZSwiSXNOZXciOmZhbHNlfV0sIlN3aW1sYW5lcyI6W10sIk1zUHJvamVjdEl0ZW1zVHJlZSI6eyIkaWQiOiI0NDgiLCJSb290Ijp7IkltcG9ydElkIjpudWxsLCJJc0ltcG9ydGVkIjpmYWxzZSwiQ2hpbGRyZW4iOltdfX0sIk1ldGFkYXRhIjp7IiRpZCI6IjQ0OSIsIlJlY2VudENvbG9yc0NvbGxlY3Rpb24iOiJbXCIjRkZFQTE2MUVcIixcIiNGRkZFQkEwQVwiXSJ9LCJTZXR0aW5ncyI6eyIkaWQiOiI0NTA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Q1M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2014-05-08T21:55:52Z</dcterms:created>
  <dcterms:modified xsi:type="dcterms:W3CDTF">2020-01-05T16:52:16Z</dcterms:modified>
</cp:coreProperties>
</file>