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6" r:id="rId11"/>
    <p:sldId id="267" r:id="rId12"/>
    <p:sldId id="275" r:id="rId13"/>
    <p:sldId id="276" r:id="rId14"/>
    <p:sldId id="271" r:id="rId15"/>
    <p:sldId id="272" r:id="rId16"/>
    <p:sldId id="273" r:id="rId17"/>
    <p:sldId id="274" r:id="rId18"/>
    <p:sldId id="277" r:id="rId19"/>
    <p:sldId id="268"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svgsilh.com/image/306885.html" TargetMode="External"/><Relationship Id="rId7" Type="http://schemas.openxmlformats.org/officeDocument/2006/relationships/image" Target="../media/image11.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svgsilh.com/image/306885.html" TargetMode="External"/><Relationship Id="rId7" Type="http://schemas.openxmlformats.org/officeDocument/2006/relationships/image" Target="../media/image11.svg"/><Relationship Id="rId2" Type="http://schemas.openxmlformats.org/officeDocument/2006/relationships/image" Target="../media/image16.svg"/><Relationship Id="rId1" Type="http://schemas.openxmlformats.org/officeDocument/2006/relationships/image" Target="../media/image6.png"/><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12FDA-B534-4C95-A7D1-2E743B9A7621}"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D6436DDA-D570-41F3-B3BB-D02707870B37}">
      <dgm:prSet/>
      <dgm:spPr/>
      <dgm:t>
        <a:bodyPr/>
        <a:lstStyle/>
        <a:p>
          <a:r>
            <a:rPr lang="en-US">
              <a:latin typeface="Arial" panose="020B0604020202020204" pitchFamily="34" charset="0"/>
              <a:cs typeface="Arial" panose="020B0604020202020204" pitchFamily="34" charset="0"/>
            </a:rPr>
            <a:t>1. Giới thiệu các thành viên trong Team.</a:t>
          </a:r>
        </a:p>
      </dgm:t>
    </dgm:pt>
    <dgm:pt modelId="{D8AD1EC1-598F-4236-8526-495E27CC9F64}" type="parTrans" cxnId="{FD1AB7A2-4700-446C-A411-E25D49D434D6}">
      <dgm:prSet/>
      <dgm:spPr/>
      <dgm:t>
        <a:bodyPr/>
        <a:lstStyle/>
        <a:p>
          <a:endParaRPr lang="en-US"/>
        </a:p>
      </dgm:t>
    </dgm:pt>
    <dgm:pt modelId="{B3558FBB-D5CB-499F-BDBE-2543D560B819}" type="sibTrans" cxnId="{FD1AB7A2-4700-446C-A411-E25D49D434D6}">
      <dgm:prSet/>
      <dgm:spPr/>
      <dgm:t>
        <a:bodyPr/>
        <a:lstStyle/>
        <a:p>
          <a:endParaRPr lang="en-US"/>
        </a:p>
      </dgm:t>
    </dgm:pt>
    <dgm:pt modelId="{EC3E60A1-0C71-46BB-9DD8-C95310F29816}">
      <dgm:prSet/>
      <dgm:spPr/>
      <dgm:t>
        <a:bodyPr/>
        <a:lstStyle/>
        <a:p>
          <a:r>
            <a:rPr lang="en-US">
              <a:latin typeface="Arial" panose="020B0604020202020204" pitchFamily="34" charset="0"/>
              <a:cs typeface="Arial" panose="020B0604020202020204" pitchFamily="34" charset="0"/>
            </a:rPr>
            <a:t>2. Giới thiệu tổng quan dự án Give &amp; Get.</a:t>
          </a:r>
        </a:p>
      </dgm:t>
    </dgm:pt>
    <dgm:pt modelId="{590728DE-5DBC-4131-9E18-7F44B11E8D78}" type="parTrans" cxnId="{5B46B179-F3D1-4B4F-BF39-88460C9B5CF0}">
      <dgm:prSet/>
      <dgm:spPr/>
      <dgm:t>
        <a:bodyPr/>
        <a:lstStyle/>
        <a:p>
          <a:endParaRPr lang="en-US"/>
        </a:p>
      </dgm:t>
    </dgm:pt>
    <dgm:pt modelId="{DD9A8C57-6B3C-48DF-AD2E-1BE6CA99D084}" type="sibTrans" cxnId="{5B46B179-F3D1-4B4F-BF39-88460C9B5CF0}">
      <dgm:prSet/>
      <dgm:spPr/>
      <dgm:t>
        <a:bodyPr/>
        <a:lstStyle/>
        <a:p>
          <a:endParaRPr lang="en-US"/>
        </a:p>
      </dgm:t>
    </dgm:pt>
    <dgm:pt modelId="{3E1BD162-A6DB-447F-B3A4-B482E8F119AE}">
      <dgm:prSet/>
      <dgm:spPr/>
      <dgm:t>
        <a:bodyPr/>
        <a:lstStyle/>
        <a:p>
          <a:r>
            <a:rPr lang="en-US">
              <a:latin typeface="Arial" panose="020B0604020202020204" pitchFamily="34" charset="0"/>
              <a:cs typeface="Arial" panose="020B0604020202020204" pitchFamily="34" charset="0"/>
            </a:rPr>
            <a:t>3. Quy trình phát triển dự án của Team.</a:t>
          </a:r>
        </a:p>
      </dgm:t>
    </dgm:pt>
    <dgm:pt modelId="{778751EC-BD27-402B-8269-F9B7D2B43BAA}" type="parTrans" cxnId="{9730AA53-DE4E-4128-9DBE-E59B732BC86B}">
      <dgm:prSet/>
      <dgm:spPr/>
      <dgm:t>
        <a:bodyPr/>
        <a:lstStyle/>
        <a:p>
          <a:endParaRPr lang="en-US"/>
        </a:p>
      </dgm:t>
    </dgm:pt>
    <dgm:pt modelId="{DE6D8795-F38F-4211-B62D-6F4D9F280326}" type="sibTrans" cxnId="{9730AA53-DE4E-4128-9DBE-E59B732BC86B}">
      <dgm:prSet/>
      <dgm:spPr/>
      <dgm:t>
        <a:bodyPr/>
        <a:lstStyle/>
        <a:p>
          <a:endParaRPr lang="en-US"/>
        </a:p>
      </dgm:t>
    </dgm:pt>
    <dgm:pt modelId="{306DFBE7-2D37-440D-911B-F517054E4BA9}">
      <dgm:prSet/>
      <dgm:spPr/>
      <dgm:t>
        <a:bodyPr/>
        <a:lstStyle/>
        <a:p>
          <a:r>
            <a:rPr lang="en-US">
              <a:latin typeface="Arial" panose="020B0604020202020204" pitchFamily="34" charset="0"/>
              <a:cs typeface="Arial" panose="020B0604020202020204" pitchFamily="34" charset="0"/>
            </a:rPr>
            <a:t>4. Demo sản phẩm Give &amp; Get</a:t>
          </a:r>
        </a:p>
      </dgm:t>
    </dgm:pt>
    <dgm:pt modelId="{8D8C3D57-A435-4B35-9A56-386977E965CF}" type="parTrans" cxnId="{F0EDF006-CE86-4064-84E5-202F0A06AA0E}">
      <dgm:prSet/>
      <dgm:spPr/>
      <dgm:t>
        <a:bodyPr/>
        <a:lstStyle/>
        <a:p>
          <a:endParaRPr lang="en-US"/>
        </a:p>
      </dgm:t>
    </dgm:pt>
    <dgm:pt modelId="{2053E4AC-7446-4A93-9CA5-F994FBA4ABC1}" type="sibTrans" cxnId="{F0EDF006-CE86-4064-84E5-202F0A06AA0E}">
      <dgm:prSet/>
      <dgm:spPr/>
      <dgm:t>
        <a:bodyPr/>
        <a:lstStyle/>
        <a:p>
          <a:endParaRPr lang="en-US"/>
        </a:p>
      </dgm:t>
    </dgm:pt>
    <dgm:pt modelId="{5DB15FA3-55FB-4E4E-951B-84824C62E355}" type="pres">
      <dgm:prSet presAssocID="{1CA12FDA-B534-4C95-A7D1-2E743B9A7621}" presName="outerComposite" presStyleCnt="0">
        <dgm:presLayoutVars>
          <dgm:chMax val="5"/>
          <dgm:dir/>
          <dgm:resizeHandles val="exact"/>
        </dgm:presLayoutVars>
      </dgm:prSet>
      <dgm:spPr/>
    </dgm:pt>
    <dgm:pt modelId="{72987A25-EB76-4AA5-A0F8-C3919AC7E394}" type="pres">
      <dgm:prSet presAssocID="{1CA12FDA-B534-4C95-A7D1-2E743B9A7621}" presName="dummyMaxCanvas" presStyleCnt="0">
        <dgm:presLayoutVars/>
      </dgm:prSet>
      <dgm:spPr/>
    </dgm:pt>
    <dgm:pt modelId="{067DDE35-2A34-4F62-9E7B-02BE60C71743}" type="pres">
      <dgm:prSet presAssocID="{1CA12FDA-B534-4C95-A7D1-2E743B9A7621}" presName="FourNodes_1" presStyleLbl="node1" presStyleIdx="0" presStyleCnt="4">
        <dgm:presLayoutVars>
          <dgm:bulletEnabled val="1"/>
        </dgm:presLayoutVars>
      </dgm:prSet>
      <dgm:spPr/>
    </dgm:pt>
    <dgm:pt modelId="{7CF26492-550D-4B00-8022-223D98FF2E92}" type="pres">
      <dgm:prSet presAssocID="{1CA12FDA-B534-4C95-A7D1-2E743B9A7621}" presName="FourNodes_2" presStyleLbl="node1" presStyleIdx="1" presStyleCnt="4">
        <dgm:presLayoutVars>
          <dgm:bulletEnabled val="1"/>
        </dgm:presLayoutVars>
      </dgm:prSet>
      <dgm:spPr/>
    </dgm:pt>
    <dgm:pt modelId="{5F678702-B838-4284-A86B-9D5ACD2EF057}" type="pres">
      <dgm:prSet presAssocID="{1CA12FDA-B534-4C95-A7D1-2E743B9A7621}" presName="FourNodes_3" presStyleLbl="node1" presStyleIdx="2" presStyleCnt="4">
        <dgm:presLayoutVars>
          <dgm:bulletEnabled val="1"/>
        </dgm:presLayoutVars>
      </dgm:prSet>
      <dgm:spPr/>
    </dgm:pt>
    <dgm:pt modelId="{5DD2F987-8912-404F-A20C-75568D6423C0}" type="pres">
      <dgm:prSet presAssocID="{1CA12FDA-B534-4C95-A7D1-2E743B9A7621}" presName="FourNodes_4" presStyleLbl="node1" presStyleIdx="3" presStyleCnt="4">
        <dgm:presLayoutVars>
          <dgm:bulletEnabled val="1"/>
        </dgm:presLayoutVars>
      </dgm:prSet>
      <dgm:spPr/>
    </dgm:pt>
    <dgm:pt modelId="{32BBFF64-942A-4E40-A8B6-32303DE1B089}" type="pres">
      <dgm:prSet presAssocID="{1CA12FDA-B534-4C95-A7D1-2E743B9A7621}" presName="FourConn_1-2" presStyleLbl="fgAccFollowNode1" presStyleIdx="0" presStyleCnt="3">
        <dgm:presLayoutVars>
          <dgm:bulletEnabled val="1"/>
        </dgm:presLayoutVars>
      </dgm:prSet>
      <dgm:spPr/>
    </dgm:pt>
    <dgm:pt modelId="{B05F7269-09B3-4652-8387-A15CB72E5D4D}" type="pres">
      <dgm:prSet presAssocID="{1CA12FDA-B534-4C95-A7D1-2E743B9A7621}" presName="FourConn_2-3" presStyleLbl="fgAccFollowNode1" presStyleIdx="1" presStyleCnt="3">
        <dgm:presLayoutVars>
          <dgm:bulletEnabled val="1"/>
        </dgm:presLayoutVars>
      </dgm:prSet>
      <dgm:spPr/>
    </dgm:pt>
    <dgm:pt modelId="{DC361F64-5D52-43FF-B054-F8BD53D7BF30}" type="pres">
      <dgm:prSet presAssocID="{1CA12FDA-B534-4C95-A7D1-2E743B9A7621}" presName="FourConn_3-4" presStyleLbl="fgAccFollowNode1" presStyleIdx="2" presStyleCnt="3">
        <dgm:presLayoutVars>
          <dgm:bulletEnabled val="1"/>
        </dgm:presLayoutVars>
      </dgm:prSet>
      <dgm:spPr/>
    </dgm:pt>
    <dgm:pt modelId="{3D761061-49FA-4FBD-BF5C-0099D9D3E37D}" type="pres">
      <dgm:prSet presAssocID="{1CA12FDA-B534-4C95-A7D1-2E743B9A7621}" presName="FourNodes_1_text" presStyleLbl="node1" presStyleIdx="3" presStyleCnt="4">
        <dgm:presLayoutVars>
          <dgm:bulletEnabled val="1"/>
        </dgm:presLayoutVars>
      </dgm:prSet>
      <dgm:spPr/>
    </dgm:pt>
    <dgm:pt modelId="{227F5E9F-B008-4E87-9720-E69ABE4E0E41}" type="pres">
      <dgm:prSet presAssocID="{1CA12FDA-B534-4C95-A7D1-2E743B9A7621}" presName="FourNodes_2_text" presStyleLbl="node1" presStyleIdx="3" presStyleCnt="4">
        <dgm:presLayoutVars>
          <dgm:bulletEnabled val="1"/>
        </dgm:presLayoutVars>
      </dgm:prSet>
      <dgm:spPr/>
    </dgm:pt>
    <dgm:pt modelId="{3AC4C27E-272C-4163-A6D9-12B749FDBAE2}" type="pres">
      <dgm:prSet presAssocID="{1CA12FDA-B534-4C95-A7D1-2E743B9A7621}" presName="FourNodes_3_text" presStyleLbl="node1" presStyleIdx="3" presStyleCnt="4">
        <dgm:presLayoutVars>
          <dgm:bulletEnabled val="1"/>
        </dgm:presLayoutVars>
      </dgm:prSet>
      <dgm:spPr/>
    </dgm:pt>
    <dgm:pt modelId="{46C68397-EDED-4DE7-9135-9997B27F66E5}" type="pres">
      <dgm:prSet presAssocID="{1CA12FDA-B534-4C95-A7D1-2E743B9A7621}" presName="FourNodes_4_text" presStyleLbl="node1" presStyleIdx="3" presStyleCnt="4">
        <dgm:presLayoutVars>
          <dgm:bulletEnabled val="1"/>
        </dgm:presLayoutVars>
      </dgm:prSet>
      <dgm:spPr/>
    </dgm:pt>
  </dgm:ptLst>
  <dgm:cxnLst>
    <dgm:cxn modelId="{F0EDF006-CE86-4064-84E5-202F0A06AA0E}" srcId="{1CA12FDA-B534-4C95-A7D1-2E743B9A7621}" destId="{306DFBE7-2D37-440D-911B-F517054E4BA9}" srcOrd="3" destOrd="0" parTransId="{8D8C3D57-A435-4B35-9A56-386977E965CF}" sibTransId="{2053E4AC-7446-4A93-9CA5-F994FBA4ABC1}"/>
    <dgm:cxn modelId="{5FFFE00C-68DE-4CA4-A7A2-D597690D07BB}" type="presOf" srcId="{306DFBE7-2D37-440D-911B-F517054E4BA9}" destId="{5DD2F987-8912-404F-A20C-75568D6423C0}" srcOrd="0" destOrd="0" presId="urn:microsoft.com/office/officeart/2005/8/layout/vProcess5"/>
    <dgm:cxn modelId="{AC5BCE4E-8E36-4348-A262-6E08197A39A9}" type="presOf" srcId="{EC3E60A1-0C71-46BB-9DD8-C95310F29816}" destId="{227F5E9F-B008-4E87-9720-E69ABE4E0E41}" srcOrd="1" destOrd="0" presId="urn:microsoft.com/office/officeart/2005/8/layout/vProcess5"/>
    <dgm:cxn modelId="{81545C50-5F27-49AC-8569-278CA0B5EAA6}" type="presOf" srcId="{DE6D8795-F38F-4211-B62D-6F4D9F280326}" destId="{DC361F64-5D52-43FF-B054-F8BD53D7BF30}" srcOrd="0" destOrd="0" presId="urn:microsoft.com/office/officeart/2005/8/layout/vProcess5"/>
    <dgm:cxn modelId="{69C62273-298B-4984-98AB-9296F5D65EB9}" type="presOf" srcId="{B3558FBB-D5CB-499F-BDBE-2543D560B819}" destId="{32BBFF64-942A-4E40-A8B6-32303DE1B089}" srcOrd="0" destOrd="0" presId="urn:microsoft.com/office/officeart/2005/8/layout/vProcess5"/>
    <dgm:cxn modelId="{9730AA53-DE4E-4128-9DBE-E59B732BC86B}" srcId="{1CA12FDA-B534-4C95-A7D1-2E743B9A7621}" destId="{3E1BD162-A6DB-447F-B3A4-B482E8F119AE}" srcOrd="2" destOrd="0" parTransId="{778751EC-BD27-402B-8269-F9B7D2B43BAA}" sibTransId="{DE6D8795-F38F-4211-B62D-6F4D9F280326}"/>
    <dgm:cxn modelId="{5B46B179-F3D1-4B4F-BF39-88460C9B5CF0}" srcId="{1CA12FDA-B534-4C95-A7D1-2E743B9A7621}" destId="{EC3E60A1-0C71-46BB-9DD8-C95310F29816}" srcOrd="1" destOrd="0" parTransId="{590728DE-5DBC-4131-9E18-7F44B11E8D78}" sibTransId="{DD9A8C57-6B3C-48DF-AD2E-1BE6CA99D084}"/>
    <dgm:cxn modelId="{EF65F681-B930-44F5-8FBB-3CBF9AB7B5FA}" type="presOf" srcId="{306DFBE7-2D37-440D-911B-F517054E4BA9}" destId="{46C68397-EDED-4DE7-9135-9997B27F66E5}" srcOrd="1" destOrd="0" presId="urn:microsoft.com/office/officeart/2005/8/layout/vProcess5"/>
    <dgm:cxn modelId="{1794BF8D-62D0-460F-8CB0-CCBD06F54F15}" type="presOf" srcId="{D6436DDA-D570-41F3-B3BB-D02707870B37}" destId="{067DDE35-2A34-4F62-9E7B-02BE60C71743}" srcOrd="0" destOrd="0" presId="urn:microsoft.com/office/officeart/2005/8/layout/vProcess5"/>
    <dgm:cxn modelId="{FD1AB7A2-4700-446C-A411-E25D49D434D6}" srcId="{1CA12FDA-B534-4C95-A7D1-2E743B9A7621}" destId="{D6436DDA-D570-41F3-B3BB-D02707870B37}" srcOrd="0" destOrd="0" parTransId="{D8AD1EC1-598F-4236-8526-495E27CC9F64}" sibTransId="{B3558FBB-D5CB-499F-BDBE-2543D560B819}"/>
    <dgm:cxn modelId="{25474EB3-E2C5-4619-B84B-AE779B98CC1A}" type="presOf" srcId="{1CA12FDA-B534-4C95-A7D1-2E743B9A7621}" destId="{5DB15FA3-55FB-4E4E-951B-84824C62E355}" srcOrd="0" destOrd="0" presId="urn:microsoft.com/office/officeart/2005/8/layout/vProcess5"/>
    <dgm:cxn modelId="{B34EFFD3-8EF3-4298-9704-BC916709E4CA}" type="presOf" srcId="{D6436DDA-D570-41F3-B3BB-D02707870B37}" destId="{3D761061-49FA-4FBD-BF5C-0099D9D3E37D}" srcOrd="1" destOrd="0" presId="urn:microsoft.com/office/officeart/2005/8/layout/vProcess5"/>
    <dgm:cxn modelId="{BCF87ED7-3945-4516-B0D2-D4A8DC4E4713}" type="presOf" srcId="{3E1BD162-A6DB-447F-B3A4-B482E8F119AE}" destId="{5F678702-B838-4284-A86B-9D5ACD2EF057}" srcOrd="0" destOrd="0" presId="urn:microsoft.com/office/officeart/2005/8/layout/vProcess5"/>
    <dgm:cxn modelId="{FF0E3FDD-0140-42C6-9A6C-B330C2B363D4}" type="presOf" srcId="{EC3E60A1-0C71-46BB-9DD8-C95310F29816}" destId="{7CF26492-550D-4B00-8022-223D98FF2E92}" srcOrd="0" destOrd="0" presId="urn:microsoft.com/office/officeart/2005/8/layout/vProcess5"/>
    <dgm:cxn modelId="{AD7EE9E7-CACF-4EC3-9F2C-0561C97694E0}" type="presOf" srcId="{DD9A8C57-6B3C-48DF-AD2E-1BE6CA99D084}" destId="{B05F7269-09B3-4652-8387-A15CB72E5D4D}" srcOrd="0" destOrd="0" presId="urn:microsoft.com/office/officeart/2005/8/layout/vProcess5"/>
    <dgm:cxn modelId="{022750F4-9D19-4BBE-8463-92CCD492E0AA}" type="presOf" srcId="{3E1BD162-A6DB-447F-B3A4-B482E8F119AE}" destId="{3AC4C27E-272C-4163-A6D9-12B749FDBAE2}" srcOrd="1" destOrd="0" presId="urn:microsoft.com/office/officeart/2005/8/layout/vProcess5"/>
    <dgm:cxn modelId="{BA57F5A8-581F-47D1-87A5-452E7CADE3C0}" type="presParOf" srcId="{5DB15FA3-55FB-4E4E-951B-84824C62E355}" destId="{72987A25-EB76-4AA5-A0F8-C3919AC7E394}" srcOrd="0" destOrd="0" presId="urn:microsoft.com/office/officeart/2005/8/layout/vProcess5"/>
    <dgm:cxn modelId="{F8CDFEAE-5BEE-45F5-BEC0-33CA2F3CC128}" type="presParOf" srcId="{5DB15FA3-55FB-4E4E-951B-84824C62E355}" destId="{067DDE35-2A34-4F62-9E7B-02BE60C71743}" srcOrd="1" destOrd="0" presId="urn:microsoft.com/office/officeart/2005/8/layout/vProcess5"/>
    <dgm:cxn modelId="{EE5DB8BE-283A-41E3-8B05-1C5651E310DC}" type="presParOf" srcId="{5DB15FA3-55FB-4E4E-951B-84824C62E355}" destId="{7CF26492-550D-4B00-8022-223D98FF2E92}" srcOrd="2" destOrd="0" presId="urn:microsoft.com/office/officeart/2005/8/layout/vProcess5"/>
    <dgm:cxn modelId="{F7F5BF98-7E86-454E-BE80-4C16DBFAAF3F}" type="presParOf" srcId="{5DB15FA3-55FB-4E4E-951B-84824C62E355}" destId="{5F678702-B838-4284-A86B-9D5ACD2EF057}" srcOrd="3" destOrd="0" presId="urn:microsoft.com/office/officeart/2005/8/layout/vProcess5"/>
    <dgm:cxn modelId="{EC64C4EC-B976-4F8D-81E4-52358D2D2E86}" type="presParOf" srcId="{5DB15FA3-55FB-4E4E-951B-84824C62E355}" destId="{5DD2F987-8912-404F-A20C-75568D6423C0}" srcOrd="4" destOrd="0" presId="urn:microsoft.com/office/officeart/2005/8/layout/vProcess5"/>
    <dgm:cxn modelId="{78FF2C12-5919-449A-9083-1E59F5CD3308}" type="presParOf" srcId="{5DB15FA3-55FB-4E4E-951B-84824C62E355}" destId="{32BBFF64-942A-4E40-A8B6-32303DE1B089}" srcOrd="5" destOrd="0" presId="urn:microsoft.com/office/officeart/2005/8/layout/vProcess5"/>
    <dgm:cxn modelId="{37EC7690-2DDB-441E-8958-7B1B31A08C33}" type="presParOf" srcId="{5DB15FA3-55FB-4E4E-951B-84824C62E355}" destId="{B05F7269-09B3-4652-8387-A15CB72E5D4D}" srcOrd="6" destOrd="0" presId="urn:microsoft.com/office/officeart/2005/8/layout/vProcess5"/>
    <dgm:cxn modelId="{AD83458D-FC3A-42E9-9725-5367C09ADE75}" type="presParOf" srcId="{5DB15FA3-55FB-4E4E-951B-84824C62E355}" destId="{DC361F64-5D52-43FF-B054-F8BD53D7BF30}" srcOrd="7" destOrd="0" presId="urn:microsoft.com/office/officeart/2005/8/layout/vProcess5"/>
    <dgm:cxn modelId="{0AC0AED3-45B0-4C0D-A3A9-8E993FB0CD3A}" type="presParOf" srcId="{5DB15FA3-55FB-4E4E-951B-84824C62E355}" destId="{3D761061-49FA-4FBD-BF5C-0099D9D3E37D}" srcOrd="8" destOrd="0" presId="urn:microsoft.com/office/officeart/2005/8/layout/vProcess5"/>
    <dgm:cxn modelId="{542D65FE-7F45-43C0-AFD9-68B26A21CB87}" type="presParOf" srcId="{5DB15FA3-55FB-4E4E-951B-84824C62E355}" destId="{227F5E9F-B008-4E87-9720-E69ABE4E0E41}" srcOrd="9" destOrd="0" presId="urn:microsoft.com/office/officeart/2005/8/layout/vProcess5"/>
    <dgm:cxn modelId="{6DE23D3C-6AFD-43DD-AF41-12310FC56EC7}" type="presParOf" srcId="{5DB15FA3-55FB-4E4E-951B-84824C62E355}" destId="{3AC4C27E-272C-4163-A6D9-12B749FDBAE2}" srcOrd="10" destOrd="0" presId="urn:microsoft.com/office/officeart/2005/8/layout/vProcess5"/>
    <dgm:cxn modelId="{55879955-EA54-4F22-B554-3538DB2D1D38}" type="presParOf" srcId="{5DB15FA3-55FB-4E4E-951B-84824C62E355}" destId="{46C68397-EDED-4DE7-9135-9997B27F66E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5E18D-3656-4E5C-84E5-AB4F2016B654}"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7CB6D887-5985-4D53-81AB-BFA7B5604D4A}">
      <dgm:prSet/>
      <dgm:spPr/>
      <dgm:t>
        <a:bodyPr/>
        <a:lstStyle/>
        <a:p>
          <a:pPr>
            <a:lnSpc>
              <a:spcPct val="100000"/>
            </a:lnSpc>
          </a:pPr>
          <a:r>
            <a:rPr lang="en-US">
              <a:latin typeface="Arial" panose="020B0604020202020204" pitchFamily="34" charset="0"/>
              <a:cs typeface="Arial" panose="020B0604020202020204" pitchFamily="34" charset="0"/>
            </a:rPr>
            <a:t>CHO ĐỒ.</a:t>
          </a:r>
        </a:p>
      </dgm:t>
    </dgm:pt>
    <dgm:pt modelId="{AD33304C-E0A0-4043-973A-359B97CEB902}" type="parTrans" cxnId="{9F0A632E-269E-4FBD-AAAF-6381F72885C8}">
      <dgm:prSet/>
      <dgm:spPr/>
      <dgm:t>
        <a:bodyPr/>
        <a:lstStyle/>
        <a:p>
          <a:endParaRPr lang="en-US"/>
        </a:p>
      </dgm:t>
    </dgm:pt>
    <dgm:pt modelId="{F14AAA7D-5511-4B92-8556-B8E65088B48E}" type="sibTrans" cxnId="{9F0A632E-269E-4FBD-AAAF-6381F72885C8}">
      <dgm:prSet/>
      <dgm:spPr/>
      <dgm:t>
        <a:bodyPr/>
        <a:lstStyle/>
        <a:p>
          <a:pPr>
            <a:lnSpc>
              <a:spcPct val="100000"/>
            </a:lnSpc>
          </a:pPr>
          <a:endParaRPr lang="en-US"/>
        </a:p>
      </dgm:t>
    </dgm:pt>
    <dgm:pt modelId="{E9DA28D3-8512-4641-AE20-C5894F87F294}">
      <dgm:prSet/>
      <dgm:spPr/>
      <dgm:t>
        <a:bodyPr/>
        <a:lstStyle/>
        <a:p>
          <a:pPr>
            <a:lnSpc>
              <a:spcPct val="100000"/>
            </a:lnSpc>
          </a:pPr>
          <a:r>
            <a:rPr lang="en-US">
              <a:latin typeface="Arial" panose="020B0604020202020204" pitchFamily="34" charset="0"/>
              <a:cs typeface="Arial" panose="020B0604020202020204" pitchFamily="34" charset="0"/>
            </a:rPr>
            <a:t>NHẬN ĐỒ.</a:t>
          </a:r>
        </a:p>
      </dgm:t>
    </dgm:pt>
    <dgm:pt modelId="{995B83C1-D0CD-46C8-87D6-A0B25A060382}" type="parTrans" cxnId="{769919BA-5E9A-402B-A809-35C5D451AF74}">
      <dgm:prSet/>
      <dgm:spPr/>
      <dgm:t>
        <a:bodyPr/>
        <a:lstStyle/>
        <a:p>
          <a:endParaRPr lang="en-US"/>
        </a:p>
      </dgm:t>
    </dgm:pt>
    <dgm:pt modelId="{D33516B6-4F3C-4128-810C-5BC7E799A78C}" type="sibTrans" cxnId="{769919BA-5E9A-402B-A809-35C5D451AF74}">
      <dgm:prSet/>
      <dgm:spPr/>
      <dgm:t>
        <a:bodyPr/>
        <a:lstStyle/>
        <a:p>
          <a:pPr>
            <a:lnSpc>
              <a:spcPct val="100000"/>
            </a:lnSpc>
          </a:pPr>
          <a:endParaRPr lang="en-US"/>
        </a:p>
      </dgm:t>
    </dgm:pt>
    <dgm:pt modelId="{DD09FFFA-E2B4-438B-B75C-7ABF16042BF7}">
      <dgm:prSet/>
      <dgm:spPr/>
      <dgm:t>
        <a:bodyPr/>
        <a:lstStyle/>
        <a:p>
          <a:pPr>
            <a:lnSpc>
              <a:spcPct val="100000"/>
            </a:lnSpc>
          </a:pPr>
          <a:r>
            <a:rPr lang="en-US">
              <a:latin typeface="Arial" panose="020B0604020202020204" pitchFamily="34" charset="0"/>
              <a:cs typeface="Arial" panose="020B0604020202020204" pitchFamily="34" charset="0"/>
            </a:rPr>
            <a:t>RATING BÀI ĐĂNG.</a:t>
          </a:r>
        </a:p>
      </dgm:t>
    </dgm:pt>
    <dgm:pt modelId="{E276963A-ED5F-4494-B0DB-CBB2AE0CA19A}" type="parTrans" cxnId="{536CEEAD-2B83-405D-9D8D-EA8C9725E506}">
      <dgm:prSet/>
      <dgm:spPr/>
      <dgm:t>
        <a:bodyPr/>
        <a:lstStyle/>
        <a:p>
          <a:endParaRPr lang="en-US"/>
        </a:p>
      </dgm:t>
    </dgm:pt>
    <dgm:pt modelId="{5E60FE6D-FA97-4E39-8429-4379CD1FC429}" type="sibTrans" cxnId="{536CEEAD-2B83-405D-9D8D-EA8C9725E506}">
      <dgm:prSet/>
      <dgm:spPr/>
      <dgm:t>
        <a:bodyPr/>
        <a:lstStyle/>
        <a:p>
          <a:pPr>
            <a:lnSpc>
              <a:spcPct val="100000"/>
            </a:lnSpc>
          </a:pPr>
          <a:endParaRPr lang="en-US"/>
        </a:p>
      </dgm:t>
    </dgm:pt>
    <dgm:pt modelId="{76F06223-3B13-4527-8086-56B1EE5C2891}">
      <dgm:prSet/>
      <dgm:spPr/>
      <dgm:t>
        <a:bodyPr/>
        <a:lstStyle/>
        <a:p>
          <a:pPr>
            <a:lnSpc>
              <a:spcPct val="100000"/>
            </a:lnSpc>
          </a:pPr>
          <a:r>
            <a:rPr lang="en-US">
              <a:latin typeface="Arial" panose="020B0604020202020204" pitchFamily="34" charset="0"/>
              <a:cs typeface="Arial" panose="020B0604020202020204" pitchFamily="34" charset="0"/>
            </a:rPr>
            <a:t>ĐĂNG KÍ ỨNG DỤNG BẰNG MAIL VANLANG</a:t>
          </a:r>
        </a:p>
      </dgm:t>
    </dgm:pt>
    <dgm:pt modelId="{D12105B2-CA78-4265-AA1F-F100287DF797}" type="parTrans" cxnId="{3335D7B6-B909-4389-9CF5-EC895BE965EA}">
      <dgm:prSet/>
      <dgm:spPr/>
      <dgm:t>
        <a:bodyPr/>
        <a:lstStyle/>
        <a:p>
          <a:endParaRPr lang="en-US"/>
        </a:p>
      </dgm:t>
    </dgm:pt>
    <dgm:pt modelId="{CDB162D2-8FF4-422F-A65F-E8EC55ADD2D1}" type="sibTrans" cxnId="{3335D7B6-B909-4389-9CF5-EC895BE965EA}">
      <dgm:prSet/>
      <dgm:spPr/>
      <dgm:t>
        <a:bodyPr/>
        <a:lstStyle/>
        <a:p>
          <a:pPr>
            <a:lnSpc>
              <a:spcPct val="100000"/>
            </a:lnSpc>
          </a:pPr>
          <a:endParaRPr lang="en-US"/>
        </a:p>
      </dgm:t>
    </dgm:pt>
    <dgm:pt modelId="{570A898E-01E6-410A-A1D8-68DF63991348}">
      <dgm:prSet/>
      <dgm:spPr/>
      <dgm:t>
        <a:bodyPr/>
        <a:lstStyle/>
        <a:p>
          <a:pPr>
            <a:lnSpc>
              <a:spcPct val="100000"/>
            </a:lnSpc>
          </a:pPr>
          <a:r>
            <a:rPr lang="en-US">
              <a:latin typeface="Arial" panose="020B0604020202020204" pitchFamily="34" charset="0"/>
              <a:cs typeface="Arial" panose="020B0604020202020204" pitchFamily="34" charset="0"/>
            </a:rPr>
            <a:t>CHIA SẼ BÀI ĐĂNG LÊN FACEBOOK.</a:t>
          </a:r>
        </a:p>
      </dgm:t>
    </dgm:pt>
    <dgm:pt modelId="{5E27B6B7-FA36-4DB2-B959-3658CCA2BBD4}" type="parTrans" cxnId="{97FB3A15-69AC-455E-BD2B-ADE3B8CBDCB9}">
      <dgm:prSet/>
      <dgm:spPr/>
      <dgm:t>
        <a:bodyPr/>
        <a:lstStyle/>
        <a:p>
          <a:endParaRPr lang="en-US"/>
        </a:p>
      </dgm:t>
    </dgm:pt>
    <dgm:pt modelId="{83ADC9B3-6C48-4BC3-BA55-7B9B1808361E}" type="sibTrans" cxnId="{97FB3A15-69AC-455E-BD2B-ADE3B8CBDCB9}">
      <dgm:prSet/>
      <dgm:spPr/>
      <dgm:t>
        <a:bodyPr/>
        <a:lstStyle/>
        <a:p>
          <a:endParaRPr lang="en-US"/>
        </a:p>
      </dgm:t>
    </dgm:pt>
    <dgm:pt modelId="{134DE5DE-660B-492B-8E55-9D7082C4F2A3}" type="pres">
      <dgm:prSet presAssocID="{FB55E18D-3656-4E5C-84E5-AB4F2016B654}" presName="root" presStyleCnt="0">
        <dgm:presLayoutVars>
          <dgm:dir/>
          <dgm:resizeHandles val="exact"/>
        </dgm:presLayoutVars>
      </dgm:prSet>
      <dgm:spPr/>
    </dgm:pt>
    <dgm:pt modelId="{C68CECE6-3652-46AE-8F5F-403C755B4C5C}" type="pres">
      <dgm:prSet presAssocID="{FB55E18D-3656-4E5C-84E5-AB4F2016B654}" presName="container" presStyleCnt="0">
        <dgm:presLayoutVars>
          <dgm:dir/>
          <dgm:resizeHandles val="exact"/>
        </dgm:presLayoutVars>
      </dgm:prSet>
      <dgm:spPr/>
    </dgm:pt>
    <dgm:pt modelId="{7F4C9C22-9001-4F8B-BE22-58921EAEC0C6}" type="pres">
      <dgm:prSet presAssocID="{7CB6D887-5985-4D53-81AB-BFA7B5604D4A}" presName="compNode" presStyleCnt="0"/>
      <dgm:spPr/>
    </dgm:pt>
    <dgm:pt modelId="{4D508759-4CCE-4389-8F43-3EEA96828D29}" type="pres">
      <dgm:prSet presAssocID="{7CB6D887-5985-4D53-81AB-BFA7B5604D4A}" presName="iconBgRect" presStyleLbl="bgShp" presStyleIdx="0" presStyleCnt="5"/>
      <dgm:spPr/>
    </dgm:pt>
    <dgm:pt modelId="{7F6A9989-3152-4806-8084-7C40E18A0AAF}" type="pres">
      <dgm:prSet presAssocID="{7CB6D887-5985-4D53-81AB-BFA7B5604D4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 uri="{837473B0-CC2E-450A-ABE3-18F120FF3D39}">
                <a1611:picAttrSrcUrl xmlns:a1611="http://schemas.microsoft.com/office/drawing/2016/11/main" r:id="rId3"/>
              </a:ext>
            </a:extLst>
          </a:blip>
          <a:srcRect/>
          <a:stretch>
            <a:fillRect l="-11000" r="-11000"/>
          </a:stretch>
        </a:blipFill>
        <a:ln>
          <a:noFill/>
        </a:ln>
      </dgm:spPr>
    </dgm:pt>
    <dgm:pt modelId="{457003E0-64BA-484B-B1D6-25B7E9EC4631}" type="pres">
      <dgm:prSet presAssocID="{7CB6D887-5985-4D53-81AB-BFA7B5604D4A}" presName="spaceRect" presStyleCnt="0"/>
      <dgm:spPr/>
    </dgm:pt>
    <dgm:pt modelId="{38C8F358-D23D-4D23-AEED-2CCB2AE6BA27}" type="pres">
      <dgm:prSet presAssocID="{7CB6D887-5985-4D53-81AB-BFA7B5604D4A}" presName="textRect" presStyleLbl="revTx" presStyleIdx="0" presStyleCnt="5">
        <dgm:presLayoutVars>
          <dgm:chMax val="1"/>
          <dgm:chPref val="1"/>
        </dgm:presLayoutVars>
      </dgm:prSet>
      <dgm:spPr/>
    </dgm:pt>
    <dgm:pt modelId="{F8B22449-A54F-4CB9-9DB5-4F8704303704}" type="pres">
      <dgm:prSet presAssocID="{F14AAA7D-5511-4B92-8556-B8E65088B48E}" presName="sibTrans" presStyleLbl="sibTrans2D1" presStyleIdx="0" presStyleCnt="0"/>
      <dgm:spPr/>
    </dgm:pt>
    <dgm:pt modelId="{B4012203-347E-4A8D-A06F-CE5E2AD31AA7}" type="pres">
      <dgm:prSet presAssocID="{E9DA28D3-8512-4641-AE20-C5894F87F294}" presName="compNode" presStyleCnt="0"/>
      <dgm:spPr/>
    </dgm:pt>
    <dgm:pt modelId="{A349BC6E-5683-4117-B682-95C5149A5A79}" type="pres">
      <dgm:prSet presAssocID="{E9DA28D3-8512-4641-AE20-C5894F87F294}" presName="iconBgRect" presStyleLbl="bgShp" presStyleIdx="1" presStyleCnt="5"/>
      <dgm:spPr/>
    </dgm:pt>
    <dgm:pt modelId="{06257182-D11D-46CB-A10F-F312B19FA4E4}" type="pres">
      <dgm:prSet presAssocID="{E9DA28D3-8512-4641-AE20-C5894F87F294}" presName="iconRect" presStyleLbl="node1" presStyleIdx="1" presStyleCnt="5"/>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Send"/>
        </a:ext>
      </dgm:extLst>
    </dgm:pt>
    <dgm:pt modelId="{06533C06-864B-4496-872F-EF7C7FD5B888}" type="pres">
      <dgm:prSet presAssocID="{E9DA28D3-8512-4641-AE20-C5894F87F294}" presName="spaceRect" presStyleCnt="0"/>
      <dgm:spPr/>
    </dgm:pt>
    <dgm:pt modelId="{0098F7E4-E30C-41FB-AC13-E01FCFD5D4FA}" type="pres">
      <dgm:prSet presAssocID="{E9DA28D3-8512-4641-AE20-C5894F87F294}" presName="textRect" presStyleLbl="revTx" presStyleIdx="1" presStyleCnt="5">
        <dgm:presLayoutVars>
          <dgm:chMax val="1"/>
          <dgm:chPref val="1"/>
        </dgm:presLayoutVars>
      </dgm:prSet>
      <dgm:spPr/>
    </dgm:pt>
    <dgm:pt modelId="{F39AB6C5-82F7-45EE-BBD7-CA17AE9600B4}" type="pres">
      <dgm:prSet presAssocID="{D33516B6-4F3C-4128-810C-5BC7E799A78C}" presName="sibTrans" presStyleLbl="sibTrans2D1" presStyleIdx="0" presStyleCnt="0"/>
      <dgm:spPr/>
    </dgm:pt>
    <dgm:pt modelId="{B277671D-0BBF-47E0-9A78-CF2220AC1978}" type="pres">
      <dgm:prSet presAssocID="{DD09FFFA-E2B4-438B-B75C-7ABF16042BF7}" presName="compNode" presStyleCnt="0"/>
      <dgm:spPr/>
    </dgm:pt>
    <dgm:pt modelId="{26011391-FBC2-4657-9FC4-118E4F982D18}" type="pres">
      <dgm:prSet presAssocID="{DD09FFFA-E2B4-438B-B75C-7ABF16042BF7}" presName="iconBgRect" presStyleLbl="bgShp" presStyleIdx="2" presStyleCnt="5"/>
      <dgm:spPr/>
    </dgm:pt>
    <dgm:pt modelId="{AB47FC21-CA5A-4999-8520-D9C80A68CE72}" type="pres">
      <dgm:prSet presAssocID="{DD09FFFA-E2B4-438B-B75C-7ABF16042BF7}"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4C490578-7BDF-44FD-9CB5-C359AAD4AD16}" type="pres">
      <dgm:prSet presAssocID="{DD09FFFA-E2B4-438B-B75C-7ABF16042BF7}" presName="spaceRect" presStyleCnt="0"/>
      <dgm:spPr/>
    </dgm:pt>
    <dgm:pt modelId="{4F399DA1-FF54-4E23-9C4D-0DC11DAF4E16}" type="pres">
      <dgm:prSet presAssocID="{DD09FFFA-E2B4-438B-B75C-7ABF16042BF7}" presName="textRect" presStyleLbl="revTx" presStyleIdx="2" presStyleCnt="5">
        <dgm:presLayoutVars>
          <dgm:chMax val="1"/>
          <dgm:chPref val="1"/>
        </dgm:presLayoutVars>
      </dgm:prSet>
      <dgm:spPr/>
    </dgm:pt>
    <dgm:pt modelId="{252A1A15-7432-4E1E-BDB1-B9F29E932A96}" type="pres">
      <dgm:prSet presAssocID="{5E60FE6D-FA97-4E39-8429-4379CD1FC429}" presName="sibTrans" presStyleLbl="sibTrans2D1" presStyleIdx="0" presStyleCnt="0"/>
      <dgm:spPr/>
    </dgm:pt>
    <dgm:pt modelId="{A4C3916F-615A-42F3-84C2-26FAEE663255}" type="pres">
      <dgm:prSet presAssocID="{76F06223-3B13-4527-8086-56B1EE5C2891}" presName="compNode" presStyleCnt="0"/>
      <dgm:spPr/>
    </dgm:pt>
    <dgm:pt modelId="{C02E9A5B-467C-496A-BC1D-147E4E5557C3}" type="pres">
      <dgm:prSet presAssocID="{76F06223-3B13-4527-8086-56B1EE5C2891}" presName="iconBgRect" presStyleLbl="bgShp" presStyleIdx="3" presStyleCnt="5"/>
      <dgm:spPr/>
    </dgm:pt>
    <dgm:pt modelId="{C2E17269-1613-412F-A3A6-A7584B22F2BE}" type="pres">
      <dgm:prSet presAssocID="{76F06223-3B13-4527-8086-56B1EE5C2891}"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Office Worker"/>
        </a:ext>
      </dgm:extLst>
    </dgm:pt>
    <dgm:pt modelId="{72C77D74-6CF9-49A4-8C94-9FA2A843B334}" type="pres">
      <dgm:prSet presAssocID="{76F06223-3B13-4527-8086-56B1EE5C2891}" presName="spaceRect" presStyleCnt="0"/>
      <dgm:spPr/>
    </dgm:pt>
    <dgm:pt modelId="{9F323630-76CE-4BAB-B278-339D3B4E29F9}" type="pres">
      <dgm:prSet presAssocID="{76F06223-3B13-4527-8086-56B1EE5C2891}" presName="textRect" presStyleLbl="revTx" presStyleIdx="3" presStyleCnt="5">
        <dgm:presLayoutVars>
          <dgm:chMax val="1"/>
          <dgm:chPref val="1"/>
        </dgm:presLayoutVars>
      </dgm:prSet>
      <dgm:spPr/>
    </dgm:pt>
    <dgm:pt modelId="{D0FC3B38-BE2D-4ECA-8A1F-1462188F00B4}" type="pres">
      <dgm:prSet presAssocID="{CDB162D2-8FF4-422F-A65F-E8EC55ADD2D1}" presName="sibTrans" presStyleLbl="sibTrans2D1" presStyleIdx="0" presStyleCnt="0"/>
      <dgm:spPr/>
    </dgm:pt>
    <dgm:pt modelId="{7479741E-2091-4A9E-86CF-423A23F9F9B9}" type="pres">
      <dgm:prSet presAssocID="{570A898E-01E6-410A-A1D8-68DF63991348}" presName="compNode" presStyleCnt="0"/>
      <dgm:spPr/>
    </dgm:pt>
    <dgm:pt modelId="{2562B49D-5025-4335-AEAE-AB3F16B91693}" type="pres">
      <dgm:prSet presAssocID="{570A898E-01E6-410A-A1D8-68DF63991348}" presName="iconBgRect" presStyleLbl="bgShp" presStyleIdx="4" presStyleCnt="5"/>
      <dgm:spPr/>
    </dgm:pt>
    <dgm:pt modelId="{B8B47A45-265B-4F32-B85F-DF7A3E245354}" type="pres">
      <dgm:prSet presAssocID="{570A898E-01E6-410A-A1D8-68DF63991348}" presName="iconRect" presStyleLbl="node1" presStyleIdx="4" presStyleCnt="5"/>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a:stretch>
        </a:blipFill>
        <a:ln>
          <a:noFill/>
        </a:ln>
      </dgm:spPr>
      <dgm:extLst>
        <a:ext uri="{E40237B7-FDA0-4F09-8148-C483321AD2D9}">
          <dgm14:cNvPr xmlns:dgm14="http://schemas.microsoft.com/office/drawing/2010/diagram" id="0" name="" descr="Database"/>
        </a:ext>
      </dgm:extLst>
    </dgm:pt>
    <dgm:pt modelId="{B377F386-9737-42D0-A808-9EA9DE4EB9DA}" type="pres">
      <dgm:prSet presAssocID="{570A898E-01E6-410A-A1D8-68DF63991348}" presName="spaceRect" presStyleCnt="0"/>
      <dgm:spPr/>
    </dgm:pt>
    <dgm:pt modelId="{E5F030FE-D638-46E0-91B3-D49B7F1A8BE4}" type="pres">
      <dgm:prSet presAssocID="{570A898E-01E6-410A-A1D8-68DF63991348}" presName="textRect" presStyleLbl="revTx" presStyleIdx="4" presStyleCnt="5">
        <dgm:presLayoutVars>
          <dgm:chMax val="1"/>
          <dgm:chPref val="1"/>
        </dgm:presLayoutVars>
      </dgm:prSet>
      <dgm:spPr/>
    </dgm:pt>
  </dgm:ptLst>
  <dgm:cxnLst>
    <dgm:cxn modelId="{97FB3A15-69AC-455E-BD2B-ADE3B8CBDCB9}" srcId="{FB55E18D-3656-4E5C-84E5-AB4F2016B654}" destId="{570A898E-01E6-410A-A1D8-68DF63991348}" srcOrd="4" destOrd="0" parTransId="{5E27B6B7-FA36-4DB2-B959-3658CCA2BBD4}" sibTransId="{83ADC9B3-6C48-4BC3-BA55-7B9B1808361E}"/>
    <dgm:cxn modelId="{9F0A632E-269E-4FBD-AAAF-6381F72885C8}" srcId="{FB55E18D-3656-4E5C-84E5-AB4F2016B654}" destId="{7CB6D887-5985-4D53-81AB-BFA7B5604D4A}" srcOrd="0" destOrd="0" parTransId="{AD33304C-E0A0-4043-973A-359B97CEB902}" sibTransId="{F14AAA7D-5511-4B92-8556-B8E65088B48E}"/>
    <dgm:cxn modelId="{2F13FF32-E95C-4078-9348-BA470CC4DFA8}" type="presOf" srcId="{5E60FE6D-FA97-4E39-8429-4379CD1FC429}" destId="{252A1A15-7432-4E1E-BDB1-B9F29E932A96}" srcOrd="0" destOrd="0" presId="urn:microsoft.com/office/officeart/2018/2/layout/IconCircleList"/>
    <dgm:cxn modelId="{92C48737-131F-4DE3-B36E-B08A266D9B9D}" type="presOf" srcId="{570A898E-01E6-410A-A1D8-68DF63991348}" destId="{E5F030FE-D638-46E0-91B3-D49B7F1A8BE4}" srcOrd="0" destOrd="0" presId="urn:microsoft.com/office/officeart/2018/2/layout/IconCircleList"/>
    <dgm:cxn modelId="{E3343B63-6B9B-4D85-A6F5-3994CE17B4E9}" type="presOf" srcId="{76F06223-3B13-4527-8086-56B1EE5C2891}" destId="{9F323630-76CE-4BAB-B278-339D3B4E29F9}" srcOrd="0" destOrd="0" presId="urn:microsoft.com/office/officeart/2018/2/layout/IconCircleList"/>
    <dgm:cxn modelId="{19D5B64B-7661-488D-9E20-3D07A6C3FD04}" type="presOf" srcId="{CDB162D2-8FF4-422F-A65F-E8EC55ADD2D1}" destId="{D0FC3B38-BE2D-4ECA-8A1F-1462188F00B4}" srcOrd="0" destOrd="0" presId="urn:microsoft.com/office/officeart/2018/2/layout/IconCircleList"/>
    <dgm:cxn modelId="{F8991A99-C7ED-46F5-895E-B5F82D331671}" type="presOf" srcId="{FB55E18D-3656-4E5C-84E5-AB4F2016B654}" destId="{134DE5DE-660B-492B-8E55-9D7082C4F2A3}" srcOrd="0" destOrd="0" presId="urn:microsoft.com/office/officeart/2018/2/layout/IconCircleList"/>
    <dgm:cxn modelId="{77C157AC-5A4E-4354-8B25-2864303055CC}" type="presOf" srcId="{F14AAA7D-5511-4B92-8556-B8E65088B48E}" destId="{F8B22449-A54F-4CB9-9DB5-4F8704303704}" srcOrd="0" destOrd="0" presId="urn:microsoft.com/office/officeart/2018/2/layout/IconCircleList"/>
    <dgm:cxn modelId="{536CEEAD-2B83-405D-9D8D-EA8C9725E506}" srcId="{FB55E18D-3656-4E5C-84E5-AB4F2016B654}" destId="{DD09FFFA-E2B4-438B-B75C-7ABF16042BF7}" srcOrd="2" destOrd="0" parTransId="{E276963A-ED5F-4494-B0DB-CBB2AE0CA19A}" sibTransId="{5E60FE6D-FA97-4E39-8429-4379CD1FC429}"/>
    <dgm:cxn modelId="{D2BEAEB1-4CE8-4ECE-B3CB-BE7A1DBB4E92}" type="presOf" srcId="{DD09FFFA-E2B4-438B-B75C-7ABF16042BF7}" destId="{4F399DA1-FF54-4E23-9C4D-0DC11DAF4E16}" srcOrd="0" destOrd="0" presId="urn:microsoft.com/office/officeart/2018/2/layout/IconCircleList"/>
    <dgm:cxn modelId="{3335D7B6-B909-4389-9CF5-EC895BE965EA}" srcId="{FB55E18D-3656-4E5C-84E5-AB4F2016B654}" destId="{76F06223-3B13-4527-8086-56B1EE5C2891}" srcOrd="3" destOrd="0" parTransId="{D12105B2-CA78-4265-AA1F-F100287DF797}" sibTransId="{CDB162D2-8FF4-422F-A65F-E8EC55ADD2D1}"/>
    <dgm:cxn modelId="{769919BA-5E9A-402B-A809-35C5D451AF74}" srcId="{FB55E18D-3656-4E5C-84E5-AB4F2016B654}" destId="{E9DA28D3-8512-4641-AE20-C5894F87F294}" srcOrd="1" destOrd="0" parTransId="{995B83C1-D0CD-46C8-87D6-A0B25A060382}" sibTransId="{D33516B6-4F3C-4128-810C-5BC7E799A78C}"/>
    <dgm:cxn modelId="{BE5A31CD-6120-4E7D-895B-BE9B634D27E6}" type="presOf" srcId="{E9DA28D3-8512-4641-AE20-C5894F87F294}" destId="{0098F7E4-E30C-41FB-AC13-E01FCFD5D4FA}" srcOrd="0" destOrd="0" presId="urn:microsoft.com/office/officeart/2018/2/layout/IconCircleList"/>
    <dgm:cxn modelId="{32DAF6D0-7B78-43E3-B9DF-B9CF2B5D96E3}" type="presOf" srcId="{7CB6D887-5985-4D53-81AB-BFA7B5604D4A}" destId="{38C8F358-D23D-4D23-AEED-2CCB2AE6BA27}" srcOrd="0" destOrd="0" presId="urn:microsoft.com/office/officeart/2018/2/layout/IconCircleList"/>
    <dgm:cxn modelId="{2B77A6FC-9B97-4C08-AB89-E49E589573B6}" type="presOf" srcId="{D33516B6-4F3C-4128-810C-5BC7E799A78C}" destId="{F39AB6C5-82F7-45EE-BBD7-CA17AE9600B4}" srcOrd="0" destOrd="0" presId="urn:microsoft.com/office/officeart/2018/2/layout/IconCircleList"/>
    <dgm:cxn modelId="{892A2EAA-F9B7-424C-B291-CF81C576A23E}" type="presParOf" srcId="{134DE5DE-660B-492B-8E55-9D7082C4F2A3}" destId="{C68CECE6-3652-46AE-8F5F-403C755B4C5C}" srcOrd="0" destOrd="0" presId="urn:microsoft.com/office/officeart/2018/2/layout/IconCircleList"/>
    <dgm:cxn modelId="{A7857641-6DD1-4985-96FD-4E860C40DC95}" type="presParOf" srcId="{C68CECE6-3652-46AE-8F5F-403C755B4C5C}" destId="{7F4C9C22-9001-4F8B-BE22-58921EAEC0C6}" srcOrd="0" destOrd="0" presId="urn:microsoft.com/office/officeart/2018/2/layout/IconCircleList"/>
    <dgm:cxn modelId="{49A6AD1C-1985-40A7-A61E-B9436B01AD25}" type="presParOf" srcId="{7F4C9C22-9001-4F8B-BE22-58921EAEC0C6}" destId="{4D508759-4CCE-4389-8F43-3EEA96828D29}" srcOrd="0" destOrd="0" presId="urn:microsoft.com/office/officeart/2018/2/layout/IconCircleList"/>
    <dgm:cxn modelId="{440AF189-E92A-4F09-B5CC-F3722BBABFE5}" type="presParOf" srcId="{7F4C9C22-9001-4F8B-BE22-58921EAEC0C6}" destId="{7F6A9989-3152-4806-8084-7C40E18A0AAF}" srcOrd="1" destOrd="0" presId="urn:microsoft.com/office/officeart/2018/2/layout/IconCircleList"/>
    <dgm:cxn modelId="{12680025-8A16-4DAB-A44D-69DB7906D02E}" type="presParOf" srcId="{7F4C9C22-9001-4F8B-BE22-58921EAEC0C6}" destId="{457003E0-64BA-484B-B1D6-25B7E9EC4631}" srcOrd="2" destOrd="0" presId="urn:microsoft.com/office/officeart/2018/2/layout/IconCircleList"/>
    <dgm:cxn modelId="{2A774C32-6933-4FA0-80F0-D40082A1E8B1}" type="presParOf" srcId="{7F4C9C22-9001-4F8B-BE22-58921EAEC0C6}" destId="{38C8F358-D23D-4D23-AEED-2CCB2AE6BA27}" srcOrd="3" destOrd="0" presId="urn:microsoft.com/office/officeart/2018/2/layout/IconCircleList"/>
    <dgm:cxn modelId="{8C6F9D99-5369-4EE1-82D9-E670D35D633C}" type="presParOf" srcId="{C68CECE6-3652-46AE-8F5F-403C755B4C5C}" destId="{F8B22449-A54F-4CB9-9DB5-4F8704303704}" srcOrd="1" destOrd="0" presId="urn:microsoft.com/office/officeart/2018/2/layout/IconCircleList"/>
    <dgm:cxn modelId="{B990EBBB-4851-420D-B6E3-F94D7A60D179}" type="presParOf" srcId="{C68CECE6-3652-46AE-8F5F-403C755B4C5C}" destId="{B4012203-347E-4A8D-A06F-CE5E2AD31AA7}" srcOrd="2" destOrd="0" presId="urn:microsoft.com/office/officeart/2018/2/layout/IconCircleList"/>
    <dgm:cxn modelId="{106DD2E6-4BC5-4A94-80FF-71DD587D064B}" type="presParOf" srcId="{B4012203-347E-4A8D-A06F-CE5E2AD31AA7}" destId="{A349BC6E-5683-4117-B682-95C5149A5A79}" srcOrd="0" destOrd="0" presId="urn:microsoft.com/office/officeart/2018/2/layout/IconCircleList"/>
    <dgm:cxn modelId="{F30A8B0B-9293-4B5D-8260-1E663BF19198}" type="presParOf" srcId="{B4012203-347E-4A8D-A06F-CE5E2AD31AA7}" destId="{06257182-D11D-46CB-A10F-F312B19FA4E4}" srcOrd="1" destOrd="0" presId="urn:microsoft.com/office/officeart/2018/2/layout/IconCircleList"/>
    <dgm:cxn modelId="{394ED90C-12F0-4111-BD7A-88D1325FD246}" type="presParOf" srcId="{B4012203-347E-4A8D-A06F-CE5E2AD31AA7}" destId="{06533C06-864B-4496-872F-EF7C7FD5B888}" srcOrd="2" destOrd="0" presId="urn:microsoft.com/office/officeart/2018/2/layout/IconCircleList"/>
    <dgm:cxn modelId="{965438E3-DA14-42AC-9B05-97885F7A82CE}" type="presParOf" srcId="{B4012203-347E-4A8D-A06F-CE5E2AD31AA7}" destId="{0098F7E4-E30C-41FB-AC13-E01FCFD5D4FA}" srcOrd="3" destOrd="0" presId="urn:microsoft.com/office/officeart/2018/2/layout/IconCircleList"/>
    <dgm:cxn modelId="{AFBAAB6C-48BF-45DF-9E8C-84FF2E33F3A7}" type="presParOf" srcId="{C68CECE6-3652-46AE-8F5F-403C755B4C5C}" destId="{F39AB6C5-82F7-45EE-BBD7-CA17AE9600B4}" srcOrd="3" destOrd="0" presId="urn:microsoft.com/office/officeart/2018/2/layout/IconCircleList"/>
    <dgm:cxn modelId="{14A14E47-14F3-44DE-997E-4ED9FEB33D45}" type="presParOf" srcId="{C68CECE6-3652-46AE-8F5F-403C755B4C5C}" destId="{B277671D-0BBF-47E0-9A78-CF2220AC1978}" srcOrd="4" destOrd="0" presId="urn:microsoft.com/office/officeart/2018/2/layout/IconCircleList"/>
    <dgm:cxn modelId="{DC224505-70F7-4734-B09D-248B15BE9881}" type="presParOf" srcId="{B277671D-0BBF-47E0-9A78-CF2220AC1978}" destId="{26011391-FBC2-4657-9FC4-118E4F982D18}" srcOrd="0" destOrd="0" presId="urn:microsoft.com/office/officeart/2018/2/layout/IconCircleList"/>
    <dgm:cxn modelId="{FFD8439C-6D6E-4C70-B94A-966576C716CE}" type="presParOf" srcId="{B277671D-0BBF-47E0-9A78-CF2220AC1978}" destId="{AB47FC21-CA5A-4999-8520-D9C80A68CE72}" srcOrd="1" destOrd="0" presId="urn:microsoft.com/office/officeart/2018/2/layout/IconCircleList"/>
    <dgm:cxn modelId="{65121E12-1A8F-470D-8013-F1C16ADBFB0B}" type="presParOf" srcId="{B277671D-0BBF-47E0-9A78-CF2220AC1978}" destId="{4C490578-7BDF-44FD-9CB5-C359AAD4AD16}" srcOrd="2" destOrd="0" presId="urn:microsoft.com/office/officeart/2018/2/layout/IconCircleList"/>
    <dgm:cxn modelId="{E5DB3184-97A2-49D2-B5C2-4E89D574DEF4}" type="presParOf" srcId="{B277671D-0BBF-47E0-9A78-CF2220AC1978}" destId="{4F399DA1-FF54-4E23-9C4D-0DC11DAF4E16}" srcOrd="3" destOrd="0" presId="urn:microsoft.com/office/officeart/2018/2/layout/IconCircleList"/>
    <dgm:cxn modelId="{E974279A-5CCE-4505-A97F-DAFDBED6DCEE}" type="presParOf" srcId="{C68CECE6-3652-46AE-8F5F-403C755B4C5C}" destId="{252A1A15-7432-4E1E-BDB1-B9F29E932A96}" srcOrd="5" destOrd="0" presId="urn:microsoft.com/office/officeart/2018/2/layout/IconCircleList"/>
    <dgm:cxn modelId="{3D143D71-02F2-49A7-B738-1917D5AECCB6}" type="presParOf" srcId="{C68CECE6-3652-46AE-8F5F-403C755B4C5C}" destId="{A4C3916F-615A-42F3-84C2-26FAEE663255}" srcOrd="6" destOrd="0" presId="urn:microsoft.com/office/officeart/2018/2/layout/IconCircleList"/>
    <dgm:cxn modelId="{B6F14911-DC08-49A3-B5D4-C32B1928DF5C}" type="presParOf" srcId="{A4C3916F-615A-42F3-84C2-26FAEE663255}" destId="{C02E9A5B-467C-496A-BC1D-147E4E5557C3}" srcOrd="0" destOrd="0" presId="urn:microsoft.com/office/officeart/2018/2/layout/IconCircleList"/>
    <dgm:cxn modelId="{F0A07502-0AD1-45AE-AC18-AF37EDADCDAA}" type="presParOf" srcId="{A4C3916F-615A-42F3-84C2-26FAEE663255}" destId="{C2E17269-1613-412F-A3A6-A7584B22F2BE}" srcOrd="1" destOrd="0" presId="urn:microsoft.com/office/officeart/2018/2/layout/IconCircleList"/>
    <dgm:cxn modelId="{6283BD22-D3FD-40D6-B789-E72395948DF7}" type="presParOf" srcId="{A4C3916F-615A-42F3-84C2-26FAEE663255}" destId="{72C77D74-6CF9-49A4-8C94-9FA2A843B334}" srcOrd="2" destOrd="0" presId="urn:microsoft.com/office/officeart/2018/2/layout/IconCircleList"/>
    <dgm:cxn modelId="{C02EA8C6-C2E4-4FD0-9EFB-50515F1FDF51}" type="presParOf" srcId="{A4C3916F-615A-42F3-84C2-26FAEE663255}" destId="{9F323630-76CE-4BAB-B278-339D3B4E29F9}" srcOrd="3" destOrd="0" presId="urn:microsoft.com/office/officeart/2018/2/layout/IconCircleList"/>
    <dgm:cxn modelId="{C9D30698-779D-4FF6-A80E-94BD450A237C}" type="presParOf" srcId="{C68CECE6-3652-46AE-8F5F-403C755B4C5C}" destId="{D0FC3B38-BE2D-4ECA-8A1F-1462188F00B4}" srcOrd="7" destOrd="0" presId="urn:microsoft.com/office/officeart/2018/2/layout/IconCircleList"/>
    <dgm:cxn modelId="{0A832129-67D3-4C58-A8E3-2696E7B8501C}" type="presParOf" srcId="{C68CECE6-3652-46AE-8F5F-403C755B4C5C}" destId="{7479741E-2091-4A9E-86CF-423A23F9F9B9}" srcOrd="8" destOrd="0" presId="urn:microsoft.com/office/officeart/2018/2/layout/IconCircleList"/>
    <dgm:cxn modelId="{B3DDDF08-3939-4A37-A4F0-17E7ACF73D8F}" type="presParOf" srcId="{7479741E-2091-4A9E-86CF-423A23F9F9B9}" destId="{2562B49D-5025-4335-AEAE-AB3F16B91693}" srcOrd="0" destOrd="0" presId="urn:microsoft.com/office/officeart/2018/2/layout/IconCircleList"/>
    <dgm:cxn modelId="{69C22098-7393-4568-8D92-4A87EDD239DB}" type="presParOf" srcId="{7479741E-2091-4A9E-86CF-423A23F9F9B9}" destId="{B8B47A45-265B-4F32-B85F-DF7A3E245354}" srcOrd="1" destOrd="0" presId="urn:microsoft.com/office/officeart/2018/2/layout/IconCircleList"/>
    <dgm:cxn modelId="{87AAE86F-ED77-4DCB-AE2B-DE98E7581747}" type="presParOf" srcId="{7479741E-2091-4A9E-86CF-423A23F9F9B9}" destId="{B377F386-9737-42D0-A808-9EA9DE4EB9DA}" srcOrd="2" destOrd="0" presId="urn:microsoft.com/office/officeart/2018/2/layout/IconCircleList"/>
    <dgm:cxn modelId="{F03AA490-3043-4DE2-B407-F2005E80E393}" type="presParOf" srcId="{7479741E-2091-4A9E-86CF-423A23F9F9B9}" destId="{E5F030FE-D638-46E0-91B3-D49B7F1A8BE4}"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DDE35-2A34-4F62-9E7B-02BE60C71743}">
      <dsp:nvSpPr>
        <dsp:cNvPr id="0" name=""/>
        <dsp:cNvSpPr/>
      </dsp:nvSpPr>
      <dsp:spPr>
        <a:xfrm>
          <a:off x="0" y="0"/>
          <a:ext cx="4730749" cy="1020159"/>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Arial" panose="020B0604020202020204" pitchFamily="34" charset="0"/>
              <a:cs typeface="Arial" panose="020B0604020202020204" pitchFamily="34" charset="0"/>
            </a:rPr>
            <a:t>1. Giới thiệu các thành viên trong Team.</a:t>
          </a:r>
        </a:p>
      </dsp:txBody>
      <dsp:txXfrm>
        <a:off x="29879" y="29879"/>
        <a:ext cx="3543715" cy="960401"/>
      </dsp:txXfrm>
    </dsp:sp>
    <dsp:sp modelId="{7CF26492-550D-4B00-8022-223D98FF2E92}">
      <dsp:nvSpPr>
        <dsp:cNvPr id="0" name=""/>
        <dsp:cNvSpPr/>
      </dsp:nvSpPr>
      <dsp:spPr>
        <a:xfrm>
          <a:off x="396200" y="1205642"/>
          <a:ext cx="4730749" cy="1020159"/>
        </a:xfrm>
        <a:prstGeom prst="roundRect">
          <a:avLst>
            <a:gd name="adj" fmla="val 10000"/>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Arial" panose="020B0604020202020204" pitchFamily="34" charset="0"/>
              <a:cs typeface="Arial" panose="020B0604020202020204" pitchFamily="34" charset="0"/>
            </a:rPr>
            <a:t>2. Giới thiệu tổng quan dự án Give &amp; Get.</a:t>
          </a:r>
        </a:p>
      </dsp:txBody>
      <dsp:txXfrm>
        <a:off x="426079" y="1235521"/>
        <a:ext cx="3611687" cy="960401"/>
      </dsp:txXfrm>
    </dsp:sp>
    <dsp:sp modelId="{5F678702-B838-4284-A86B-9D5ACD2EF057}">
      <dsp:nvSpPr>
        <dsp:cNvPr id="0" name=""/>
        <dsp:cNvSpPr/>
      </dsp:nvSpPr>
      <dsp:spPr>
        <a:xfrm>
          <a:off x="786487" y="2411285"/>
          <a:ext cx="4730749" cy="1020159"/>
        </a:xfrm>
        <a:prstGeom prst="roundRect">
          <a:avLst>
            <a:gd name="adj" fmla="val 10000"/>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Arial" panose="020B0604020202020204" pitchFamily="34" charset="0"/>
              <a:cs typeface="Arial" panose="020B0604020202020204" pitchFamily="34" charset="0"/>
            </a:rPr>
            <a:t>3. Quy trình phát triển dự án của Team.</a:t>
          </a:r>
        </a:p>
      </dsp:txBody>
      <dsp:txXfrm>
        <a:off x="816366" y="2441164"/>
        <a:ext cx="3617601" cy="960401"/>
      </dsp:txXfrm>
    </dsp:sp>
    <dsp:sp modelId="{5DD2F987-8912-404F-A20C-75568D6423C0}">
      <dsp:nvSpPr>
        <dsp:cNvPr id="0" name=""/>
        <dsp:cNvSpPr/>
      </dsp:nvSpPr>
      <dsp:spPr>
        <a:xfrm>
          <a:off x="1182687" y="3616928"/>
          <a:ext cx="4730749" cy="1020159"/>
        </a:xfrm>
        <a:prstGeom prst="roundRect">
          <a:avLst>
            <a:gd name="adj" fmla="val 10000"/>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latin typeface="Arial" panose="020B0604020202020204" pitchFamily="34" charset="0"/>
              <a:cs typeface="Arial" panose="020B0604020202020204" pitchFamily="34" charset="0"/>
            </a:rPr>
            <a:t>4. Demo sản phẩm Give &amp; Get</a:t>
          </a:r>
        </a:p>
      </dsp:txBody>
      <dsp:txXfrm>
        <a:off x="1212566" y="3646807"/>
        <a:ext cx="3611687" cy="960401"/>
      </dsp:txXfrm>
    </dsp:sp>
    <dsp:sp modelId="{32BBFF64-942A-4E40-A8B6-32303DE1B089}">
      <dsp:nvSpPr>
        <dsp:cNvPr id="0" name=""/>
        <dsp:cNvSpPr/>
      </dsp:nvSpPr>
      <dsp:spPr>
        <a:xfrm>
          <a:off x="4067646" y="781349"/>
          <a:ext cx="663103" cy="66310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216844" y="781349"/>
        <a:ext cx="364707" cy="498985"/>
      </dsp:txXfrm>
    </dsp:sp>
    <dsp:sp modelId="{B05F7269-09B3-4652-8387-A15CB72E5D4D}">
      <dsp:nvSpPr>
        <dsp:cNvPr id="0" name=""/>
        <dsp:cNvSpPr/>
      </dsp:nvSpPr>
      <dsp:spPr>
        <a:xfrm>
          <a:off x="4463846" y="1986992"/>
          <a:ext cx="663103" cy="663103"/>
        </a:xfrm>
        <a:prstGeom prst="downArrow">
          <a:avLst>
            <a:gd name="adj1" fmla="val 55000"/>
            <a:gd name="adj2" fmla="val 45000"/>
          </a:avLst>
        </a:prstGeom>
        <a:solidFill>
          <a:schemeClr val="accent2">
            <a:tint val="40000"/>
            <a:alpha val="90000"/>
            <a:hueOff val="-2096409"/>
            <a:satOff val="8402"/>
            <a:lumOff val="1248"/>
            <a:alphaOff val="0"/>
          </a:schemeClr>
        </a:solidFill>
        <a:ln w="9525" cap="flat" cmpd="sng" algn="ctr">
          <a:solidFill>
            <a:schemeClr val="accent2">
              <a:tint val="40000"/>
              <a:alpha val="90000"/>
              <a:hueOff val="-2096409"/>
              <a:satOff val="8402"/>
              <a:lumOff val="12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613044" y="1986992"/>
        <a:ext cx="364707" cy="498985"/>
      </dsp:txXfrm>
    </dsp:sp>
    <dsp:sp modelId="{DC361F64-5D52-43FF-B054-F8BD53D7BF30}">
      <dsp:nvSpPr>
        <dsp:cNvPr id="0" name=""/>
        <dsp:cNvSpPr/>
      </dsp:nvSpPr>
      <dsp:spPr>
        <a:xfrm>
          <a:off x="4854133" y="3192635"/>
          <a:ext cx="663103" cy="663103"/>
        </a:xfrm>
        <a:prstGeom prst="downArrow">
          <a:avLst>
            <a:gd name="adj1" fmla="val 55000"/>
            <a:gd name="adj2" fmla="val 45000"/>
          </a:avLst>
        </a:prstGeom>
        <a:solidFill>
          <a:schemeClr val="accent2">
            <a:tint val="40000"/>
            <a:alpha val="90000"/>
            <a:hueOff val="-4192819"/>
            <a:satOff val="16804"/>
            <a:lumOff val="2495"/>
            <a:alphaOff val="0"/>
          </a:schemeClr>
        </a:solidFill>
        <a:ln w="9525" cap="flat" cmpd="sng" algn="ctr">
          <a:solidFill>
            <a:schemeClr val="accent2">
              <a:tint val="40000"/>
              <a:alpha val="90000"/>
              <a:hueOff val="-4192819"/>
              <a:satOff val="16804"/>
              <a:lumOff val="24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003331" y="3192635"/>
        <a:ext cx="364707" cy="498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08759-4CCE-4389-8F43-3EEA96828D29}">
      <dsp:nvSpPr>
        <dsp:cNvPr id="0" name=""/>
        <dsp:cNvSpPr/>
      </dsp:nvSpPr>
      <dsp:spPr>
        <a:xfrm>
          <a:off x="435" y="361334"/>
          <a:ext cx="552234" cy="552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A9989-3152-4806-8084-7C40E18A0AAF}">
      <dsp:nvSpPr>
        <dsp:cNvPr id="0" name=""/>
        <dsp:cNvSpPr/>
      </dsp:nvSpPr>
      <dsp:spPr>
        <a:xfrm>
          <a:off x="116404" y="477304"/>
          <a:ext cx="320295" cy="320295"/>
        </a:xfrm>
        <a:prstGeom prst="rect">
          <a:avLst/>
        </a:prstGeom>
        <a:blipFill>
          <a:blip xmlns:r="http://schemas.openxmlformats.org/officeDocument/2006/relationships" r:embed="rId1">
            <a:extLst>
              <a:ext uri="{96DAC541-7B7A-43D3-8B79-37D633B846F1}">
                <asvg:svgBlip xmlns:asvg="http://schemas.microsoft.com/office/drawing/2016/SVG/main" r:embed="rId2"/>
              </a:ext>
              <a:ext uri="{837473B0-CC2E-450A-ABE3-18F120FF3D39}">
                <a1611:picAttrSrcUrl xmlns:a1611="http://schemas.microsoft.com/office/drawing/2016/11/main" r:id="rId3"/>
              </a:ext>
            </a:extLst>
          </a:blip>
          <a:srcRect/>
          <a:stretch>
            <a:fillRect l="-11000" r="-11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C8F358-D23D-4D23-AEED-2CCB2AE6BA27}">
      <dsp:nvSpPr>
        <dsp:cNvPr id="0" name=""/>
        <dsp:cNvSpPr/>
      </dsp:nvSpPr>
      <dsp:spPr>
        <a:xfrm>
          <a:off x="671005" y="361334"/>
          <a:ext cx="1301695" cy="5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latin typeface="Arial" panose="020B0604020202020204" pitchFamily="34" charset="0"/>
              <a:cs typeface="Arial" panose="020B0604020202020204" pitchFamily="34" charset="0"/>
            </a:rPr>
            <a:t>CHO ĐỒ.</a:t>
          </a:r>
        </a:p>
      </dsp:txBody>
      <dsp:txXfrm>
        <a:off x="671005" y="361334"/>
        <a:ext cx="1301695" cy="552234"/>
      </dsp:txXfrm>
    </dsp:sp>
    <dsp:sp modelId="{A349BC6E-5683-4117-B682-95C5149A5A79}">
      <dsp:nvSpPr>
        <dsp:cNvPr id="0" name=""/>
        <dsp:cNvSpPr/>
      </dsp:nvSpPr>
      <dsp:spPr>
        <a:xfrm>
          <a:off x="2199511" y="361334"/>
          <a:ext cx="552234" cy="552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57182-D11D-46CB-A10F-F312B19FA4E4}">
      <dsp:nvSpPr>
        <dsp:cNvPr id="0" name=""/>
        <dsp:cNvSpPr/>
      </dsp:nvSpPr>
      <dsp:spPr>
        <a:xfrm>
          <a:off x="2315480" y="477304"/>
          <a:ext cx="320295" cy="320295"/>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98F7E4-E30C-41FB-AC13-E01FCFD5D4FA}">
      <dsp:nvSpPr>
        <dsp:cNvPr id="0" name=""/>
        <dsp:cNvSpPr/>
      </dsp:nvSpPr>
      <dsp:spPr>
        <a:xfrm>
          <a:off x="2870081" y="361334"/>
          <a:ext cx="1301695" cy="5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latin typeface="Arial" panose="020B0604020202020204" pitchFamily="34" charset="0"/>
              <a:cs typeface="Arial" panose="020B0604020202020204" pitchFamily="34" charset="0"/>
            </a:rPr>
            <a:t>NHẬN ĐỒ.</a:t>
          </a:r>
        </a:p>
      </dsp:txBody>
      <dsp:txXfrm>
        <a:off x="2870081" y="361334"/>
        <a:ext cx="1301695" cy="552234"/>
      </dsp:txXfrm>
    </dsp:sp>
    <dsp:sp modelId="{26011391-FBC2-4657-9FC4-118E4F982D18}">
      <dsp:nvSpPr>
        <dsp:cNvPr id="0" name=""/>
        <dsp:cNvSpPr/>
      </dsp:nvSpPr>
      <dsp:spPr>
        <a:xfrm>
          <a:off x="435" y="1449189"/>
          <a:ext cx="552234" cy="552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7FC21-CA5A-4999-8520-D9C80A68CE72}">
      <dsp:nvSpPr>
        <dsp:cNvPr id="0" name=""/>
        <dsp:cNvSpPr/>
      </dsp:nvSpPr>
      <dsp:spPr>
        <a:xfrm>
          <a:off x="116404" y="1565158"/>
          <a:ext cx="320295" cy="32029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399DA1-FF54-4E23-9C4D-0DC11DAF4E16}">
      <dsp:nvSpPr>
        <dsp:cNvPr id="0" name=""/>
        <dsp:cNvSpPr/>
      </dsp:nvSpPr>
      <dsp:spPr>
        <a:xfrm>
          <a:off x="671005" y="1449189"/>
          <a:ext cx="1301695" cy="5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latin typeface="Arial" panose="020B0604020202020204" pitchFamily="34" charset="0"/>
              <a:cs typeface="Arial" panose="020B0604020202020204" pitchFamily="34" charset="0"/>
            </a:rPr>
            <a:t>RATING BÀI ĐĂNG.</a:t>
          </a:r>
        </a:p>
      </dsp:txBody>
      <dsp:txXfrm>
        <a:off x="671005" y="1449189"/>
        <a:ext cx="1301695" cy="552234"/>
      </dsp:txXfrm>
    </dsp:sp>
    <dsp:sp modelId="{C02E9A5B-467C-496A-BC1D-147E4E5557C3}">
      <dsp:nvSpPr>
        <dsp:cNvPr id="0" name=""/>
        <dsp:cNvSpPr/>
      </dsp:nvSpPr>
      <dsp:spPr>
        <a:xfrm>
          <a:off x="2199511" y="1449189"/>
          <a:ext cx="552234" cy="552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17269-1613-412F-A3A6-A7584B22F2BE}">
      <dsp:nvSpPr>
        <dsp:cNvPr id="0" name=""/>
        <dsp:cNvSpPr/>
      </dsp:nvSpPr>
      <dsp:spPr>
        <a:xfrm>
          <a:off x="2315480" y="1565158"/>
          <a:ext cx="320295" cy="320295"/>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323630-76CE-4BAB-B278-339D3B4E29F9}">
      <dsp:nvSpPr>
        <dsp:cNvPr id="0" name=""/>
        <dsp:cNvSpPr/>
      </dsp:nvSpPr>
      <dsp:spPr>
        <a:xfrm>
          <a:off x="2870081" y="1449189"/>
          <a:ext cx="1301695" cy="5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latin typeface="Arial" panose="020B0604020202020204" pitchFamily="34" charset="0"/>
              <a:cs typeface="Arial" panose="020B0604020202020204" pitchFamily="34" charset="0"/>
            </a:rPr>
            <a:t>ĐĂNG KÍ ỨNG DỤNG BẰNG MAIL VANLANG</a:t>
          </a:r>
        </a:p>
      </dsp:txBody>
      <dsp:txXfrm>
        <a:off x="2870081" y="1449189"/>
        <a:ext cx="1301695" cy="552234"/>
      </dsp:txXfrm>
    </dsp:sp>
    <dsp:sp modelId="{2562B49D-5025-4335-AEAE-AB3F16B91693}">
      <dsp:nvSpPr>
        <dsp:cNvPr id="0" name=""/>
        <dsp:cNvSpPr/>
      </dsp:nvSpPr>
      <dsp:spPr>
        <a:xfrm>
          <a:off x="435" y="2537043"/>
          <a:ext cx="552234" cy="552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47A45-265B-4F32-B85F-DF7A3E245354}">
      <dsp:nvSpPr>
        <dsp:cNvPr id="0" name=""/>
        <dsp:cNvSpPr/>
      </dsp:nvSpPr>
      <dsp:spPr>
        <a:xfrm>
          <a:off x="116404" y="2653012"/>
          <a:ext cx="320295" cy="320295"/>
        </a:xfrm>
        <a:prstGeom prst="rect">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F030FE-D638-46E0-91B3-D49B7F1A8BE4}">
      <dsp:nvSpPr>
        <dsp:cNvPr id="0" name=""/>
        <dsp:cNvSpPr/>
      </dsp:nvSpPr>
      <dsp:spPr>
        <a:xfrm>
          <a:off x="671005" y="2537043"/>
          <a:ext cx="1301695" cy="55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latin typeface="Arial" panose="020B0604020202020204" pitchFamily="34" charset="0"/>
              <a:cs typeface="Arial" panose="020B0604020202020204" pitchFamily="34" charset="0"/>
            </a:rPr>
            <a:t>CHIA SẼ BÀI ĐĂNG LÊN FACEBOOK.</a:t>
          </a:r>
        </a:p>
      </dsp:txBody>
      <dsp:txXfrm>
        <a:off x="671005" y="2537043"/>
        <a:ext cx="1301695" cy="5522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44504-FBE8-4788-A45D-CD533C14B6CE}" type="datetimeFigureOut">
              <a:rPr lang="en-US" smtClean="0"/>
              <a:t>20/08/2019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E3DF2-E4F9-4434-8D01-7A4C155CC2CD}" type="slidenum">
              <a:rPr lang="en-US" smtClean="0"/>
              <a:t>‹#›</a:t>
            </a:fld>
            <a:endParaRPr lang="en-US"/>
          </a:p>
        </p:txBody>
      </p:sp>
    </p:spTree>
    <p:extLst>
      <p:ext uri="{BB962C8B-B14F-4D97-AF65-F5344CB8AC3E}">
        <p14:creationId xmlns:p14="http://schemas.microsoft.com/office/powerpoint/2010/main" val="3888122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4E3DF2-E4F9-4434-8D01-7A4C155CC2CD}" type="slidenum">
              <a:rPr lang="en-US" smtClean="0"/>
              <a:t>9</a:t>
            </a:fld>
            <a:endParaRPr lang="en-US"/>
          </a:p>
        </p:txBody>
      </p:sp>
    </p:spTree>
    <p:extLst>
      <p:ext uri="{BB962C8B-B14F-4D97-AF65-F5344CB8AC3E}">
        <p14:creationId xmlns:p14="http://schemas.microsoft.com/office/powerpoint/2010/main" val="335414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43143-0BE0-4698-8F18-980CB37E0C68}" type="datetime1">
              <a:rPr lang="en-US" smtClean="0"/>
              <a:t>20/08/2019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AB760A4-A247-4C03-8F9B-FC2EF86D903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7419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860BC5-0A6F-4D28-A939-0E1CB4880ED9}" type="datetime1">
              <a:rPr lang="en-US" smtClean="0"/>
              <a:t>20/08/2019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60A4-A247-4C03-8F9B-FC2EF86D903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408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CDFFE-A3F5-4839-8B7F-C6090A2F6206}" type="datetime1">
              <a:rPr lang="en-US" smtClean="0"/>
              <a:t>20/08/2019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60A4-A247-4C03-8F9B-FC2EF86D903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60020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568A3-5EB0-42E2-B7FB-60E67C4A2365}" type="datetime1">
              <a:rPr lang="en-US" smtClean="0"/>
              <a:t>20/08/2019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60A4-A247-4C03-8F9B-FC2EF86D903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58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F22B44-A292-4F5C-A365-D7DAE3B3D94B}" type="datetime1">
              <a:rPr lang="en-US" smtClean="0"/>
              <a:t>20/08/2019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60A4-A247-4C03-8F9B-FC2EF86D903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58704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17E2F-52A7-42A3-8317-8D97DA8E3A3F}" type="datetime1">
              <a:rPr lang="en-US" smtClean="0"/>
              <a:t>20/08/2019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760A4-A247-4C03-8F9B-FC2EF86D903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407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63E2C-C716-470D-989C-64C7F1B22995}" type="datetime1">
              <a:rPr lang="en-US" smtClean="0"/>
              <a:t>20/08/2019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760A4-A247-4C03-8F9B-FC2EF86D903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762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F9D48-0192-416E-A428-F5206F636129}" type="datetime1">
              <a:rPr lang="en-US" smtClean="0"/>
              <a:t>20/08/2019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760A4-A247-4C03-8F9B-FC2EF86D903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622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B9D4-9DC6-4ABD-9AE5-57D42D4117E3}" type="datetime1">
              <a:rPr lang="en-US" smtClean="0"/>
              <a:t>20/08/2019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760A4-A247-4C03-8F9B-FC2EF86D9035}" type="slidenum">
              <a:rPr lang="en-US" smtClean="0"/>
              <a:t>‹#›</a:t>
            </a:fld>
            <a:endParaRPr lang="en-US"/>
          </a:p>
        </p:txBody>
      </p:sp>
    </p:spTree>
    <p:extLst>
      <p:ext uri="{BB962C8B-B14F-4D97-AF65-F5344CB8AC3E}">
        <p14:creationId xmlns:p14="http://schemas.microsoft.com/office/powerpoint/2010/main" val="164313677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01677-1EBB-466F-B409-73EC0A9E21FD}" type="datetime1">
              <a:rPr lang="en-US" smtClean="0"/>
              <a:t>20/08/2019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760A4-A247-4C03-8F9B-FC2EF86D903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4778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70FBE1-2067-4249-B462-12CDCD915D19}" type="datetime1">
              <a:rPr lang="en-US" smtClean="0"/>
              <a:t>20/08/2019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AB760A4-A247-4C03-8F9B-FC2EF86D903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183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8697CFE-9DED-4BB8-AF65-A4A0D621CCDE}" type="datetime1">
              <a:rPr lang="en-US" smtClean="0"/>
              <a:t>20/08/2019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B760A4-A247-4C03-8F9B-FC2EF86D903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18977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myfamilyhistoryfiles.com/organization/plans-for-201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managementexchange.com/hack/designed-growth-and-engagement-fixing-invisible-stranglehold-business-succes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evergreenleaf.blogspot.com/2013/04/my-first-blog-award-liebster.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BC06755-F7BA-4F13-95EA-78A13148CBCE}"/>
              </a:ext>
            </a:extLst>
          </p:cNvPr>
          <p:cNvSpPr>
            <a:spLocks noGrp="1"/>
          </p:cNvSpPr>
          <p:nvPr>
            <p:ph type="ctrTitle"/>
          </p:nvPr>
        </p:nvSpPr>
        <p:spPr>
          <a:xfrm>
            <a:off x="6585200" y="967167"/>
            <a:ext cx="4151306" cy="2374516"/>
          </a:xfrm>
        </p:spPr>
        <p:txBody>
          <a:bodyPr>
            <a:normAutofit/>
          </a:bodyPr>
          <a:lstStyle/>
          <a:p>
            <a:r>
              <a:rPr lang="en-US" sz="5400"/>
              <a:t>give &amp; Get</a:t>
            </a:r>
          </a:p>
        </p:txBody>
      </p:sp>
      <p:sp>
        <p:nvSpPr>
          <p:cNvPr id="3" name="Subtitle 2">
            <a:extLst>
              <a:ext uri="{FF2B5EF4-FFF2-40B4-BE49-F238E27FC236}">
                <a16:creationId xmlns:a16="http://schemas.microsoft.com/office/drawing/2014/main" id="{59AAB76E-6DD8-42D2-BB03-16E915E3F4CA}"/>
              </a:ext>
            </a:extLst>
          </p:cNvPr>
          <p:cNvSpPr>
            <a:spLocks noGrp="1"/>
          </p:cNvSpPr>
          <p:nvPr>
            <p:ph type="subTitle" idx="1"/>
          </p:nvPr>
        </p:nvSpPr>
        <p:spPr>
          <a:xfrm>
            <a:off x="6579647" y="3529159"/>
            <a:ext cx="4162489" cy="1606576"/>
          </a:xfrm>
        </p:spPr>
        <p:txBody>
          <a:bodyPr>
            <a:normAutofit/>
          </a:bodyPr>
          <a:lstStyle/>
          <a:p>
            <a:r>
              <a:rPr lang="en-US" sz="2400"/>
              <a:t>Fantastic Four – K22</a:t>
            </a:r>
            <a:br>
              <a:rPr lang="en-US" sz="2400"/>
            </a:br>
            <a:r>
              <a:rPr lang="en-US" sz="2400"/>
              <a:t>Van Lang University</a:t>
            </a:r>
          </a:p>
        </p:txBody>
      </p:sp>
      <p:pic>
        <p:nvPicPr>
          <p:cNvPr id="14" name="Content Placeholder 4" descr="A close up of a sign&#10;&#10;Description automatically generated">
            <a:extLst>
              <a:ext uri="{FF2B5EF4-FFF2-40B4-BE49-F238E27FC236}">
                <a16:creationId xmlns:a16="http://schemas.microsoft.com/office/drawing/2014/main" id="{D1C48F3D-C2F7-449E-9772-FB1032DCF5AE}"/>
              </a:ext>
            </a:extLst>
          </p:cNvPr>
          <p:cNvPicPr>
            <a:picLocks noChangeAspect="1"/>
          </p:cNvPicPr>
          <p:nvPr/>
        </p:nvPicPr>
        <p:blipFill>
          <a:blip r:embed="rId2"/>
          <a:stretch>
            <a:fillRect/>
          </a:stretch>
        </p:blipFill>
        <p:spPr>
          <a:xfrm>
            <a:off x="1617774" y="805583"/>
            <a:ext cx="3984951" cy="4660762"/>
          </a:xfrm>
          <a:prstGeom prst="rect">
            <a:avLst/>
          </a:prstGeom>
        </p:spPr>
      </p:pic>
      <p:cxnSp>
        <p:nvCxnSpPr>
          <p:cNvPr id="23" name="Straight Connector 2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02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F085-D2DC-4888-9CA1-3C20571C1AB2}"/>
              </a:ext>
            </a:extLst>
          </p:cNvPr>
          <p:cNvSpPr>
            <a:spLocks noGrp="1"/>
          </p:cNvSpPr>
          <p:nvPr>
            <p:ph type="title"/>
          </p:nvPr>
        </p:nvSpPr>
        <p:spPr>
          <a:xfrm>
            <a:off x="1451579" y="804519"/>
            <a:ext cx="9603275" cy="1049235"/>
          </a:xfrm>
        </p:spPr>
        <p:txBody>
          <a:bodyPr>
            <a:normAutofit/>
          </a:bodyPr>
          <a:lstStyle/>
          <a:p>
            <a:r>
              <a:rPr lang="en-US">
                <a:latin typeface="Arial" panose="020B0604020202020204" pitchFamily="34" charset="0"/>
                <a:cs typeface="Arial" panose="020B0604020202020204" pitchFamily="34" charset="0"/>
              </a:rPr>
              <a:t>GIAI ĐOẠN 1: KICK OFF</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2CFCF1DF-E1B8-4890-8B51-6D201467651C}"/>
              </a:ext>
            </a:extLst>
          </p:cNvPr>
          <p:cNvGraphicFramePr>
            <a:graphicFrameLocks noGrp="1"/>
          </p:cNvGraphicFramePr>
          <p:nvPr>
            <p:ph idx="1"/>
            <p:extLst>
              <p:ext uri="{D42A27DB-BD31-4B8C-83A1-F6EECF244321}">
                <p14:modId xmlns:p14="http://schemas.microsoft.com/office/powerpoint/2010/main" val="4012832032"/>
              </p:ext>
            </p:extLst>
          </p:nvPr>
        </p:nvGraphicFramePr>
        <p:xfrm>
          <a:off x="1450975" y="2039815"/>
          <a:ext cx="9604378" cy="3554073"/>
        </p:xfrm>
        <a:graphic>
          <a:graphicData uri="http://schemas.openxmlformats.org/drawingml/2006/table">
            <a:tbl>
              <a:tblPr firstRow="1" bandRow="1">
                <a:noFill/>
                <a:tableStyleId>{5C22544A-7EE6-4342-B048-85BDC9FD1C3A}</a:tableStyleId>
              </a:tblPr>
              <a:tblGrid>
                <a:gridCol w="1320360">
                  <a:extLst>
                    <a:ext uri="{9D8B030D-6E8A-4147-A177-3AD203B41FA5}">
                      <a16:colId xmlns:a16="http://schemas.microsoft.com/office/drawing/2014/main" val="580418053"/>
                    </a:ext>
                  </a:extLst>
                </a:gridCol>
                <a:gridCol w="1231622">
                  <a:extLst>
                    <a:ext uri="{9D8B030D-6E8A-4147-A177-3AD203B41FA5}">
                      <a16:colId xmlns:a16="http://schemas.microsoft.com/office/drawing/2014/main" val="4027492604"/>
                    </a:ext>
                  </a:extLst>
                </a:gridCol>
                <a:gridCol w="1431123">
                  <a:extLst>
                    <a:ext uri="{9D8B030D-6E8A-4147-A177-3AD203B41FA5}">
                      <a16:colId xmlns:a16="http://schemas.microsoft.com/office/drawing/2014/main" val="1626656289"/>
                    </a:ext>
                  </a:extLst>
                </a:gridCol>
                <a:gridCol w="1965526">
                  <a:extLst>
                    <a:ext uri="{9D8B030D-6E8A-4147-A177-3AD203B41FA5}">
                      <a16:colId xmlns:a16="http://schemas.microsoft.com/office/drawing/2014/main" val="2102439408"/>
                    </a:ext>
                  </a:extLst>
                </a:gridCol>
                <a:gridCol w="3655747">
                  <a:extLst>
                    <a:ext uri="{9D8B030D-6E8A-4147-A177-3AD203B41FA5}">
                      <a16:colId xmlns:a16="http://schemas.microsoft.com/office/drawing/2014/main" val="3791956505"/>
                    </a:ext>
                  </a:extLst>
                </a:gridCol>
              </a:tblGrid>
              <a:tr h="659995">
                <a:tc>
                  <a:txBody>
                    <a:bodyPr/>
                    <a:lstStyle/>
                    <a:p>
                      <a:r>
                        <a:rPr lang="en-US" sz="1100">
                          <a:solidFill>
                            <a:schemeClr val="tx1"/>
                          </a:solidFill>
                          <a:latin typeface="Arial" panose="020B0604020202020204" pitchFamily="34" charset="0"/>
                          <a:cs typeface="Arial" panose="020B0604020202020204" pitchFamily="34" charset="0"/>
                        </a:rPr>
                        <a:t>PERSON</a:t>
                      </a:r>
                    </a:p>
                  </a:txBody>
                  <a:tcPr marL="155933" marR="93560" marT="93560" marB="9356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100">
                          <a:solidFill>
                            <a:schemeClr val="tx1"/>
                          </a:solidFill>
                          <a:latin typeface="Arial" panose="020B0604020202020204" pitchFamily="34" charset="0"/>
                          <a:cs typeface="Arial" panose="020B0604020202020204" pitchFamily="34" charset="0"/>
                        </a:rPr>
                        <a:t>ROLE/TITLE</a:t>
                      </a:r>
                    </a:p>
                  </a:txBody>
                  <a:tcPr marL="155933" marR="93560" marT="93560" marB="9356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100">
                          <a:solidFill>
                            <a:schemeClr val="tx1"/>
                          </a:solidFill>
                          <a:latin typeface="Arial" panose="020B0604020202020204" pitchFamily="34" charset="0"/>
                          <a:cs typeface="Arial" panose="020B0604020202020204" pitchFamily="34" charset="0"/>
                        </a:rPr>
                        <a:t>CONTACT INFORMATION</a:t>
                      </a:r>
                    </a:p>
                  </a:txBody>
                  <a:tcPr marL="155933" marR="93560" marT="93560" marB="9356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100" b="1" i="0" u="none" strike="noStrike" kern="1200">
                          <a:solidFill>
                            <a:schemeClr val="tx1"/>
                          </a:solidFill>
                          <a:effectLst/>
                          <a:latin typeface="Arial" panose="020B0604020202020204" pitchFamily="34" charset="0"/>
                          <a:ea typeface="+mn-ea"/>
                          <a:cs typeface="Arial" panose="020B0604020202020204" pitchFamily="34" charset="0"/>
                        </a:rPr>
                        <a:t>COMMUNICATION RESPONSIBILITY FREQUENCY</a:t>
                      </a:r>
                      <a:endParaRPr lang="en-US" sz="1100">
                        <a:solidFill>
                          <a:schemeClr val="tx1"/>
                        </a:solidFill>
                        <a:latin typeface="Arial" panose="020B0604020202020204" pitchFamily="34" charset="0"/>
                        <a:cs typeface="Arial" panose="020B0604020202020204" pitchFamily="34" charset="0"/>
                      </a:endParaRPr>
                    </a:p>
                  </a:txBody>
                  <a:tcPr marL="155933" marR="93560" marT="93560" marB="9356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1100" b="1" i="0" u="none" strike="noStrike" kern="1200">
                          <a:solidFill>
                            <a:schemeClr val="tx1"/>
                          </a:solidFill>
                          <a:effectLst/>
                          <a:latin typeface="Arial" panose="020B0604020202020204" pitchFamily="34" charset="0"/>
                          <a:ea typeface="+mn-ea"/>
                          <a:cs typeface="Arial" panose="020B0604020202020204" pitchFamily="34" charset="0"/>
                        </a:rPr>
                        <a:t>FORMAT / CHANNEL</a:t>
                      </a:r>
                      <a:endParaRPr lang="en-US" sz="1100">
                        <a:solidFill>
                          <a:schemeClr val="tx1"/>
                        </a:solidFill>
                        <a:latin typeface="Arial" panose="020B0604020202020204" pitchFamily="34" charset="0"/>
                        <a:cs typeface="Arial" panose="020B0604020202020204" pitchFamily="34" charset="0"/>
                      </a:endParaRPr>
                    </a:p>
                  </a:txBody>
                  <a:tcPr marL="155933" marR="93560" marT="93560" marB="9356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04861234"/>
                  </a:ext>
                </a:extLst>
              </a:tr>
              <a:tr h="868763">
                <a:tc>
                  <a:txBody>
                    <a:bodyPr/>
                    <a:lstStyle/>
                    <a:p>
                      <a:r>
                        <a:rPr lang="en-US" sz="1100" b="0" i="0" u="none" strike="noStrike" kern="1200">
                          <a:solidFill>
                            <a:schemeClr val="tx1"/>
                          </a:solidFill>
                          <a:effectLst/>
                          <a:latin typeface="Arial" panose="020B0604020202020204" pitchFamily="34" charset="0"/>
                          <a:ea typeface="+mn-ea"/>
                          <a:cs typeface="Arial" panose="020B0604020202020204" pitchFamily="34" charset="0"/>
                        </a:rPr>
                        <a:t>Nguyễn Đức Nhân</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100" b="0" i="0" u="none" strike="noStrike" kern="1200">
                          <a:solidFill>
                            <a:schemeClr val="tx1"/>
                          </a:solidFill>
                          <a:effectLst/>
                          <a:latin typeface="Arial" panose="020B0604020202020204" pitchFamily="34" charset="0"/>
                          <a:ea typeface="+mn-ea"/>
                          <a:cs typeface="Arial" panose="020B0604020202020204" pitchFamily="34" charset="0"/>
                        </a:rPr>
                        <a:t>Tr</a:t>
                      </a:r>
                      <a:r>
                        <a:rPr lang="vi-VN" sz="1100" b="0" i="0" u="none" strike="noStrike" kern="1200">
                          <a:solidFill>
                            <a:schemeClr val="tx1"/>
                          </a:solidFill>
                          <a:effectLst/>
                          <a:latin typeface="Arial" panose="020B0604020202020204" pitchFamily="34" charset="0"/>
                          <a:ea typeface="+mn-ea"/>
                          <a:cs typeface="Arial" panose="020B0604020202020204" pitchFamily="34" charset="0"/>
                        </a:rPr>
                        <a:t>ư</a:t>
                      </a:r>
                      <a:r>
                        <a:rPr lang="en-US" sz="1100" b="0" i="0" u="none" strike="noStrike" kern="1200">
                          <a:solidFill>
                            <a:schemeClr val="tx1"/>
                          </a:solidFill>
                          <a:effectLst/>
                          <a:latin typeface="Arial" panose="020B0604020202020204" pitchFamily="34" charset="0"/>
                          <a:ea typeface="+mn-ea"/>
                          <a:cs typeface="Arial" panose="020B0604020202020204" pitchFamily="34" charset="0"/>
                        </a:rPr>
                        <a:t>ởng Nhóm– Product Owner</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solidFill>
                          <a:latin typeface="Arial" panose="020B0604020202020204" pitchFamily="34" charset="0"/>
                          <a:cs typeface="Arial" panose="020B0604020202020204" pitchFamily="34" charset="0"/>
                        </a:rPr>
                        <a:t>Email, Điện Thoại</a:t>
                      </a:r>
                    </a:p>
                    <a:p>
                      <a:r>
                        <a:rPr lang="en-US" sz="1100">
                          <a:solidFill>
                            <a:schemeClr val="tx1"/>
                          </a:solidFill>
                          <a:latin typeface="Arial" panose="020B0604020202020204" pitchFamily="34" charset="0"/>
                          <a:cs typeface="Arial" panose="020B0604020202020204" pitchFamily="34" charset="0"/>
                        </a:rPr>
                        <a:t>Họp trực tiếp</a:t>
                      </a:r>
                    </a:p>
                  </a:txBody>
                  <a:tcPr marL="155933" marR="81085" marT="81085" marB="810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100" b="0" i="0" u="none" strike="noStrike" kern="1200">
                          <a:solidFill>
                            <a:schemeClr val="tx1"/>
                          </a:solidFill>
                          <a:effectLst/>
                          <a:latin typeface="Arial" panose="020B0604020202020204" pitchFamily="34" charset="0"/>
                          <a:ea typeface="+mn-ea"/>
                          <a:cs typeface="Arial" panose="020B0604020202020204" pitchFamily="34" charset="0"/>
                        </a:rPr>
                        <a:t>Hàng tuần, Hàng Tháng</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100" b="0" i="0" u="none" strike="noStrike" kern="1200">
                          <a:solidFill>
                            <a:schemeClr val="tx1"/>
                          </a:solidFill>
                          <a:effectLst/>
                          <a:latin typeface="Arial" panose="020B0604020202020204" pitchFamily="34" charset="0"/>
                          <a:ea typeface="+mn-ea"/>
                          <a:cs typeface="Arial" panose="020B0604020202020204" pitchFamily="34" charset="0"/>
                        </a:rPr>
                        <a:t>Tạo cuộc họp Scrum mỗi tuần, báo cáo tiến độ hàng tuần bằng cách sử dụng cập nhật dòng thời gian / tiến độ công việc hàng tháng cho mentor qua google drive </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160128184"/>
                  </a:ext>
                </a:extLst>
              </a:tr>
              <a:tr h="400991">
                <a:tc>
                  <a:txBody>
                    <a:bodyPr/>
                    <a:lstStyle/>
                    <a:p>
                      <a:r>
                        <a:rPr lang="vi-VN" sz="1100" b="0" i="0" u="none" strike="noStrike" kern="1200">
                          <a:solidFill>
                            <a:schemeClr val="tx1"/>
                          </a:solidFill>
                          <a:effectLst/>
                          <a:latin typeface="Arial" panose="020B0604020202020204" pitchFamily="34" charset="0"/>
                          <a:ea typeface="+mn-ea"/>
                          <a:cs typeface="Arial" panose="020B0604020202020204" pitchFamily="34" charset="0"/>
                        </a:rPr>
                        <a:t>Lê Quốc Lương</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b="0" i="0" u="none" strike="noStrike" kern="1200">
                          <a:solidFill>
                            <a:schemeClr val="dk1"/>
                          </a:solidFill>
                          <a:effectLst/>
                          <a:latin typeface="Arial" panose="020B0604020202020204" pitchFamily="34" charset="0"/>
                          <a:ea typeface="+mn-ea"/>
                          <a:cs typeface="Arial" panose="020B0604020202020204" pitchFamily="34" charset="0"/>
                        </a:rPr>
                        <a:t>Thành viên - Programmer</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solidFill>
                          <a:latin typeface="Arial" panose="020B0604020202020204" pitchFamily="34" charset="0"/>
                          <a:cs typeface="Arial" panose="020B0604020202020204" pitchFamily="34" charset="0"/>
                        </a:rPr>
                        <a:t>Email, Điện Thoại</a:t>
                      </a:r>
                    </a:p>
                    <a:p>
                      <a:r>
                        <a:rPr lang="en-US" sz="1100">
                          <a:solidFill>
                            <a:schemeClr val="tx1"/>
                          </a:solidFill>
                          <a:latin typeface="Arial" panose="020B0604020202020204" pitchFamily="34" charset="0"/>
                          <a:cs typeface="Arial" panose="020B0604020202020204" pitchFamily="34" charset="0"/>
                        </a:rPr>
                        <a:t>Họp trực tiếp</a:t>
                      </a:r>
                    </a:p>
                    <a:p>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a:solidFill>
                            <a:schemeClr val="tx1"/>
                          </a:solidFill>
                          <a:effectLst/>
                          <a:latin typeface="Arial" panose="020B0604020202020204" pitchFamily="34" charset="0"/>
                          <a:ea typeface="+mn-ea"/>
                          <a:cs typeface="Arial" panose="020B0604020202020204" pitchFamily="34" charset="0"/>
                        </a:rPr>
                        <a:t>Hàng tuần, Hàng Tháng</a:t>
                      </a:r>
                      <a:endParaRPr lang="en-US" sz="1100">
                        <a:solidFill>
                          <a:schemeClr val="tx1"/>
                        </a:solidFill>
                        <a:latin typeface="Arial" panose="020B0604020202020204" pitchFamily="34" charset="0"/>
                        <a:cs typeface="Arial" panose="020B0604020202020204" pitchFamily="34" charset="0"/>
                      </a:endParaRPr>
                    </a:p>
                    <a:p>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b="0" i="0" u="none" strike="noStrike" kern="1200">
                          <a:solidFill>
                            <a:schemeClr val="dk1"/>
                          </a:solidFill>
                          <a:effectLst/>
                          <a:latin typeface="Arial" panose="020B0604020202020204" pitchFamily="34" charset="0"/>
                          <a:ea typeface="+mn-ea"/>
                          <a:cs typeface="Arial" panose="020B0604020202020204" pitchFamily="34" charset="0"/>
                        </a:rPr>
                        <a:t>Check in hàng ngày, hàng tuần trong các cuộc họp,email</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93513877"/>
                  </a:ext>
                </a:extLst>
              </a:tr>
              <a:tr h="400991">
                <a:tc>
                  <a:txBody>
                    <a:bodyPr/>
                    <a:lstStyle/>
                    <a:p>
                      <a:r>
                        <a:rPr lang="en-US" sz="1100" b="0" i="0" u="none" strike="noStrike" kern="1200">
                          <a:solidFill>
                            <a:schemeClr val="dk1"/>
                          </a:solidFill>
                          <a:effectLst/>
                          <a:latin typeface="Arial" panose="020B0604020202020204" pitchFamily="34" charset="0"/>
                          <a:ea typeface="+mn-ea"/>
                          <a:cs typeface="Arial" panose="020B0604020202020204" pitchFamily="34" charset="0"/>
                        </a:rPr>
                        <a:t>Phạm Thế Vị</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solidFill>
                          <a:latin typeface="Arial" panose="020B0604020202020204" pitchFamily="34" charset="0"/>
                          <a:cs typeface="Arial" panose="020B0604020202020204" pitchFamily="34" charset="0"/>
                        </a:rPr>
                        <a:t>Thành viên –</a:t>
                      </a:r>
                    </a:p>
                    <a:p>
                      <a:r>
                        <a:rPr lang="en-US" sz="1100">
                          <a:solidFill>
                            <a:schemeClr val="tx1"/>
                          </a:solidFill>
                          <a:latin typeface="Arial" panose="020B0604020202020204" pitchFamily="34" charset="0"/>
                          <a:cs typeface="Arial" panose="020B0604020202020204" pitchFamily="34" charset="0"/>
                        </a:rPr>
                        <a:t>Scrum Master</a:t>
                      </a: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solidFill>
                          <a:latin typeface="Arial" panose="020B0604020202020204" pitchFamily="34" charset="0"/>
                          <a:cs typeface="Arial" panose="020B0604020202020204" pitchFamily="34" charset="0"/>
                        </a:rPr>
                        <a:t>Email, Điện Thoại</a:t>
                      </a:r>
                    </a:p>
                    <a:p>
                      <a:r>
                        <a:rPr lang="en-US" sz="1100">
                          <a:solidFill>
                            <a:schemeClr val="tx1"/>
                          </a:solidFill>
                          <a:latin typeface="Arial" panose="020B0604020202020204" pitchFamily="34" charset="0"/>
                          <a:cs typeface="Arial" panose="020B0604020202020204" pitchFamily="34" charset="0"/>
                        </a:rPr>
                        <a:t>Họp trực tiếp</a:t>
                      </a:r>
                    </a:p>
                    <a:p>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a:solidFill>
                            <a:schemeClr val="tx1"/>
                          </a:solidFill>
                          <a:effectLst/>
                          <a:latin typeface="Arial" panose="020B0604020202020204" pitchFamily="34" charset="0"/>
                          <a:ea typeface="+mn-ea"/>
                          <a:cs typeface="Arial" panose="020B0604020202020204" pitchFamily="34" charset="0"/>
                        </a:rPr>
                        <a:t>Hàng tuần, Hàng Tháng</a:t>
                      </a:r>
                      <a:endParaRPr lang="en-US" sz="1100">
                        <a:solidFill>
                          <a:schemeClr val="tx1"/>
                        </a:solidFill>
                        <a:latin typeface="Arial" panose="020B0604020202020204" pitchFamily="34" charset="0"/>
                        <a:cs typeface="Arial" panose="020B0604020202020204" pitchFamily="34" charset="0"/>
                      </a:endParaRPr>
                    </a:p>
                    <a:p>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b="0" i="0" u="none" strike="noStrike" kern="1200">
                          <a:solidFill>
                            <a:schemeClr val="dk1"/>
                          </a:solidFill>
                          <a:effectLst/>
                          <a:latin typeface="Arial" panose="020B0604020202020204" pitchFamily="34" charset="0"/>
                          <a:ea typeface="+mn-ea"/>
                          <a:cs typeface="Arial" panose="020B0604020202020204" pitchFamily="34" charset="0"/>
                        </a:rPr>
                        <a:t>Check in hàng ngày, hàng tuần trong các cuộc họp,email, ghi biên bản cuộc họp, tạo cuộc họp cuối Sprint.</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96912152"/>
                  </a:ext>
                </a:extLst>
              </a:tr>
              <a:tr h="400991">
                <a:tc>
                  <a:txBody>
                    <a:bodyPr/>
                    <a:lstStyle/>
                    <a:p>
                      <a:r>
                        <a:rPr lang="en-US" sz="1100" b="0" i="0" u="none" strike="noStrike" kern="1200">
                          <a:solidFill>
                            <a:schemeClr val="dk1"/>
                          </a:solidFill>
                          <a:effectLst/>
                          <a:latin typeface="Arial" panose="020B0604020202020204" pitchFamily="34" charset="0"/>
                          <a:ea typeface="+mn-ea"/>
                          <a:cs typeface="Arial" panose="020B0604020202020204" pitchFamily="34" charset="0"/>
                        </a:rPr>
                        <a:t>Huỳnh Tuấn Đạt</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solidFill>
                          <a:latin typeface="Arial" panose="020B0604020202020204" pitchFamily="34" charset="0"/>
                          <a:cs typeface="Arial" panose="020B0604020202020204" pitchFamily="34" charset="0"/>
                        </a:rPr>
                        <a:t>Thành Viên – </a:t>
                      </a:r>
                    </a:p>
                    <a:p>
                      <a:r>
                        <a:rPr lang="en-US" sz="1100">
                          <a:solidFill>
                            <a:schemeClr val="tx1"/>
                          </a:solidFill>
                          <a:latin typeface="Arial" panose="020B0604020202020204" pitchFamily="34" charset="0"/>
                          <a:cs typeface="Arial" panose="020B0604020202020204" pitchFamily="34" charset="0"/>
                        </a:rPr>
                        <a:t>Tester</a:t>
                      </a: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a:solidFill>
                            <a:schemeClr val="tx1"/>
                          </a:solidFill>
                          <a:latin typeface="Arial" panose="020B0604020202020204" pitchFamily="34" charset="0"/>
                          <a:cs typeface="Arial" panose="020B0604020202020204" pitchFamily="34" charset="0"/>
                        </a:rPr>
                        <a:t>Email, Điện Thoại</a:t>
                      </a:r>
                    </a:p>
                    <a:p>
                      <a:r>
                        <a:rPr lang="en-US" sz="1100">
                          <a:solidFill>
                            <a:schemeClr val="tx1"/>
                          </a:solidFill>
                          <a:latin typeface="Arial" panose="020B0604020202020204" pitchFamily="34" charset="0"/>
                          <a:cs typeface="Arial" panose="020B0604020202020204" pitchFamily="34" charset="0"/>
                        </a:rPr>
                        <a:t>Họp trực tiếp</a:t>
                      </a:r>
                    </a:p>
                    <a:p>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a:solidFill>
                            <a:schemeClr val="tx1"/>
                          </a:solidFill>
                          <a:effectLst/>
                          <a:latin typeface="Arial" panose="020B0604020202020204" pitchFamily="34" charset="0"/>
                          <a:ea typeface="+mn-ea"/>
                          <a:cs typeface="Arial" panose="020B0604020202020204" pitchFamily="34" charset="0"/>
                        </a:rPr>
                        <a:t>Hàng tuần, Hàng Tháng</a:t>
                      </a:r>
                      <a:endParaRPr lang="en-US" sz="1100">
                        <a:solidFill>
                          <a:schemeClr val="tx1"/>
                        </a:solidFill>
                        <a:latin typeface="Arial" panose="020B0604020202020204" pitchFamily="34" charset="0"/>
                        <a:cs typeface="Arial" panose="020B0604020202020204" pitchFamily="34" charset="0"/>
                      </a:endParaRPr>
                    </a:p>
                    <a:p>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100" b="0" i="0" u="none" strike="noStrike" kern="1200">
                          <a:solidFill>
                            <a:schemeClr val="dk1"/>
                          </a:solidFill>
                          <a:effectLst/>
                          <a:latin typeface="Arial" panose="020B0604020202020204" pitchFamily="34" charset="0"/>
                          <a:ea typeface="+mn-ea"/>
                          <a:cs typeface="Arial" panose="020B0604020202020204" pitchFamily="34" charset="0"/>
                        </a:rPr>
                        <a:t>Thông báo kết quả test hàng tuần</a:t>
                      </a:r>
                      <a:endParaRPr lang="en-US" sz="1100">
                        <a:solidFill>
                          <a:schemeClr val="tx1"/>
                        </a:solidFill>
                        <a:latin typeface="Arial" panose="020B0604020202020204" pitchFamily="34" charset="0"/>
                        <a:cs typeface="Arial" panose="020B0604020202020204" pitchFamily="34" charset="0"/>
                      </a:endParaRPr>
                    </a:p>
                  </a:txBody>
                  <a:tcPr marL="155933" marR="81085" marT="81085" marB="810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02040320"/>
                  </a:ext>
                </a:extLst>
              </a:tr>
            </a:tbl>
          </a:graphicData>
        </a:graphic>
      </p:graphicFrame>
      <p:sp>
        <p:nvSpPr>
          <p:cNvPr id="5" name="Slide Number Placeholder 4">
            <a:extLst>
              <a:ext uri="{FF2B5EF4-FFF2-40B4-BE49-F238E27FC236}">
                <a16:creationId xmlns:a16="http://schemas.microsoft.com/office/drawing/2014/main" id="{7642D54A-6DDE-4F01-B7D8-E487BE4253FC}"/>
              </a:ext>
            </a:extLst>
          </p:cNvPr>
          <p:cNvSpPr>
            <a:spLocks noGrp="1"/>
          </p:cNvSpPr>
          <p:nvPr>
            <p:ph type="sldNum" sz="quarter" idx="12"/>
          </p:nvPr>
        </p:nvSpPr>
        <p:spPr>
          <a:xfrm>
            <a:off x="11380981" y="5624684"/>
            <a:ext cx="811019" cy="503578"/>
          </a:xfrm>
        </p:spPr>
        <p:txBody>
          <a:bodyPr/>
          <a:lstStyle/>
          <a:p>
            <a:fld id="{4AB760A4-A247-4C03-8F9B-FC2EF86D9035}" type="slidenum">
              <a:rPr lang="en-US" smtClean="0"/>
              <a:t>10</a:t>
            </a:fld>
            <a:endParaRPr lang="en-US"/>
          </a:p>
        </p:txBody>
      </p:sp>
    </p:spTree>
    <p:extLst>
      <p:ext uri="{BB962C8B-B14F-4D97-AF65-F5344CB8AC3E}">
        <p14:creationId xmlns:p14="http://schemas.microsoft.com/office/powerpoint/2010/main" val="7423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772CB37-7487-429D-8AE7-DFBDD26F2347}"/>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2800">
                <a:latin typeface="Arial" panose="020B0604020202020204" pitchFamily="34" charset="0"/>
                <a:cs typeface="Arial" panose="020B0604020202020204" pitchFamily="34" charset="0"/>
              </a:rPr>
              <a:t>Giai đoạn 2: lên kế hoach phát triển dự án</a:t>
            </a:r>
          </a:p>
        </p:txBody>
      </p:sp>
      <p:pic>
        <p:nvPicPr>
          <p:cNvPr id="4098" name="Picture 2" descr="Káº¿t quáº£ hÃ¬nh áº£nh cho 3 sprint scrum">
            <a:extLst>
              <a:ext uri="{FF2B5EF4-FFF2-40B4-BE49-F238E27FC236}">
                <a16:creationId xmlns:a16="http://schemas.microsoft.com/office/drawing/2014/main" id="{2735144F-2B53-475E-B4F4-033944A0D80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583693" y="643992"/>
            <a:ext cx="7023488" cy="3652214"/>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5" name="Picture 84">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86">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F888322-A6D5-491E-A1D2-42FDAB6B4E5F}"/>
              </a:ext>
            </a:extLst>
          </p:cNvPr>
          <p:cNvSpPr>
            <a:spLocks noGrp="1"/>
          </p:cNvSpPr>
          <p:nvPr>
            <p:ph type="sldNum" sz="quarter" idx="12"/>
          </p:nvPr>
        </p:nvSpPr>
        <p:spPr>
          <a:xfrm>
            <a:off x="11380981" y="5567335"/>
            <a:ext cx="811019" cy="503578"/>
          </a:xfrm>
        </p:spPr>
        <p:txBody>
          <a:bodyPr/>
          <a:lstStyle/>
          <a:p>
            <a:fld id="{4AB760A4-A247-4C03-8F9B-FC2EF86D9035}" type="slidenum">
              <a:rPr lang="en-US" smtClean="0"/>
              <a:t>11</a:t>
            </a:fld>
            <a:endParaRPr lang="en-US"/>
          </a:p>
        </p:txBody>
      </p:sp>
    </p:spTree>
    <p:extLst>
      <p:ext uri="{BB962C8B-B14F-4D97-AF65-F5344CB8AC3E}">
        <p14:creationId xmlns:p14="http://schemas.microsoft.com/office/powerpoint/2010/main" val="36243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F5526A0-816B-4D70-855A-79F46CC2C7CE}"/>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Kế hoạch thực hiện dự án Give &amp; Get</a:t>
            </a:r>
          </a:p>
        </p:txBody>
      </p:sp>
      <p:sp>
        <p:nvSpPr>
          <p:cNvPr id="4" name="Slide Number Placeholder 3">
            <a:extLst>
              <a:ext uri="{FF2B5EF4-FFF2-40B4-BE49-F238E27FC236}">
                <a16:creationId xmlns:a16="http://schemas.microsoft.com/office/drawing/2014/main" id="{FB8ECEAF-3433-478E-BC58-6EEEF1FB483A}"/>
              </a:ext>
            </a:extLst>
          </p:cNvPr>
          <p:cNvSpPr>
            <a:spLocks noGrp="1"/>
          </p:cNvSpPr>
          <p:nvPr>
            <p:ph type="sldNum" sz="quarter" idx="12"/>
          </p:nvPr>
        </p:nvSpPr>
        <p:spPr>
          <a:xfrm>
            <a:off x="11380981" y="5621839"/>
            <a:ext cx="811019" cy="503578"/>
          </a:xfrm>
        </p:spPr>
        <p:txBody>
          <a:bodyPr vert="horz" lIns="91440" tIns="45720" rIns="91440" bIns="45720" rtlCol="0" anchor="t">
            <a:normAutofit/>
          </a:bodyPr>
          <a:lstStyle/>
          <a:p>
            <a:pPr>
              <a:lnSpc>
                <a:spcPct val="90000"/>
              </a:lnSpc>
              <a:spcAft>
                <a:spcPts val="600"/>
              </a:spcAft>
            </a:pPr>
            <a:fld id="{4AB760A4-A247-4C03-8F9B-FC2EF86D9035}" type="slidenum">
              <a:rPr lang="en-US" smtClean="0">
                <a:latin typeface="Arial" panose="020B0604020202020204" pitchFamily="34" charset="0"/>
                <a:cs typeface="Arial" panose="020B0604020202020204" pitchFamily="34" charset="0"/>
              </a:rPr>
              <a:pPr>
                <a:lnSpc>
                  <a:spcPct val="90000"/>
                </a:lnSpc>
                <a:spcAft>
                  <a:spcPts val="600"/>
                </a:spcAft>
              </a:pPr>
              <a:t>12</a:t>
            </a:fld>
            <a:endParaRPr lang="en-US">
              <a:latin typeface="Arial" panose="020B0604020202020204" pitchFamily="34" charset="0"/>
              <a:cs typeface="Arial" panose="020B0604020202020204" pitchFamily="34" charset="0"/>
            </a:endParaRPr>
          </a:p>
        </p:txBody>
      </p:sp>
      <p:graphicFrame>
        <p:nvGraphicFramePr>
          <p:cNvPr id="5" name="Content Placeholder 4">
            <a:extLst>
              <a:ext uri="{FF2B5EF4-FFF2-40B4-BE49-F238E27FC236}">
                <a16:creationId xmlns:a16="http://schemas.microsoft.com/office/drawing/2014/main" id="{BF016B01-2E29-40C5-A5DF-EE31B3402108}"/>
              </a:ext>
            </a:extLst>
          </p:cNvPr>
          <p:cNvGraphicFramePr>
            <a:graphicFrameLocks noGrp="1"/>
          </p:cNvGraphicFramePr>
          <p:nvPr>
            <p:ph idx="1"/>
            <p:extLst>
              <p:ext uri="{D42A27DB-BD31-4B8C-83A1-F6EECF244321}">
                <p14:modId xmlns:p14="http://schemas.microsoft.com/office/powerpoint/2010/main" val="1882215488"/>
              </p:ext>
            </p:extLst>
          </p:nvPr>
        </p:nvGraphicFramePr>
        <p:xfrm>
          <a:off x="1451579" y="2297676"/>
          <a:ext cx="9603276" cy="2886727"/>
        </p:xfrm>
        <a:graphic>
          <a:graphicData uri="http://schemas.openxmlformats.org/drawingml/2006/table">
            <a:tbl>
              <a:tblPr firstRow="1" bandRow="1">
                <a:tableStyleId>{5C22544A-7EE6-4342-B048-85BDC9FD1C3A}</a:tableStyleId>
              </a:tblPr>
              <a:tblGrid>
                <a:gridCol w="2229403">
                  <a:extLst>
                    <a:ext uri="{9D8B030D-6E8A-4147-A177-3AD203B41FA5}">
                      <a16:colId xmlns:a16="http://schemas.microsoft.com/office/drawing/2014/main" val="474705460"/>
                    </a:ext>
                  </a:extLst>
                </a:gridCol>
                <a:gridCol w="2650507">
                  <a:extLst>
                    <a:ext uri="{9D8B030D-6E8A-4147-A177-3AD203B41FA5}">
                      <a16:colId xmlns:a16="http://schemas.microsoft.com/office/drawing/2014/main" val="153108068"/>
                    </a:ext>
                  </a:extLst>
                </a:gridCol>
                <a:gridCol w="2642681">
                  <a:extLst>
                    <a:ext uri="{9D8B030D-6E8A-4147-A177-3AD203B41FA5}">
                      <a16:colId xmlns:a16="http://schemas.microsoft.com/office/drawing/2014/main" val="4160177343"/>
                    </a:ext>
                  </a:extLst>
                </a:gridCol>
                <a:gridCol w="2080685">
                  <a:extLst>
                    <a:ext uri="{9D8B030D-6E8A-4147-A177-3AD203B41FA5}">
                      <a16:colId xmlns:a16="http://schemas.microsoft.com/office/drawing/2014/main" val="1987753534"/>
                    </a:ext>
                  </a:extLst>
                </a:gridCol>
              </a:tblGrid>
              <a:tr h="1037275">
                <a:tc>
                  <a:txBody>
                    <a:bodyPr/>
                    <a:lstStyle/>
                    <a:p>
                      <a:r>
                        <a:rPr lang="en-US" sz="2400">
                          <a:latin typeface="Arial" panose="020B0604020202020204" pitchFamily="34" charset="0"/>
                          <a:cs typeface="Arial" panose="020B0604020202020204" pitchFamily="34" charset="0"/>
                        </a:rPr>
                        <a:t>Các Sprint</a:t>
                      </a:r>
                    </a:p>
                  </a:txBody>
                  <a:tcPr marL="159622" marR="159622" marT="79812" marB="79812"/>
                </a:tc>
                <a:tc>
                  <a:txBody>
                    <a:bodyPr/>
                    <a:lstStyle/>
                    <a:p>
                      <a:r>
                        <a:rPr lang="en-US" sz="2400">
                          <a:latin typeface="Arial" panose="020B0604020202020204" pitchFamily="34" charset="0"/>
                          <a:cs typeface="Arial" panose="020B0604020202020204" pitchFamily="34" charset="0"/>
                        </a:rPr>
                        <a:t>Thời gian bắt đầu</a:t>
                      </a:r>
                    </a:p>
                  </a:txBody>
                  <a:tcPr marL="159622" marR="159622" marT="79812" marB="79812"/>
                </a:tc>
                <a:tc>
                  <a:txBody>
                    <a:bodyPr/>
                    <a:lstStyle/>
                    <a:p>
                      <a:r>
                        <a:rPr lang="en-US" sz="2400">
                          <a:latin typeface="Arial" panose="020B0604020202020204" pitchFamily="34" charset="0"/>
                          <a:cs typeface="Arial" panose="020B0604020202020204" pitchFamily="34" charset="0"/>
                        </a:rPr>
                        <a:t>Thời gian kết thúc</a:t>
                      </a:r>
                    </a:p>
                  </a:txBody>
                  <a:tcPr marL="159622" marR="159622" marT="79812" marB="79812"/>
                </a:tc>
                <a:tc>
                  <a:txBody>
                    <a:bodyPr/>
                    <a:lstStyle/>
                    <a:p>
                      <a:r>
                        <a:rPr lang="en-US" sz="2400">
                          <a:latin typeface="Arial" panose="020B0604020202020204" pitchFamily="34" charset="0"/>
                          <a:cs typeface="Arial" panose="020B0604020202020204" pitchFamily="34" charset="0"/>
                        </a:rPr>
                        <a:t>Tổng thời gian</a:t>
                      </a:r>
                    </a:p>
                  </a:txBody>
                  <a:tcPr marL="159622" marR="159622" marT="79812" marB="79812"/>
                </a:tc>
                <a:extLst>
                  <a:ext uri="{0D108BD9-81ED-4DB2-BD59-A6C34878D82A}">
                    <a16:rowId xmlns:a16="http://schemas.microsoft.com/office/drawing/2014/main" val="2312713617"/>
                  </a:ext>
                </a:extLst>
              </a:tr>
              <a:tr h="616484">
                <a:tc>
                  <a:txBody>
                    <a:bodyPr/>
                    <a:lstStyle/>
                    <a:p>
                      <a:r>
                        <a:rPr lang="en-US" sz="2400">
                          <a:latin typeface="Arial" panose="020B0604020202020204" pitchFamily="34" charset="0"/>
                          <a:cs typeface="Arial" panose="020B0604020202020204" pitchFamily="34" charset="0"/>
                        </a:rPr>
                        <a:t>Sprint 1</a:t>
                      </a:r>
                    </a:p>
                  </a:txBody>
                  <a:tcPr marL="159622" marR="159622" marT="79812" marB="79812"/>
                </a:tc>
                <a:tc>
                  <a:txBody>
                    <a:bodyPr/>
                    <a:lstStyle/>
                    <a:p>
                      <a:r>
                        <a:rPr lang="en-US" sz="2400">
                          <a:latin typeface="Arial" panose="020B0604020202020204" pitchFamily="34" charset="0"/>
                          <a:cs typeface="Arial" panose="020B0604020202020204" pitchFamily="34" charset="0"/>
                        </a:rPr>
                        <a:t>22/06/2019</a:t>
                      </a:r>
                    </a:p>
                  </a:txBody>
                  <a:tcPr marL="159622" marR="159622" marT="79812" marB="79812"/>
                </a:tc>
                <a:tc>
                  <a:txBody>
                    <a:bodyPr/>
                    <a:lstStyle/>
                    <a:p>
                      <a:r>
                        <a:rPr lang="en-US" sz="2400">
                          <a:latin typeface="Arial" panose="020B0604020202020204" pitchFamily="34" charset="0"/>
                          <a:cs typeface="Arial" panose="020B0604020202020204" pitchFamily="34" charset="0"/>
                        </a:rPr>
                        <a:t>12/07/2019</a:t>
                      </a:r>
                    </a:p>
                  </a:txBody>
                  <a:tcPr marL="159622" marR="159622" marT="79812" marB="79812"/>
                </a:tc>
                <a:tc>
                  <a:txBody>
                    <a:bodyPr/>
                    <a:lstStyle/>
                    <a:p>
                      <a:r>
                        <a:rPr lang="en-US" sz="2400">
                          <a:latin typeface="Arial" panose="020B0604020202020204" pitchFamily="34" charset="0"/>
                          <a:cs typeface="Arial" panose="020B0604020202020204" pitchFamily="34" charset="0"/>
                        </a:rPr>
                        <a:t>20 ngày</a:t>
                      </a:r>
                    </a:p>
                  </a:txBody>
                  <a:tcPr marL="159622" marR="159622" marT="79812" marB="79812"/>
                </a:tc>
                <a:extLst>
                  <a:ext uri="{0D108BD9-81ED-4DB2-BD59-A6C34878D82A}">
                    <a16:rowId xmlns:a16="http://schemas.microsoft.com/office/drawing/2014/main" val="2522441111"/>
                  </a:ext>
                </a:extLst>
              </a:tr>
              <a:tr h="616484">
                <a:tc>
                  <a:txBody>
                    <a:bodyPr/>
                    <a:lstStyle/>
                    <a:p>
                      <a:r>
                        <a:rPr lang="en-US" sz="2400">
                          <a:latin typeface="Arial" panose="020B0604020202020204" pitchFamily="34" charset="0"/>
                          <a:cs typeface="Arial" panose="020B0604020202020204" pitchFamily="34" charset="0"/>
                        </a:rPr>
                        <a:t>Sprint 2</a:t>
                      </a:r>
                    </a:p>
                  </a:txBody>
                  <a:tcPr marL="159622" marR="159622" marT="79812" marB="79812"/>
                </a:tc>
                <a:tc>
                  <a:txBody>
                    <a:bodyPr/>
                    <a:lstStyle/>
                    <a:p>
                      <a:r>
                        <a:rPr lang="en-US" sz="2400">
                          <a:latin typeface="Arial" panose="020B0604020202020204" pitchFamily="34" charset="0"/>
                          <a:cs typeface="Arial" panose="020B0604020202020204" pitchFamily="34" charset="0"/>
                        </a:rPr>
                        <a:t>13/07/2019</a:t>
                      </a:r>
                    </a:p>
                  </a:txBody>
                  <a:tcPr marL="159622" marR="159622" marT="79812" marB="79812"/>
                </a:tc>
                <a:tc>
                  <a:txBody>
                    <a:bodyPr/>
                    <a:lstStyle/>
                    <a:p>
                      <a:r>
                        <a:rPr lang="en-US" sz="2400">
                          <a:latin typeface="Arial" panose="020B0604020202020204" pitchFamily="34" charset="0"/>
                          <a:cs typeface="Arial" panose="020B0604020202020204" pitchFamily="34" charset="0"/>
                        </a:rPr>
                        <a:t>02/08/2019</a:t>
                      </a:r>
                    </a:p>
                  </a:txBody>
                  <a:tcPr marL="159622" marR="159622" marT="79812" marB="79812"/>
                </a:tc>
                <a:tc>
                  <a:txBody>
                    <a:bodyPr/>
                    <a:lstStyle/>
                    <a:p>
                      <a:r>
                        <a:rPr lang="en-US" sz="2400">
                          <a:latin typeface="Arial" panose="020B0604020202020204" pitchFamily="34" charset="0"/>
                          <a:cs typeface="Arial" panose="020B0604020202020204" pitchFamily="34" charset="0"/>
                        </a:rPr>
                        <a:t>20 ngày</a:t>
                      </a:r>
                    </a:p>
                  </a:txBody>
                  <a:tcPr marL="159622" marR="159622" marT="79812" marB="79812"/>
                </a:tc>
                <a:extLst>
                  <a:ext uri="{0D108BD9-81ED-4DB2-BD59-A6C34878D82A}">
                    <a16:rowId xmlns:a16="http://schemas.microsoft.com/office/drawing/2014/main" val="3993467300"/>
                  </a:ext>
                </a:extLst>
              </a:tr>
              <a:tr h="616484">
                <a:tc>
                  <a:txBody>
                    <a:bodyPr/>
                    <a:lstStyle/>
                    <a:p>
                      <a:r>
                        <a:rPr lang="en-US" sz="2400">
                          <a:latin typeface="Arial" panose="020B0604020202020204" pitchFamily="34" charset="0"/>
                          <a:cs typeface="Arial" panose="020B0604020202020204" pitchFamily="34" charset="0"/>
                        </a:rPr>
                        <a:t>Sprint 3</a:t>
                      </a:r>
                    </a:p>
                  </a:txBody>
                  <a:tcPr marL="159622" marR="159622" marT="79812" marB="79812"/>
                </a:tc>
                <a:tc>
                  <a:txBody>
                    <a:bodyPr/>
                    <a:lstStyle/>
                    <a:p>
                      <a:r>
                        <a:rPr lang="en-US" sz="2400">
                          <a:latin typeface="Arial" panose="020B0604020202020204" pitchFamily="34" charset="0"/>
                          <a:cs typeface="Arial" panose="020B0604020202020204" pitchFamily="34" charset="0"/>
                        </a:rPr>
                        <a:t>03/08/2019</a:t>
                      </a:r>
                    </a:p>
                  </a:txBody>
                  <a:tcPr marL="159622" marR="159622" marT="79812" marB="79812"/>
                </a:tc>
                <a:tc>
                  <a:txBody>
                    <a:bodyPr/>
                    <a:lstStyle/>
                    <a:p>
                      <a:r>
                        <a:rPr lang="en-US" sz="2400">
                          <a:latin typeface="Arial" panose="020B0604020202020204" pitchFamily="34" charset="0"/>
                          <a:cs typeface="Arial" panose="020B0604020202020204" pitchFamily="34" charset="0"/>
                        </a:rPr>
                        <a:t>23/08/2019</a:t>
                      </a:r>
                    </a:p>
                  </a:txBody>
                  <a:tcPr marL="159622" marR="159622" marT="79812" marB="79812"/>
                </a:tc>
                <a:tc>
                  <a:txBody>
                    <a:bodyPr/>
                    <a:lstStyle/>
                    <a:p>
                      <a:r>
                        <a:rPr lang="en-US" sz="2400">
                          <a:latin typeface="Arial" panose="020B0604020202020204" pitchFamily="34" charset="0"/>
                          <a:cs typeface="Arial" panose="020B0604020202020204" pitchFamily="34" charset="0"/>
                        </a:rPr>
                        <a:t>20 ngày</a:t>
                      </a:r>
                    </a:p>
                  </a:txBody>
                  <a:tcPr marL="159622" marR="159622" marT="79812" marB="79812"/>
                </a:tc>
                <a:extLst>
                  <a:ext uri="{0D108BD9-81ED-4DB2-BD59-A6C34878D82A}">
                    <a16:rowId xmlns:a16="http://schemas.microsoft.com/office/drawing/2014/main" val="1367305265"/>
                  </a:ext>
                </a:extLst>
              </a:tr>
            </a:tbl>
          </a:graphicData>
        </a:graphic>
      </p:graphicFrame>
    </p:spTree>
    <p:extLst>
      <p:ext uri="{BB962C8B-B14F-4D97-AF65-F5344CB8AC3E}">
        <p14:creationId xmlns:p14="http://schemas.microsoft.com/office/powerpoint/2010/main" val="89684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26B3C5C-75D4-48A0-B2A9-CE5A905C7A9B}"/>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100">
                <a:latin typeface="Arial" panose="020B0604020202020204" pitchFamily="34" charset="0"/>
                <a:cs typeface="Arial" panose="020B0604020202020204" pitchFamily="34" charset="0"/>
              </a:rPr>
              <a:t>Giai đoạn 3: triển khai thực hiện các Sprint </a:t>
            </a:r>
          </a:p>
        </p:txBody>
      </p:sp>
      <p:pic>
        <p:nvPicPr>
          <p:cNvPr id="6" name="Content Placeholder 5" descr="A close up of a device&#10;&#10;Description automatically generated">
            <a:extLst>
              <a:ext uri="{FF2B5EF4-FFF2-40B4-BE49-F238E27FC236}">
                <a16:creationId xmlns:a16="http://schemas.microsoft.com/office/drawing/2014/main" id="{2CB89F26-10B1-4F19-AD9F-ACFD59842D2A}"/>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79869" y="805583"/>
            <a:ext cx="4660762" cy="4660762"/>
          </a:xfrm>
          <a:prstGeom prst="rect">
            <a:avLst/>
          </a:prstGeom>
        </p:spPr>
      </p:pic>
      <p:sp>
        <p:nvSpPr>
          <p:cNvPr id="4" name="Slide Number Placeholder 3">
            <a:extLst>
              <a:ext uri="{FF2B5EF4-FFF2-40B4-BE49-F238E27FC236}">
                <a16:creationId xmlns:a16="http://schemas.microsoft.com/office/drawing/2014/main" id="{FB117E1E-53B1-435B-9A02-E9D4D19D2A18}"/>
              </a:ext>
            </a:extLst>
          </p:cNvPr>
          <p:cNvSpPr>
            <a:spLocks noGrp="1"/>
          </p:cNvSpPr>
          <p:nvPr>
            <p:ph type="sldNum" sz="quarter" idx="12"/>
          </p:nvPr>
        </p:nvSpPr>
        <p:spPr>
          <a:xfrm>
            <a:off x="11380678" y="5621934"/>
            <a:ext cx="811019" cy="503579"/>
          </a:xfrm>
        </p:spPr>
        <p:txBody>
          <a:bodyPr vert="horz" lIns="91440" tIns="45720" rIns="91440" bIns="45720" rtlCol="0" anchor="t">
            <a:normAutofit/>
          </a:bodyPr>
          <a:lstStyle/>
          <a:p>
            <a:pPr algn="l">
              <a:lnSpc>
                <a:spcPct val="90000"/>
              </a:lnSpc>
              <a:spcAft>
                <a:spcPts val="600"/>
              </a:spcAft>
            </a:pPr>
            <a:fld id="{4AB760A4-A247-4C03-8F9B-FC2EF86D9035}" type="slidenum">
              <a:rPr lang="en-US" smtClean="0"/>
              <a:pPr algn="l">
                <a:lnSpc>
                  <a:spcPct val="90000"/>
                </a:lnSpc>
                <a:spcAft>
                  <a:spcPts val="600"/>
                </a:spcAft>
              </a:pPr>
              <a:t>13</a:t>
            </a:fld>
            <a:endParaRPr lang="en-US"/>
          </a:p>
        </p:txBody>
      </p:sp>
      <p:cxnSp>
        <p:nvCxnSpPr>
          <p:cNvPr id="23" name="Straight Connector 2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614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6267EFC-3CD0-4917-B7BF-262CF1C05E23}"/>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Sprint 1: Các chức năng cơ bản của Give&amp;Get</a:t>
            </a:r>
          </a:p>
        </p:txBody>
      </p:sp>
      <p:sp>
        <p:nvSpPr>
          <p:cNvPr id="4" name="Slide Number Placeholder 3">
            <a:extLst>
              <a:ext uri="{FF2B5EF4-FFF2-40B4-BE49-F238E27FC236}">
                <a16:creationId xmlns:a16="http://schemas.microsoft.com/office/drawing/2014/main" id="{C1C1D343-638F-4CF0-BF95-4F6F78442EBB}"/>
              </a:ext>
            </a:extLst>
          </p:cNvPr>
          <p:cNvSpPr>
            <a:spLocks noGrp="1"/>
          </p:cNvSpPr>
          <p:nvPr>
            <p:ph type="sldNum" sz="quarter" idx="12"/>
          </p:nvPr>
        </p:nvSpPr>
        <p:spPr>
          <a:xfrm>
            <a:off x="11380981" y="5621936"/>
            <a:ext cx="811019" cy="503578"/>
          </a:xfrm>
        </p:spPr>
        <p:txBody>
          <a:bodyPr vert="horz" lIns="91440" tIns="45720" rIns="91440" bIns="45720" rtlCol="0" anchor="t">
            <a:normAutofit/>
          </a:bodyPr>
          <a:lstStyle/>
          <a:p>
            <a:pPr>
              <a:lnSpc>
                <a:spcPct val="90000"/>
              </a:lnSpc>
              <a:spcAft>
                <a:spcPts val="600"/>
              </a:spcAft>
            </a:pPr>
            <a:fld id="{4AB760A4-A247-4C03-8F9B-FC2EF86D9035}" type="slidenum">
              <a:rPr lang="en-US" smtClean="0"/>
              <a:pPr>
                <a:lnSpc>
                  <a:spcPct val="90000"/>
                </a:lnSpc>
                <a:spcAft>
                  <a:spcPts val="600"/>
                </a:spcAft>
              </a:pPr>
              <a:t>14</a:t>
            </a:fld>
            <a:endParaRPr lang="en-US"/>
          </a:p>
        </p:txBody>
      </p:sp>
      <p:pic>
        <p:nvPicPr>
          <p:cNvPr id="13" name="Content Placeholder 12" descr="A screenshot of a computer screen&#10;&#10;Description automatically generated">
            <a:extLst>
              <a:ext uri="{FF2B5EF4-FFF2-40B4-BE49-F238E27FC236}">
                <a16:creationId xmlns:a16="http://schemas.microsoft.com/office/drawing/2014/main" id="{974510C0-5313-469F-A7DB-EEF42DAAEFB2}"/>
              </a:ext>
            </a:extLst>
          </p:cNvPr>
          <p:cNvPicPr>
            <a:picLocks noGrp="1" noChangeAspect="1"/>
          </p:cNvPicPr>
          <p:nvPr>
            <p:ph idx="1"/>
          </p:nvPr>
        </p:nvPicPr>
        <p:blipFill>
          <a:blip r:embed="rId3"/>
          <a:stretch>
            <a:fillRect/>
          </a:stretch>
        </p:blipFill>
        <p:spPr>
          <a:xfrm>
            <a:off x="1451579" y="2015732"/>
            <a:ext cx="9518931" cy="3450613"/>
          </a:xfrm>
          <a:prstGeom prst="rect">
            <a:avLst/>
          </a:prstGeom>
        </p:spPr>
      </p:pic>
    </p:spTree>
    <p:extLst>
      <p:ext uri="{BB962C8B-B14F-4D97-AF65-F5344CB8AC3E}">
        <p14:creationId xmlns:p14="http://schemas.microsoft.com/office/powerpoint/2010/main" val="2109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2" name="Picture 4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6267EFC-3CD0-4917-B7BF-262CF1C05E23}"/>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Sprint 1: Các chức năng cơ bản của Give&amp;Get</a:t>
            </a:r>
          </a:p>
        </p:txBody>
      </p:sp>
      <p:sp>
        <p:nvSpPr>
          <p:cNvPr id="4" name="Slide Number Placeholder 3">
            <a:extLst>
              <a:ext uri="{FF2B5EF4-FFF2-40B4-BE49-F238E27FC236}">
                <a16:creationId xmlns:a16="http://schemas.microsoft.com/office/drawing/2014/main" id="{C1C1D343-638F-4CF0-BF95-4F6F78442EBB}"/>
              </a:ext>
            </a:extLst>
          </p:cNvPr>
          <p:cNvSpPr>
            <a:spLocks noGrp="1"/>
          </p:cNvSpPr>
          <p:nvPr>
            <p:ph type="sldNum" sz="quarter" idx="12"/>
          </p:nvPr>
        </p:nvSpPr>
        <p:spPr>
          <a:xfrm>
            <a:off x="11380981" y="5621839"/>
            <a:ext cx="811019" cy="503578"/>
          </a:xfrm>
        </p:spPr>
        <p:txBody>
          <a:bodyPr vert="horz" lIns="91440" tIns="45720" rIns="91440" bIns="45720" rtlCol="0" anchor="t">
            <a:normAutofit/>
          </a:bodyPr>
          <a:lstStyle/>
          <a:p>
            <a:pPr>
              <a:lnSpc>
                <a:spcPct val="90000"/>
              </a:lnSpc>
              <a:spcAft>
                <a:spcPts val="600"/>
              </a:spcAft>
            </a:pPr>
            <a:fld id="{4AB760A4-A247-4C03-8F9B-FC2EF86D9035}" type="slidenum">
              <a:rPr lang="en-US" smtClean="0"/>
              <a:pPr>
                <a:lnSpc>
                  <a:spcPct val="90000"/>
                </a:lnSpc>
                <a:spcAft>
                  <a:spcPts val="600"/>
                </a:spcAft>
              </a:pPr>
              <a:t>15</a:t>
            </a:fld>
            <a:endParaRPr lang="en-US"/>
          </a:p>
        </p:txBody>
      </p:sp>
      <p:pic>
        <p:nvPicPr>
          <p:cNvPr id="9" name="Content Placeholder 8" descr="A screen shot of a computer&#10;&#10;Description automatically generated">
            <a:extLst>
              <a:ext uri="{FF2B5EF4-FFF2-40B4-BE49-F238E27FC236}">
                <a16:creationId xmlns:a16="http://schemas.microsoft.com/office/drawing/2014/main" id="{2EA45E17-61D3-4284-B84C-CF68D448AA8D}"/>
              </a:ext>
            </a:extLst>
          </p:cNvPr>
          <p:cNvPicPr>
            <a:picLocks noGrp="1" noChangeAspect="1"/>
          </p:cNvPicPr>
          <p:nvPr>
            <p:ph idx="1"/>
          </p:nvPr>
        </p:nvPicPr>
        <p:blipFill>
          <a:blip r:embed="rId3"/>
          <a:stretch>
            <a:fillRect/>
          </a:stretch>
        </p:blipFill>
        <p:spPr>
          <a:xfrm>
            <a:off x="1451579" y="2216519"/>
            <a:ext cx="9603274" cy="3049039"/>
          </a:xfrm>
          <a:prstGeom prst="rect">
            <a:avLst/>
          </a:prstGeom>
        </p:spPr>
      </p:pic>
    </p:spTree>
    <p:extLst>
      <p:ext uri="{BB962C8B-B14F-4D97-AF65-F5344CB8AC3E}">
        <p14:creationId xmlns:p14="http://schemas.microsoft.com/office/powerpoint/2010/main" val="4091417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B4BD89D-94C5-455D-A3C5-9C6B102BCC0C}"/>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Sprint 2</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3E94262-10BB-4D83-8CDC-F0740A55B01B}"/>
              </a:ext>
            </a:extLst>
          </p:cNvPr>
          <p:cNvSpPr>
            <a:spLocks noGrp="1"/>
          </p:cNvSpPr>
          <p:nvPr>
            <p:ph type="sldNum" sz="quarter" idx="12"/>
          </p:nvPr>
        </p:nvSpPr>
        <p:spPr>
          <a:xfrm>
            <a:off x="11380981" y="5619905"/>
            <a:ext cx="811019" cy="503578"/>
          </a:xfrm>
        </p:spPr>
        <p:txBody>
          <a:bodyPr vert="horz" lIns="91440" tIns="45720" rIns="91440" bIns="45720" rtlCol="0" anchor="t">
            <a:normAutofit/>
          </a:bodyPr>
          <a:lstStyle/>
          <a:p>
            <a:pPr>
              <a:lnSpc>
                <a:spcPct val="90000"/>
              </a:lnSpc>
              <a:spcAft>
                <a:spcPts val="600"/>
              </a:spcAft>
            </a:pPr>
            <a:fld id="{4AB760A4-A247-4C03-8F9B-FC2EF86D9035}" type="slidenum">
              <a:rPr lang="en-US" smtClean="0"/>
              <a:pPr>
                <a:lnSpc>
                  <a:spcPct val="90000"/>
                </a:lnSpc>
                <a:spcAft>
                  <a:spcPts val="600"/>
                </a:spcAft>
              </a:pPr>
              <a:t>16</a:t>
            </a:fld>
            <a:endParaRPr lang="en-US"/>
          </a:p>
        </p:txBody>
      </p:sp>
      <p:pic>
        <p:nvPicPr>
          <p:cNvPr id="6" name="Picture 5">
            <a:extLst>
              <a:ext uri="{FF2B5EF4-FFF2-40B4-BE49-F238E27FC236}">
                <a16:creationId xmlns:a16="http://schemas.microsoft.com/office/drawing/2014/main" id="{9E2CE904-5074-4CDF-AEFA-B70CADCF6B00}"/>
              </a:ext>
            </a:extLst>
          </p:cNvPr>
          <p:cNvPicPr>
            <a:picLocks noChangeAspect="1"/>
          </p:cNvPicPr>
          <p:nvPr/>
        </p:nvPicPr>
        <p:blipFill>
          <a:blip r:embed="rId3"/>
          <a:stretch>
            <a:fillRect/>
          </a:stretch>
        </p:blipFill>
        <p:spPr>
          <a:xfrm>
            <a:off x="1489966" y="5494211"/>
            <a:ext cx="8401050" cy="419100"/>
          </a:xfrm>
          <a:prstGeom prst="rect">
            <a:avLst/>
          </a:prstGeom>
        </p:spPr>
      </p:pic>
      <p:pic>
        <p:nvPicPr>
          <p:cNvPr id="7" name="Picture 6">
            <a:extLst>
              <a:ext uri="{FF2B5EF4-FFF2-40B4-BE49-F238E27FC236}">
                <a16:creationId xmlns:a16="http://schemas.microsoft.com/office/drawing/2014/main" id="{83874EBD-323A-4D24-ABA4-36DFB4AA5C53}"/>
              </a:ext>
            </a:extLst>
          </p:cNvPr>
          <p:cNvPicPr>
            <a:picLocks noChangeAspect="1"/>
          </p:cNvPicPr>
          <p:nvPr/>
        </p:nvPicPr>
        <p:blipFill>
          <a:blip r:embed="rId4"/>
          <a:stretch>
            <a:fillRect/>
          </a:stretch>
        </p:blipFill>
        <p:spPr>
          <a:xfrm>
            <a:off x="1470629" y="2051248"/>
            <a:ext cx="8382000" cy="3429000"/>
          </a:xfrm>
          <a:prstGeom prst="rect">
            <a:avLst/>
          </a:prstGeom>
        </p:spPr>
      </p:pic>
    </p:spTree>
    <p:extLst>
      <p:ext uri="{BB962C8B-B14F-4D97-AF65-F5344CB8AC3E}">
        <p14:creationId xmlns:p14="http://schemas.microsoft.com/office/powerpoint/2010/main" val="186575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9D00E15-BA82-4F44-B2BC-980E74E03749}"/>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2400">
                <a:latin typeface="Arial" panose="020B0604020202020204" pitchFamily="34" charset="0"/>
                <a:cs typeface="Arial" panose="020B0604020202020204" pitchFamily="34" charset="0"/>
              </a:rPr>
              <a:t>Sprint 3:  Các chức năng liên quan tới web quản lí</a:t>
            </a:r>
          </a:p>
        </p:txBody>
      </p:sp>
      <p:sp>
        <p:nvSpPr>
          <p:cNvPr id="4" name="Slide Number Placeholder 3">
            <a:extLst>
              <a:ext uri="{FF2B5EF4-FFF2-40B4-BE49-F238E27FC236}">
                <a16:creationId xmlns:a16="http://schemas.microsoft.com/office/drawing/2014/main" id="{1881767A-D5D6-4137-BCCC-810FEFA8BC2E}"/>
              </a:ext>
            </a:extLst>
          </p:cNvPr>
          <p:cNvSpPr>
            <a:spLocks noGrp="1"/>
          </p:cNvSpPr>
          <p:nvPr>
            <p:ph type="sldNum" sz="quarter" idx="12"/>
          </p:nvPr>
        </p:nvSpPr>
        <p:spPr>
          <a:xfrm>
            <a:off x="11392712" y="5621936"/>
            <a:ext cx="811019" cy="503578"/>
          </a:xfrm>
        </p:spPr>
        <p:txBody>
          <a:bodyPr vert="horz" lIns="91440" tIns="45720" rIns="91440" bIns="45720" rtlCol="0" anchor="t">
            <a:normAutofit/>
          </a:bodyPr>
          <a:lstStyle/>
          <a:p>
            <a:pPr>
              <a:lnSpc>
                <a:spcPct val="90000"/>
              </a:lnSpc>
              <a:spcAft>
                <a:spcPts val="600"/>
              </a:spcAft>
            </a:pPr>
            <a:fld id="{4AB760A4-A247-4C03-8F9B-FC2EF86D9035}" type="slidenum">
              <a:rPr lang="en-US" smtClean="0"/>
              <a:pPr>
                <a:lnSpc>
                  <a:spcPct val="90000"/>
                </a:lnSpc>
                <a:spcAft>
                  <a:spcPts val="600"/>
                </a:spcAft>
              </a:pPr>
              <a:t>17</a:t>
            </a:fld>
            <a:endParaRPr lang="en-US"/>
          </a:p>
        </p:txBody>
      </p:sp>
      <p:pic>
        <p:nvPicPr>
          <p:cNvPr id="5" name="Content Placeholder 4">
            <a:extLst>
              <a:ext uri="{FF2B5EF4-FFF2-40B4-BE49-F238E27FC236}">
                <a16:creationId xmlns:a16="http://schemas.microsoft.com/office/drawing/2014/main" id="{EF075335-6DA3-4523-9D8B-C6C91474108B}"/>
              </a:ext>
            </a:extLst>
          </p:cNvPr>
          <p:cNvPicPr>
            <a:picLocks noGrp="1" noChangeAspect="1"/>
          </p:cNvPicPr>
          <p:nvPr>
            <p:ph idx="1"/>
          </p:nvPr>
        </p:nvPicPr>
        <p:blipFill>
          <a:blip r:embed="rId3"/>
          <a:stretch>
            <a:fillRect/>
          </a:stretch>
        </p:blipFill>
        <p:spPr>
          <a:xfrm>
            <a:off x="1451578" y="2015732"/>
            <a:ext cx="9603275" cy="3606196"/>
          </a:xfrm>
          <a:prstGeom prst="rect">
            <a:avLst/>
          </a:prstGeom>
        </p:spPr>
      </p:pic>
    </p:spTree>
    <p:extLst>
      <p:ext uri="{BB962C8B-B14F-4D97-AF65-F5344CB8AC3E}">
        <p14:creationId xmlns:p14="http://schemas.microsoft.com/office/powerpoint/2010/main" val="90010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6298F42-0BA6-4B4E-BA7E-D390EDDE6F97}"/>
              </a:ext>
            </a:extLst>
          </p:cNvPr>
          <p:cNvSpPr>
            <a:spLocks noGrp="1"/>
          </p:cNvSpPr>
          <p:nvPr>
            <p:ph type="title"/>
          </p:nvPr>
        </p:nvSpPr>
        <p:spPr>
          <a:xfrm>
            <a:off x="1453593" y="1355331"/>
            <a:ext cx="4172213" cy="3561264"/>
          </a:xfrm>
        </p:spPr>
        <p:txBody>
          <a:bodyPr vert="horz" lIns="91440" tIns="45720" rIns="91440" bIns="45720" rtlCol="0" anchor="ctr">
            <a:normAutofit/>
          </a:bodyPr>
          <a:lstStyle/>
          <a:p>
            <a:r>
              <a:rPr lang="en-US">
                <a:latin typeface="Arial" panose="020B0604020202020204" pitchFamily="34" charset="0"/>
                <a:cs typeface="Arial" panose="020B0604020202020204" pitchFamily="34" charset="0"/>
              </a:rPr>
              <a:t>Giai đoạn 4: Release sản phẩm Give&amp;Get cho khách hàng</a:t>
            </a:r>
          </a:p>
        </p:txBody>
      </p:sp>
      <p:sp>
        <p:nvSpPr>
          <p:cNvPr id="4" name="Slide Number Placeholder 3">
            <a:extLst>
              <a:ext uri="{FF2B5EF4-FFF2-40B4-BE49-F238E27FC236}">
                <a16:creationId xmlns:a16="http://schemas.microsoft.com/office/drawing/2014/main" id="{2431E52F-7A31-4442-AC8B-2A4112139276}"/>
              </a:ext>
            </a:extLst>
          </p:cNvPr>
          <p:cNvSpPr>
            <a:spLocks noGrp="1"/>
          </p:cNvSpPr>
          <p:nvPr>
            <p:ph type="sldNum" sz="quarter" idx="12"/>
          </p:nvPr>
        </p:nvSpPr>
        <p:spPr>
          <a:xfrm>
            <a:off x="11380981" y="5621936"/>
            <a:ext cx="811019" cy="503578"/>
          </a:xfrm>
        </p:spPr>
        <p:txBody>
          <a:bodyPr vert="horz" lIns="91440" tIns="45720" rIns="91440" bIns="45720" rtlCol="0" anchor="t">
            <a:normAutofit/>
          </a:bodyPr>
          <a:lstStyle/>
          <a:p>
            <a:pPr>
              <a:lnSpc>
                <a:spcPct val="90000"/>
              </a:lnSpc>
              <a:spcAft>
                <a:spcPts val="600"/>
              </a:spcAft>
            </a:pPr>
            <a:fld id="{4AB760A4-A247-4C03-8F9B-FC2EF86D9035}" type="slidenum">
              <a:rPr lang="en-US" smtClean="0"/>
              <a:pPr>
                <a:lnSpc>
                  <a:spcPct val="90000"/>
                </a:lnSpc>
                <a:spcAft>
                  <a:spcPts val="600"/>
                </a:spcAft>
              </a:pPr>
              <a:t>18</a:t>
            </a:fld>
            <a:endParaRPr lang="en-US"/>
          </a:p>
        </p:txBody>
      </p:sp>
      <p:pic>
        <p:nvPicPr>
          <p:cNvPr id="6" name="Content Placeholder 5" descr="A clock in the middle of a watch&#10;&#10;Description automatically generated">
            <a:extLst>
              <a:ext uri="{FF2B5EF4-FFF2-40B4-BE49-F238E27FC236}">
                <a16:creationId xmlns:a16="http://schemas.microsoft.com/office/drawing/2014/main" id="{C2BD2418-A7F0-43A6-95B8-3C590022CABC}"/>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4411" y="1480416"/>
            <a:ext cx="4960442" cy="3311095"/>
          </a:xfrm>
          <a:prstGeom prst="rect">
            <a:avLst/>
          </a:prstGeom>
        </p:spPr>
      </p:pic>
      <p:pic>
        <p:nvPicPr>
          <p:cNvPr id="23" name="Picture 22">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59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7" name="Picture 136">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9" name="Straight Connector 138">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3" name="Rectangle 142">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1759653-413F-47E7-B86F-435A52A3B380}"/>
              </a:ext>
            </a:extLst>
          </p:cNvPr>
          <p:cNvSpPr>
            <a:spLocks noGrp="1"/>
          </p:cNvSpPr>
          <p:nvPr>
            <p:ph type="title"/>
          </p:nvPr>
        </p:nvSpPr>
        <p:spPr>
          <a:xfrm>
            <a:off x="1451579" y="1474970"/>
            <a:ext cx="4172213" cy="3152742"/>
          </a:xfrm>
        </p:spPr>
        <p:txBody>
          <a:bodyPr vert="horz" lIns="91440" tIns="45720" rIns="91440" bIns="45720" rtlCol="0" anchor="ctr">
            <a:normAutofit/>
          </a:bodyPr>
          <a:lstStyle/>
          <a:p>
            <a:r>
              <a:rPr lang="en-US">
                <a:latin typeface="Arial" panose="020B0604020202020204" pitchFamily="34" charset="0"/>
                <a:cs typeface="Arial" panose="020B0604020202020204" pitchFamily="34" charset="0"/>
              </a:rPr>
              <a:t>Giai đoạn 5: Bài học rút ra sau dự án</a:t>
            </a:r>
          </a:p>
        </p:txBody>
      </p:sp>
      <p:sp>
        <p:nvSpPr>
          <p:cNvPr id="4" name="Slide Number Placeholder 3">
            <a:extLst>
              <a:ext uri="{FF2B5EF4-FFF2-40B4-BE49-F238E27FC236}">
                <a16:creationId xmlns:a16="http://schemas.microsoft.com/office/drawing/2014/main" id="{9F1DDAB4-FCBB-4C52-97D4-AA4880071587}"/>
              </a:ext>
            </a:extLst>
          </p:cNvPr>
          <p:cNvSpPr>
            <a:spLocks noGrp="1"/>
          </p:cNvSpPr>
          <p:nvPr>
            <p:ph type="sldNum" sz="quarter" idx="12"/>
          </p:nvPr>
        </p:nvSpPr>
        <p:spPr>
          <a:xfrm>
            <a:off x="11380981" y="5621936"/>
            <a:ext cx="811019" cy="503578"/>
          </a:xfrm>
        </p:spPr>
        <p:txBody>
          <a:bodyPr vert="horz" lIns="91440" tIns="45720" rIns="91440" bIns="45720" rtlCol="0" anchor="t">
            <a:normAutofit/>
          </a:bodyPr>
          <a:lstStyle/>
          <a:p>
            <a:pPr>
              <a:lnSpc>
                <a:spcPct val="90000"/>
              </a:lnSpc>
              <a:spcAft>
                <a:spcPts val="600"/>
              </a:spcAft>
            </a:pPr>
            <a:fld id="{4AB760A4-A247-4C03-8F9B-FC2EF86D9035}" type="slidenum">
              <a:rPr lang="en-US" smtClean="0"/>
              <a:pPr>
                <a:lnSpc>
                  <a:spcPct val="90000"/>
                </a:lnSpc>
                <a:spcAft>
                  <a:spcPts val="600"/>
                </a:spcAft>
              </a:pPr>
              <a:t>19</a:t>
            </a:fld>
            <a:endParaRPr lang="en-US"/>
          </a:p>
        </p:txBody>
      </p:sp>
      <p:pic>
        <p:nvPicPr>
          <p:cNvPr id="5122" name="Picture 2" descr="Káº¿t quáº£ hÃ¬nh áº£nh cho lesson learn">
            <a:extLst>
              <a:ext uri="{FF2B5EF4-FFF2-40B4-BE49-F238E27FC236}">
                <a16:creationId xmlns:a16="http://schemas.microsoft.com/office/drawing/2014/main" id="{F931C519-32E8-4485-8096-8A8157790FB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4411" y="1424612"/>
            <a:ext cx="4960442" cy="342270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46">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9" name="Straight Connector 148">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593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7857C69-48F1-4150-89A1-357973CC03D2}"/>
              </a:ext>
            </a:extLst>
          </p:cNvPr>
          <p:cNvSpPr>
            <a:spLocks noGrp="1"/>
          </p:cNvSpPr>
          <p:nvPr>
            <p:ph type="title"/>
          </p:nvPr>
        </p:nvSpPr>
        <p:spPr>
          <a:xfrm>
            <a:off x="1451579" y="2303047"/>
            <a:ext cx="3272093" cy="2674198"/>
          </a:xfrm>
        </p:spPr>
        <p:txBody>
          <a:bodyPr anchor="t">
            <a:normAutofit/>
          </a:bodyPr>
          <a:lstStyle/>
          <a:p>
            <a:r>
              <a:rPr lang="en-US">
                <a:latin typeface="Arial" panose="020B0604020202020204" pitchFamily="34" charset="0"/>
                <a:cs typeface="Arial" panose="020B0604020202020204" pitchFamily="34" charset="0"/>
              </a:rPr>
              <a:t>Nội dung thuyết trình</a:t>
            </a:r>
          </a:p>
        </p:txBody>
      </p:sp>
      <p:cxnSp>
        <p:nvCxnSpPr>
          <p:cNvPr id="2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6"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CC658F3-CEA5-4B16-B78D-C5A3BFC38135}"/>
              </a:ext>
            </a:extLst>
          </p:cNvPr>
          <p:cNvGraphicFramePr>
            <a:graphicFrameLocks noGrp="1"/>
          </p:cNvGraphicFramePr>
          <p:nvPr>
            <p:ph idx="1"/>
            <p:extLst>
              <p:ext uri="{D42A27DB-BD31-4B8C-83A1-F6EECF244321}">
                <p14:modId xmlns:p14="http://schemas.microsoft.com/office/powerpoint/2010/main" val="226345191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8A8E9859-1FF5-411D-ACAC-992E6154B33A}"/>
              </a:ext>
            </a:extLst>
          </p:cNvPr>
          <p:cNvSpPr>
            <a:spLocks noGrp="1"/>
          </p:cNvSpPr>
          <p:nvPr>
            <p:ph type="sldNum" sz="quarter" idx="12"/>
          </p:nvPr>
        </p:nvSpPr>
        <p:spPr>
          <a:xfrm>
            <a:off x="11380678" y="5611472"/>
            <a:ext cx="811019" cy="503578"/>
          </a:xfrm>
        </p:spPr>
        <p:txBody>
          <a:bodyPr/>
          <a:lstStyle/>
          <a:p>
            <a:fld id="{4AB760A4-A247-4C03-8F9B-FC2EF86D9035}" type="slidenum">
              <a:rPr lang="en-US" smtClean="0"/>
              <a:t>2</a:t>
            </a:fld>
            <a:endParaRPr lang="en-US"/>
          </a:p>
        </p:txBody>
      </p:sp>
    </p:spTree>
    <p:extLst>
      <p:ext uri="{BB962C8B-B14F-4D97-AF65-F5344CB8AC3E}">
        <p14:creationId xmlns:p14="http://schemas.microsoft.com/office/powerpoint/2010/main" val="2081533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021E412-C6AF-4D33-A2ED-B0714BC11001}"/>
              </a:ext>
            </a:extLst>
          </p:cNvPr>
          <p:cNvSpPr>
            <a:spLocks noGrp="1"/>
          </p:cNvSpPr>
          <p:nvPr>
            <p:ph type="title"/>
          </p:nvPr>
        </p:nvSpPr>
        <p:spPr>
          <a:xfrm>
            <a:off x="1451579" y="1474970"/>
            <a:ext cx="4172213" cy="3152742"/>
          </a:xfrm>
        </p:spPr>
        <p:txBody>
          <a:bodyPr vert="horz" lIns="91440" tIns="45720" rIns="91440" bIns="45720" rtlCol="0" anchor="ctr">
            <a:normAutofit/>
          </a:bodyPr>
          <a:lstStyle/>
          <a:p>
            <a:r>
              <a:rPr lang="en-US">
                <a:latin typeface="Arial" panose="020B0604020202020204" pitchFamily="34" charset="0"/>
                <a:cs typeface="Arial" panose="020B0604020202020204" pitchFamily="34" charset="0"/>
              </a:rPr>
              <a:t>4. Demo Sản phẩm give &amp; Get</a:t>
            </a:r>
          </a:p>
        </p:txBody>
      </p:sp>
      <p:pic>
        <p:nvPicPr>
          <p:cNvPr id="6146" name="Picture 2" descr="A close up of a sign&#10;&#10;Description automatically generated">
            <a:extLst>
              <a:ext uri="{FF2B5EF4-FFF2-40B4-BE49-F238E27FC236}">
                <a16:creationId xmlns:a16="http://schemas.microsoft.com/office/drawing/2014/main" id="{6B2E4CB7-37FE-42BF-AE99-B4D7EA989B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244251" y="805583"/>
            <a:ext cx="4660762" cy="466076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5" name="Straight Connector 84">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7030057-EF82-47FD-92D4-CC85399FD719}"/>
              </a:ext>
            </a:extLst>
          </p:cNvPr>
          <p:cNvSpPr>
            <a:spLocks noGrp="1"/>
          </p:cNvSpPr>
          <p:nvPr>
            <p:ph type="sldNum" sz="quarter" idx="12"/>
          </p:nvPr>
        </p:nvSpPr>
        <p:spPr>
          <a:xfrm>
            <a:off x="11380678" y="5639631"/>
            <a:ext cx="811019" cy="503578"/>
          </a:xfrm>
        </p:spPr>
        <p:txBody>
          <a:bodyPr/>
          <a:lstStyle/>
          <a:p>
            <a:fld id="{4AB760A4-A247-4C03-8F9B-FC2EF86D9035}" type="slidenum">
              <a:rPr lang="en-US" smtClean="0"/>
              <a:t>20</a:t>
            </a:fld>
            <a:endParaRPr lang="en-US"/>
          </a:p>
        </p:txBody>
      </p:sp>
    </p:spTree>
    <p:extLst>
      <p:ext uri="{BB962C8B-B14F-4D97-AF65-F5344CB8AC3E}">
        <p14:creationId xmlns:p14="http://schemas.microsoft.com/office/powerpoint/2010/main" val="2216569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1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FCF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ell phone&#10;&#10;Description automatically generated">
            <a:extLst>
              <a:ext uri="{FF2B5EF4-FFF2-40B4-BE49-F238E27FC236}">
                <a16:creationId xmlns:a16="http://schemas.microsoft.com/office/drawing/2014/main" id="{44F34445-571C-4836-8261-C7BE0D00F90B}"/>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90132" y="643467"/>
            <a:ext cx="7211735" cy="5571066"/>
          </a:xfrm>
          <a:prstGeom prst="rect">
            <a:avLst/>
          </a:prstGeom>
        </p:spPr>
      </p:pic>
      <p:sp>
        <p:nvSpPr>
          <p:cNvPr id="14" name="Slide Number Placeholder 13">
            <a:extLst>
              <a:ext uri="{FF2B5EF4-FFF2-40B4-BE49-F238E27FC236}">
                <a16:creationId xmlns:a16="http://schemas.microsoft.com/office/drawing/2014/main" id="{C2F1635D-2437-4793-A8D2-AD3F5EE4B84C}"/>
              </a:ext>
            </a:extLst>
          </p:cNvPr>
          <p:cNvSpPr>
            <a:spLocks noGrp="1"/>
          </p:cNvSpPr>
          <p:nvPr>
            <p:ph type="sldNum" sz="quarter" idx="12"/>
          </p:nvPr>
        </p:nvSpPr>
        <p:spPr>
          <a:xfrm>
            <a:off x="11309478" y="6305668"/>
            <a:ext cx="811019" cy="503578"/>
          </a:xfrm>
        </p:spPr>
        <p:txBody>
          <a:bodyPr/>
          <a:lstStyle/>
          <a:p>
            <a:fld id="{4AB760A4-A247-4C03-8F9B-FC2EF86D9035}" type="slidenum">
              <a:rPr lang="en-US" smtClean="0"/>
              <a:t>21</a:t>
            </a:fld>
            <a:endParaRPr lang="en-US"/>
          </a:p>
        </p:txBody>
      </p:sp>
    </p:spTree>
    <p:extLst>
      <p:ext uri="{BB962C8B-B14F-4D97-AF65-F5344CB8AC3E}">
        <p14:creationId xmlns:p14="http://schemas.microsoft.com/office/powerpoint/2010/main" val="2179405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2893-D46B-45B0-8F60-FA82ACFB664F}"/>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1. Giới thiệu các thành viên trong team </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Fantastic four</a:t>
            </a:r>
          </a:p>
        </p:txBody>
      </p:sp>
      <p:sp>
        <p:nvSpPr>
          <p:cNvPr id="3" name="Content Placeholder 2">
            <a:extLst>
              <a:ext uri="{FF2B5EF4-FFF2-40B4-BE49-F238E27FC236}">
                <a16:creationId xmlns:a16="http://schemas.microsoft.com/office/drawing/2014/main" id="{B2E90E50-A447-4D9E-8BEB-65DE33A1F4F4}"/>
              </a:ext>
            </a:extLst>
          </p:cNvPr>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Sinh viên thực hiện:</a:t>
            </a:r>
          </a:p>
          <a:p>
            <a:pPr>
              <a:buFont typeface="Wingdings" panose="05000000000000000000" pitchFamily="2" charset="2"/>
              <a:buChar char="q"/>
            </a:pPr>
            <a:r>
              <a:rPr lang="en-US">
                <a:latin typeface="Arial" panose="020B0604020202020204" pitchFamily="34" charset="0"/>
                <a:cs typeface="Arial" panose="020B0604020202020204" pitchFamily="34" charset="0"/>
              </a:rPr>
              <a:t> Nguyễn Đức Nhân – Nhóm Tr</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ởng.</a:t>
            </a:r>
          </a:p>
          <a:p>
            <a:pPr>
              <a:buFont typeface="Wingdings" panose="05000000000000000000" pitchFamily="2" charset="2"/>
              <a:buChar char="q"/>
            </a:pPr>
            <a:r>
              <a:rPr lang="en-US">
                <a:latin typeface="Arial" panose="020B0604020202020204" pitchFamily="34" charset="0"/>
                <a:cs typeface="Arial" panose="020B0604020202020204" pitchFamily="34" charset="0"/>
              </a:rPr>
              <a:t> Lê Quốc L</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 Thành Viên</a:t>
            </a:r>
          </a:p>
          <a:p>
            <a:pPr>
              <a:buFont typeface="Wingdings" panose="05000000000000000000" pitchFamily="2" charset="2"/>
              <a:buChar char="q"/>
            </a:pPr>
            <a:r>
              <a:rPr lang="en-US">
                <a:latin typeface="Arial" panose="020B0604020202020204" pitchFamily="34" charset="0"/>
                <a:cs typeface="Arial" panose="020B0604020202020204" pitchFamily="34" charset="0"/>
              </a:rPr>
              <a:t> Huỳnh Tuấn Đạt – Thành Viên</a:t>
            </a:r>
          </a:p>
          <a:p>
            <a:pPr>
              <a:buFont typeface="Wingdings" panose="05000000000000000000" pitchFamily="2" charset="2"/>
              <a:buChar char="q"/>
            </a:pPr>
            <a:r>
              <a:rPr lang="en-US">
                <a:latin typeface="Arial" panose="020B0604020202020204" pitchFamily="34" charset="0"/>
                <a:cs typeface="Arial" panose="020B0604020202020204" pitchFamily="34" charset="0"/>
              </a:rPr>
              <a:t> Phạm Thế Vị – Thành Viên</a:t>
            </a:r>
          </a:p>
        </p:txBody>
      </p:sp>
      <p:sp>
        <p:nvSpPr>
          <p:cNvPr id="4" name="Slide Number Placeholder 3">
            <a:extLst>
              <a:ext uri="{FF2B5EF4-FFF2-40B4-BE49-F238E27FC236}">
                <a16:creationId xmlns:a16="http://schemas.microsoft.com/office/drawing/2014/main" id="{E34B5481-B391-4CDC-9DC2-7110CA15B425}"/>
              </a:ext>
            </a:extLst>
          </p:cNvPr>
          <p:cNvSpPr>
            <a:spLocks noGrp="1"/>
          </p:cNvSpPr>
          <p:nvPr>
            <p:ph type="sldNum" sz="quarter" idx="12"/>
          </p:nvPr>
        </p:nvSpPr>
        <p:spPr>
          <a:xfrm>
            <a:off x="11336441" y="5652327"/>
            <a:ext cx="811019" cy="503578"/>
          </a:xfrm>
        </p:spPr>
        <p:txBody>
          <a:bodyPr/>
          <a:lstStyle/>
          <a:p>
            <a:fld id="{4AB760A4-A247-4C03-8F9B-FC2EF86D9035}" type="slidenum">
              <a:rPr lang="en-US" smtClean="0"/>
              <a:t>3</a:t>
            </a:fld>
            <a:endParaRPr lang="en-US"/>
          </a:p>
        </p:txBody>
      </p:sp>
      <p:pic>
        <p:nvPicPr>
          <p:cNvPr id="1026" name="Picture 2">
            <a:extLst>
              <a:ext uri="{FF2B5EF4-FFF2-40B4-BE49-F238E27FC236}">
                <a16:creationId xmlns:a16="http://schemas.microsoft.com/office/drawing/2014/main" id="{DF6D61D8-CF6A-45B2-8C96-27D7422C8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530" y="4734231"/>
            <a:ext cx="3968324" cy="73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2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3" name="Picture 8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5" name="Straight Connector 8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9" name="Rectangle 88">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E6D398E-D92C-4B69-BF39-CC9BD81ABAA2}"/>
              </a:ext>
            </a:extLst>
          </p:cNvPr>
          <p:cNvSpPr>
            <a:spLocks noGrp="1"/>
          </p:cNvSpPr>
          <p:nvPr>
            <p:ph type="title"/>
          </p:nvPr>
        </p:nvSpPr>
        <p:spPr>
          <a:xfrm>
            <a:off x="1451579" y="1474970"/>
            <a:ext cx="4172213" cy="3152742"/>
          </a:xfrm>
        </p:spPr>
        <p:txBody>
          <a:bodyPr vert="horz" lIns="91440" tIns="45720" rIns="91440" bIns="45720" rtlCol="0" anchor="ctr">
            <a:normAutofit/>
          </a:bodyPr>
          <a:lstStyle/>
          <a:p>
            <a:r>
              <a:rPr lang="en-US">
                <a:latin typeface="Arial" panose="020B0604020202020204" pitchFamily="34" charset="0"/>
                <a:cs typeface="Arial" panose="020B0604020202020204" pitchFamily="34" charset="0"/>
              </a:rPr>
              <a:t>2. giới thiệu tổng quan dự án give get</a:t>
            </a:r>
          </a:p>
        </p:txBody>
      </p:sp>
      <p:pic>
        <p:nvPicPr>
          <p:cNvPr id="7170" name="Picture 2">
            <a:extLst>
              <a:ext uri="{FF2B5EF4-FFF2-40B4-BE49-F238E27FC236}">
                <a16:creationId xmlns:a16="http://schemas.microsoft.com/office/drawing/2014/main" id="{C03B36A2-E923-4B0F-8F67-04818D2C47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4251" y="805583"/>
            <a:ext cx="4660762" cy="4660762"/>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5" name="Straight Connector 94">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046C84E-DF5C-465E-B4A8-BA79523EA2C3}"/>
              </a:ext>
            </a:extLst>
          </p:cNvPr>
          <p:cNvSpPr>
            <a:spLocks noGrp="1"/>
          </p:cNvSpPr>
          <p:nvPr>
            <p:ph type="sldNum" sz="quarter" idx="12"/>
          </p:nvPr>
        </p:nvSpPr>
        <p:spPr>
          <a:xfrm>
            <a:off x="11380678" y="5622371"/>
            <a:ext cx="811019" cy="503578"/>
          </a:xfrm>
        </p:spPr>
        <p:txBody>
          <a:bodyPr/>
          <a:lstStyle/>
          <a:p>
            <a:fld id="{4AB760A4-A247-4C03-8F9B-FC2EF86D9035}" type="slidenum">
              <a:rPr lang="en-US" smtClean="0"/>
              <a:t>4</a:t>
            </a:fld>
            <a:endParaRPr lang="en-US"/>
          </a:p>
        </p:txBody>
      </p:sp>
    </p:spTree>
    <p:extLst>
      <p:ext uri="{BB962C8B-B14F-4D97-AF65-F5344CB8AC3E}">
        <p14:creationId xmlns:p14="http://schemas.microsoft.com/office/powerpoint/2010/main" val="1347069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306D0F9-71BA-4ECC-A3A2-1522893AC585}"/>
              </a:ext>
            </a:extLst>
          </p:cNvPr>
          <p:cNvSpPr>
            <a:spLocks noGrp="1"/>
          </p:cNvSpPr>
          <p:nvPr>
            <p:ph type="title"/>
          </p:nvPr>
        </p:nvSpPr>
        <p:spPr>
          <a:xfrm>
            <a:off x="1451580" y="804519"/>
            <a:ext cx="3525184" cy="1049235"/>
          </a:xfrm>
        </p:spPr>
        <p:txBody>
          <a:bodyPr>
            <a:normAutofit fontScale="90000"/>
          </a:bodyPr>
          <a:lstStyle/>
          <a:p>
            <a:r>
              <a:rPr lang="en-US" sz="2500">
                <a:latin typeface="Arial" panose="020B0604020202020204" pitchFamily="34" charset="0"/>
                <a:cs typeface="Arial" panose="020B0604020202020204" pitchFamily="34" charset="0"/>
              </a:rPr>
              <a:t>Mục đích ra đời sản phẩm give &amp; Get</a:t>
            </a:r>
          </a:p>
        </p:txBody>
      </p:sp>
      <p:sp>
        <p:nvSpPr>
          <p:cNvPr id="143" name="Rectangle 142">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0" name="Content Placeholder 1029">
            <a:extLst>
              <a:ext uri="{FF2B5EF4-FFF2-40B4-BE49-F238E27FC236}">
                <a16:creationId xmlns:a16="http://schemas.microsoft.com/office/drawing/2014/main" id="{41154978-E206-4932-AA88-F8E2761EE611}"/>
              </a:ext>
            </a:extLst>
          </p:cNvPr>
          <p:cNvSpPr>
            <a:spLocks noGrp="1"/>
          </p:cNvSpPr>
          <p:nvPr>
            <p:ph idx="1"/>
          </p:nvPr>
        </p:nvSpPr>
        <p:spPr>
          <a:xfrm>
            <a:off x="1451580" y="2015732"/>
            <a:ext cx="3525184" cy="3450613"/>
          </a:xfrm>
        </p:spPr>
        <p:txBody>
          <a:bodyPr>
            <a:normAutofit/>
          </a:bodyPr>
          <a:lstStyle/>
          <a:p>
            <a:pPr>
              <a:lnSpc>
                <a:spcPct val="110000"/>
              </a:lnSpc>
            </a:pPr>
            <a:r>
              <a:rPr lang="vi-VN" sz="1400"/>
              <a:t>Ý tưởng xuất phát từ câu chuyện thực tế mỗi chúng ta sẽ có những đồ vật vẫn còn có thể sử dụng được nhưng cá nhân sở hữu không còn cần dùng đến, hoặc muốn thay thế bởi đồ mới hơn</a:t>
            </a:r>
            <a:endParaRPr lang="en-US" sz="1400"/>
          </a:p>
          <a:p>
            <a:pPr>
              <a:lnSpc>
                <a:spcPct val="110000"/>
              </a:lnSpc>
            </a:pPr>
            <a:r>
              <a:rPr lang="vi-VN" sz="1400"/>
              <a:t>Tuy nhiên, nhóm nhận thấy có những lúc nếu bán đi thì giá trị vật chất không nhiều, nhưng nếu mình cho đi đồ vật đó cho những ai cần thật sự thì giá trị nhân văn đem đến cho người cho và người nhận sẽ hay biết bao. Đó là động lực để nhóm xây dựng ý tưởng tạo nền tảng kết nối "Give &amp; Get"</a:t>
            </a:r>
            <a:endParaRPr lang="en-US" sz="1400"/>
          </a:p>
        </p:txBody>
      </p:sp>
      <p:pic>
        <p:nvPicPr>
          <p:cNvPr id="1026" name="Picture 2" descr="Káº¿t quáº£ hÃ¬nh áº£nh cho cho vÃ  nháº­n">
            <a:extLst>
              <a:ext uri="{FF2B5EF4-FFF2-40B4-BE49-F238E27FC236}">
                <a16:creationId xmlns:a16="http://schemas.microsoft.com/office/drawing/2014/main" id="{D907BF3F-FBF9-4E66-A1EF-98BE698716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6639" y="1573203"/>
            <a:ext cx="2964033" cy="29640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1B29953-A4B6-4228-B809-877A74EC2E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84396" y="1573203"/>
            <a:ext cx="2964033" cy="296403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144">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7" name="Straight Connector 146">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63BC52D-72FF-4910-BE0E-0A60E9D65895}"/>
              </a:ext>
            </a:extLst>
          </p:cNvPr>
          <p:cNvSpPr>
            <a:spLocks noGrp="1"/>
          </p:cNvSpPr>
          <p:nvPr>
            <p:ph type="sldNum" sz="quarter" idx="12"/>
          </p:nvPr>
        </p:nvSpPr>
        <p:spPr>
          <a:xfrm>
            <a:off x="11380678" y="5606861"/>
            <a:ext cx="811019" cy="503578"/>
          </a:xfrm>
        </p:spPr>
        <p:txBody>
          <a:bodyPr/>
          <a:lstStyle/>
          <a:p>
            <a:fld id="{4AB760A4-A247-4C03-8F9B-FC2EF86D9035}" type="slidenum">
              <a:rPr lang="en-US" smtClean="0"/>
              <a:t>5</a:t>
            </a:fld>
            <a:endParaRPr lang="en-US"/>
          </a:p>
        </p:txBody>
      </p:sp>
    </p:spTree>
    <p:extLst>
      <p:ext uri="{BB962C8B-B14F-4D97-AF65-F5344CB8AC3E}">
        <p14:creationId xmlns:p14="http://schemas.microsoft.com/office/powerpoint/2010/main" val="280449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5DFF8C6-724A-4157-9C0F-82B8B54033F2}"/>
              </a:ext>
            </a:extLst>
          </p:cNvPr>
          <p:cNvSpPr>
            <a:spLocks noGrp="1"/>
          </p:cNvSpPr>
          <p:nvPr>
            <p:ph type="title"/>
          </p:nvPr>
        </p:nvSpPr>
        <p:spPr>
          <a:xfrm>
            <a:off x="1451580" y="804520"/>
            <a:ext cx="4176511" cy="1049235"/>
          </a:xfrm>
        </p:spPr>
        <p:txBody>
          <a:bodyPr>
            <a:normAutofit/>
          </a:bodyPr>
          <a:lstStyle/>
          <a:p>
            <a:r>
              <a:rPr lang="en-US">
                <a:latin typeface="Arial" panose="020B0604020202020204" pitchFamily="34" charset="0"/>
                <a:cs typeface="Arial" panose="020B0604020202020204" pitchFamily="34" charset="0"/>
              </a:rPr>
              <a:t>Các chức năng của sản phẩm</a:t>
            </a:r>
          </a:p>
        </p:txBody>
      </p:sp>
      <p:sp>
        <p:nvSpPr>
          <p:cNvPr id="139" name="Rectangle 13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5682D91-1B45-4E4B-AB2F-009CA3976BBB}"/>
              </a:ext>
            </a:extLst>
          </p:cNvPr>
          <p:cNvSpPr>
            <a:spLocks noGrp="1"/>
          </p:cNvSpPr>
          <p:nvPr>
            <p:ph idx="1"/>
          </p:nvPr>
        </p:nvSpPr>
        <p:spPr>
          <a:xfrm>
            <a:off x="1451581" y="2015732"/>
            <a:ext cx="4172212" cy="3450613"/>
          </a:xfrm>
        </p:spPr>
        <p:txBody>
          <a:bodyPr numCol="1">
            <a:normAutofit/>
          </a:bodyPr>
          <a:lstStyle/>
          <a:p>
            <a:pPr marL="0" indent="0">
              <a:buNone/>
            </a:pPr>
            <a:r>
              <a:rPr lang="en-US">
                <a:latin typeface="Arial" panose="020B0604020202020204" pitchFamily="34" charset="0"/>
                <a:cs typeface="Arial" panose="020B0604020202020204" pitchFamily="34" charset="0"/>
              </a:rPr>
              <a:t>"Give &amp; Get", là một ứng dụng di động (mobile app) cho phép Bên cho đăng những đồ vật cần cho, và kết nối với Bên nhận đăng ký nhận đồ vật đó.</a:t>
            </a:r>
          </a:p>
          <a:p>
            <a:pPr marL="0" indent="0">
              <a:buNone/>
            </a:pPr>
            <a:endParaRPr lang="en-US">
              <a:latin typeface="Arial" panose="020B0604020202020204" pitchFamily="34" charset="0"/>
              <a:cs typeface="Arial" panose="020B0604020202020204" pitchFamily="34" charset="0"/>
            </a:endParaRPr>
          </a:p>
        </p:txBody>
      </p:sp>
      <p:pic>
        <p:nvPicPr>
          <p:cNvPr id="8194" name="Picture 2">
            <a:extLst>
              <a:ext uri="{FF2B5EF4-FFF2-40B4-BE49-F238E27FC236}">
                <a16:creationId xmlns:a16="http://schemas.microsoft.com/office/drawing/2014/main" id="{AF68D2E3-6264-4A83-868C-CC7C70C819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4251" y="805583"/>
            <a:ext cx="4660762" cy="4660762"/>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4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3" name="Straight Connector 14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9" name="Slide Number Placeholder 3">
            <a:extLst>
              <a:ext uri="{FF2B5EF4-FFF2-40B4-BE49-F238E27FC236}">
                <a16:creationId xmlns:a16="http://schemas.microsoft.com/office/drawing/2014/main" id="{394B0D25-DE08-4987-9ED7-FFE96454DC12}"/>
              </a:ext>
            </a:extLst>
          </p:cNvPr>
          <p:cNvSpPr txBox="1">
            <a:spLocks/>
          </p:cNvSpPr>
          <p:nvPr/>
        </p:nvSpPr>
        <p:spPr>
          <a:xfrm>
            <a:off x="11325214" y="5466345"/>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B760A4-A247-4C03-8F9B-FC2EF86D9035}" type="slidenum">
              <a:rPr lang="en-US" smtClean="0"/>
              <a:pPr/>
              <a:t>6</a:t>
            </a:fld>
            <a:endParaRPr lang="en-US"/>
          </a:p>
        </p:txBody>
      </p:sp>
    </p:spTree>
    <p:extLst>
      <p:ext uri="{BB962C8B-B14F-4D97-AF65-F5344CB8AC3E}">
        <p14:creationId xmlns:p14="http://schemas.microsoft.com/office/powerpoint/2010/main" val="178002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7D0FF4B-3C46-4216-B066-D0DA6FD5C69C}"/>
              </a:ext>
            </a:extLst>
          </p:cNvPr>
          <p:cNvSpPr>
            <a:spLocks noGrp="1"/>
          </p:cNvSpPr>
          <p:nvPr>
            <p:ph type="title"/>
          </p:nvPr>
        </p:nvSpPr>
        <p:spPr>
          <a:xfrm>
            <a:off x="1451580" y="804520"/>
            <a:ext cx="4176511" cy="1049235"/>
          </a:xfrm>
        </p:spPr>
        <p:txBody>
          <a:bodyPr>
            <a:normAutofit/>
          </a:bodyPr>
          <a:lstStyle/>
          <a:p>
            <a:r>
              <a:rPr lang="en-US">
                <a:latin typeface="Arial" panose="020B0604020202020204" pitchFamily="34" charset="0"/>
                <a:cs typeface="Arial" panose="020B0604020202020204" pitchFamily="34" charset="0"/>
              </a:rPr>
              <a:t>Các chức năng của sản phẩm</a:t>
            </a:r>
          </a:p>
        </p:txBody>
      </p:sp>
      <p:sp>
        <p:nvSpPr>
          <p:cNvPr id="75" name="Rectangle 7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9218" name="Picture 2">
            <a:extLst>
              <a:ext uri="{FF2B5EF4-FFF2-40B4-BE49-F238E27FC236}">
                <a16:creationId xmlns:a16="http://schemas.microsoft.com/office/drawing/2014/main" id="{9681870F-3A4B-463F-A21D-639886C40C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4251" y="805583"/>
            <a:ext cx="4660762" cy="466076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2">
            <a:extLst>
              <a:ext uri="{FF2B5EF4-FFF2-40B4-BE49-F238E27FC236}">
                <a16:creationId xmlns:a16="http://schemas.microsoft.com/office/drawing/2014/main" id="{06CC113B-D7FD-4B84-B8D5-69EBFB16868E}"/>
              </a:ext>
            </a:extLst>
          </p:cNvPr>
          <p:cNvGraphicFramePr>
            <a:graphicFrameLocks noGrp="1"/>
          </p:cNvGraphicFramePr>
          <p:nvPr>
            <p:ph idx="1"/>
            <p:extLst>
              <p:ext uri="{D42A27DB-BD31-4B8C-83A1-F6EECF244321}">
                <p14:modId xmlns:p14="http://schemas.microsoft.com/office/powerpoint/2010/main" val="3041196964"/>
              </p:ext>
            </p:extLst>
          </p:nvPr>
        </p:nvGraphicFramePr>
        <p:xfrm>
          <a:off x="1451581" y="2015732"/>
          <a:ext cx="4172212"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99AB4C03-4BFB-45D7-82FC-0A3218B3B947}"/>
              </a:ext>
            </a:extLst>
          </p:cNvPr>
          <p:cNvSpPr>
            <a:spLocks noGrp="1"/>
          </p:cNvSpPr>
          <p:nvPr>
            <p:ph type="sldNum" sz="quarter" idx="12"/>
          </p:nvPr>
        </p:nvSpPr>
        <p:spPr>
          <a:xfrm>
            <a:off x="11285398" y="5409255"/>
            <a:ext cx="811019" cy="503578"/>
          </a:xfrm>
        </p:spPr>
        <p:txBody>
          <a:bodyPr/>
          <a:lstStyle/>
          <a:p>
            <a:fld id="{4AB760A4-A247-4C03-8F9B-FC2EF86D9035}" type="slidenum">
              <a:rPr lang="en-US" smtClean="0"/>
              <a:t>7</a:t>
            </a:fld>
            <a:endParaRPr lang="en-US"/>
          </a:p>
        </p:txBody>
      </p:sp>
    </p:spTree>
    <p:extLst>
      <p:ext uri="{BB962C8B-B14F-4D97-AF65-F5344CB8AC3E}">
        <p14:creationId xmlns:p14="http://schemas.microsoft.com/office/powerpoint/2010/main" val="20673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E6D398E-D92C-4B69-BF39-CC9BD81ABAA2}"/>
              </a:ext>
            </a:extLst>
          </p:cNvPr>
          <p:cNvSpPr>
            <a:spLocks noGrp="1"/>
          </p:cNvSpPr>
          <p:nvPr>
            <p:ph type="title"/>
          </p:nvPr>
        </p:nvSpPr>
        <p:spPr>
          <a:xfrm>
            <a:off x="1137148" y="400636"/>
            <a:ext cx="10384292" cy="3822329"/>
          </a:xfrm>
        </p:spPr>
        <p:txBody>
          <a:bodyPr vert="horz" lIns="91440" tIns="45720" rIns="91440" bIns="0" rtlCol="0" anchor="b">
            <a:normAutofit/>
          </a:bodyPr>
          <a:lstStyle/>
          <a:p>
            <a:r>
              <a:rPr lang="en-US" sz="6600">
                <a:latin typeface="Arial" panose="020B0604020202020204" pitchFamily="34" charset="0"/>
                <a:cs typeface="Arial" panose="020B0604020202020204" pitchFamily="34" charset="0"/>
              </a:rPr>
              <a:t>3. Quy trình phát triển dự án của team</a:t>
            </a:r>
          </a:p>
        </p:txBody>
      </p:sp>
      <p:cxnSp>
        <p:nvCxnSpPr>
          <p:cNvPr id="20" name="Straight Connector 19">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3" name="Slide Number Placeholder 2">
            <a:extLst>
              <a:ext uri="{FF2B5EF4-FFF2-40B4-BE49-F238E27FC236}">
                <a16:creationId xmlns:a16="http://schemas.microsoft.com/office/drawing/2014/main" id="{DAA67AA8-9009-46FF-A07B-6F548310DE7F}"/>
              </a:ext>
            </a:extLst>
          </p:cNvPr>
          <p:cNvSpPr>
            <a:spLocks noGrp="1"/>
          </p:cNvSpPr>
          <p:nvPr>
            <p:ph type="sldNum" sz="quarter" idx="12"/>
          </p:nvPr>
        </p:nvSpPr>
        <p:spPr>
          <a:xfrm>
            <a:off x="11350208" y="5590016"/>
            <a:ext cx="811019" cy="503578"/>
          </a:xfrm>
        </p:spPr>
        <p:txBody>
          <a:bodyPr/>
          <a:lstStyle/>
          <a:p>
            <a:fld id="{4AB760A4-A247-4C03-8F9B-FC2EF86D9035}" type="slidenum">
              <a:rPr lang="en-US" smtClean="0"/>
              <a:t>8</a:t>
            </a:fld>
            <a:endParaRPr lang="en-US"/>
          </a:p>
        </p:txBody>
      </p:sp>
    </p:spTree>
    <p:extLst>
      <p:ext uri="{BB962C8B-B14F-4D97-AF65-F5344CB8AC3E}">
        <p14:creationId xmlns:p14="http://schemas.microsoft.com/office/powerpoint/2010/main" val="2734327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E1FC9CD-CD53-41E2-BD4E-266FA04F58FF}"/>
              </a:ext>
            </a:extLst>
          </p:cNvPr>
          <p:cNvSpPr>
            <a:spLocks noGrp="1"/>
          </p:cNvSpPr>
          <p:nvPr>
            <p:ph type="title"/>
          </p:nvPr>
        </p:nvSpPr>
        <p:spPr>
          <a:xfrm>
            <a:off x="1776729" y="4459039"/>
            <a:ext cx="8643011" cy="551528"/>
          </a:xfrm>
        </p:spPr>
        <p:txBody>
          <a:bodyPr vert="horz" lIns="91440" tIns="45720" rIns="91440" bIns="0" rtlCol="0" anchor="b">
            <a:normAutofit/>
          </a:bodyPr>
          <a:lstStyle/>
          <a:p>
            <a:pPr algn="ctr"/>
            <a:r>
              <a:rPr lang="en-US" sz="3600">
                <a:latin typeface="Arial" panose="020B0604020202020204" pitchFamily="34" charset="0"/>
                <a:cs typeface="Arial" panose="020B0604020202020204" pitchFamily="34" charset="0"/>
              </a:rPr>
              <a:t>Mô hình sử dụng TRONG DỰ ÁN</a:t>
            </a:r>
          </a:p>
        </p:txBody>
      </p:sp>
      <p:sp>
        <p:nvSpPr>
          <p:cNvPr id="3" name="Content Placeholder 2">
            <a:extLst>
              <a:ext uri="{FF2B5EF4-FFF2-40B4-BE49-F238E27FC236}">
                <a16:creationId xmlns:a16="http://schemas.microsoft.com/office/drawing/2014/main" id="{BFF66A55-C175-4CAC-AB75-1FF2F03B8DA8}"/>
              </a:ext>
            </a:extLst>
          </p:cNvPr>
          <p:cNvSpPr>
            <a:spLocks noGrp="1"/>
          </p:cNvSpPr>
          <p:nvPr>
            <p:ph idx="1"/>
          </p:nvPr>
        </p:nvSpPr>
        <p:spPr>
          <a:xfrm>
            <a:off x="1776729" y="5016709"/>
            <a:ext cx="8643011" cy="735411"/>
          </a:xfrm>
        </p:spPr>
        <p:txBody>
          <a:bodyPr vert="horz" lIns="91440" tIns="91440" rIns="91440" bIns="91440" rtlCol="0">
            <a:normAutofit/>
          </a:bodyPr>
          <a:lstStyle/>
          <a:p>
            <a:pPr marL="0" indent="0" algn="ctr">
              <a:buNone/>
            </a:pPr>
            <a:r>
              <a:rPr lang="en-US" sz="2400" b="1" cap="all">
                <a:latin typeface="Arial" panose="020B0604020202020204" pitchFamily="34" charset="0"/>
                <a:cs typeface="Arial" panose="020B0604020202020204" pitchFamily="34" charset="0"/>
              </a:rPr>
              <a:t>SCRUM</a:t>
            </a:r>
          </a:p>
        </p:txBody>
      </p:sp>
      <p:pic>
        <p:nvPicPr>
          <p:cNvPr id="2050" name="Picture 2" descr="Káº¿t quáº£ hÃ¬nh áº£nh cho MÃ HÃNH SCRUM">
            <a:extLst>
              <a:ext uri="{FF2B5EF4-FFF2-40B4-BE49-F238E27FC236}">
                <a16:creationId xmlns:a16="http://schemas.microsoft.com/office/drawing/2014/main" id="{AB8F2BE8-13C4-4B5A-9DB2-E891C0D0964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71137" y="697136"/>
            <a:ext cx="8648601" cy="3545926"/>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5" name="Picture 84">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86">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49D0019B-1D3A-469B-BE6D-89C475AF753C}"/>
              </a:ext>
            </a:extLst>
          </p:cNvPr>
          <p:cNvSpPr>
            <a:spLocks noGrp="1"/>
          </p:cNvSpPr>
          <p:nvPr>
            <p:ph type="sldNum" sz="quarter" idx="12"/>
          </p:nvPr>
        </p:nvSpPr>
        <p:spPr>
          <a:xfrm>
            <a:off x="11380678" y="5621936"/>
            <a:ext cx="811019" cy="503578"/>
          </a:xfrm>
        </p:spPr>
        <p:txBody>
          <a:bodyPr/>
          <a:lstStyle/>
          <a:p>
            <a:fld id="{4AB760A4-A247-4C03-8F9B-FC2EF86D9035}" type="slidenum">
              <a:rPr lang="en-US" smtClean="0"/>
              <a:t>9</a:t>
            </a:fld>
            <a:endParaRPr lang="en-US"/>
          </a:p>
        </p:txBody>
      </p:sp>
    </p:spTree>
    <p:extLst>
      <p:ext uri="{BB962C8B-B14F-4D97-AF65-F5344CB8AC3E}">
        <p14:creationId xmlns:p14="http://schemas.microsoft.com/office/powerpoint/2010/main" val="36720641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656</Words>
  <Application>Microsoft Office PowerPoint</Application>
  <PresentationFormat>Widescreen</PresentationFormat>
  <Paragraphs>107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Wingdings</vt:lpstr>
      <vt:lpstr>Gallery</vt:lpstr>
      <vt:lpstr>give &amp; Get</vt:lpstr>
      <vt:lpstr>Nội dung thuyết trình</vt:lpstr>
      <vt:lpstr>1. Giới thiệu các thành viên trong team  Fantastic four</vt:lpstr>
      <vt:lpstr>2. giới thiệu tổng quan dự án give get</vt:lpstr>
      <vt:lpstr>Mục đích ra đời sản phẩm give &amp; Get</vt:lpstr>
      <vt:lpstr>Các chức năng của sản phẩm</vt:lpstr>
      <vt:lpstr>Các chức năng của sản phẩm</vt:lpstr>
      <vt:lpstr>3. Quy trình phát triển dự án của team</vt:lpstr>
      <vt:lpstr>Mô hình sử dụng TRONG DỰ ÁN</vt:lpstr>
      <vt:lpstr>GIAI ĐOẠN 1: KICK OFF </vt:lpstr>
      <vt:lpstr>Giai đoạn 2: lên kế hoach phát triển dự án</vt:lpstr>
      <vt:lpstr>Kế hoạch thực hiện dự án Give &amp; Get</vt:lpstr>
      <vt:lpstr>Giai đoạn 3: triển khai thực hiện các Sprint </vt:lpstr>
      <vt:lpstr>Sprint 1: Các chức năng cơ bản của Give&amp;Get</vt:lpstr>
      <vt:lpstr>Sprint 1: Các chức năng cơ bản của Give&amp;Get</vt:lpstr>
      <vt:lpstr>Sprint 2 </vt:lpstr>
      <vt:lpstr>Sprint 3:  Các chức năng liên quan tới web quản lí</vt:lpstr>
      <vt:lpstr>Giai đoạn 4: Release sản phẩm Give&amp;Get cho khách hàng</vt:lpstr>
      <vt:lpstr>Giai đoạn 5: Bài học rút ra sau dự án</vt:lpstr>
      <vt:lpstr>4. Demo Sản phẩm give &amp; 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give &amp; Get</dc:title>
  <dc:creator>Thế Vị Phạm</dc:creator>
  <cp:lastModifiedBy>Thế Vị Phạm</cp:lastModifiedBy>
  <cp:revision>6</cp:revision>
  <dcterms:created xsi:type="dcterms:W3CDTF">2019-08-20T06:22:56Z</dcterms:created>
  <dcterms:modified xsi:type="dcterms:W3CDTF">2019-08-20T06:56:45Z</dcterms:modified>
</cp:coreProperties>
</file>