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7186-18E4-4AB5-A16E-10178A74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Bienvenidos a Python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36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0FEE-F252-457A-925F-C867C1F0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Manual del Framework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24B-E567-4E01-B88F-ECFAE0E1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manual tendrá que ser escrito </a:t>
            </a:r>
          </a:p>
          <a:p>
            <a:r>
              <a:rPr lang="es-ES" dirty="0"/>
              <a:t>Mínimo en ese manual:</a:t>
            </a:r>
          </a:p>
          <a:p>
            <a:pPr lvl="1"/>
            <a:r>
              <a:rPr lang="es-ES" dirty="0"/>
              <a:t>¿Qué es un </a:t>
            </a:r>
            <a:r>
              <a:rPr lang="es-ES" dirty="0" err="1"/>
              <a:t>framework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¿Cómo instalar su </a:t>
            </a:r>
            <a:r>
              <a:rPr lang="es-ES" dirty="0" err="1"/>
              <a:t>framework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Ventajas sobre usar ese </a:t>
            </a:r>
            <a:r>
              <a:rPr lang="es-ES" dirty="0" err="1"/>
              <a:t>framework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Un ejemplo de una aplicación real para este </a:t>
            </a:r>
            <a:r>
              <a:rPr lang="es-ES" dirty="0" err="1"/>
              <a:t>framework</a:t>
            </a:r>
            <a:r>
              <a:rPr lang="es-ES" dirty="0"/>
              <a:t> </a:t>
            </a:r>
          </a:p>
          <a:p>
            <a:r>
              <a:rPr lang="es-ES" dirty="0"/>
              <a:t>Máximo hasta donde su investigación alcance.</a:t>
            </a:r>
          </a:p>
          <a:p>
            <a:r>
              <a:rPr lang="es-ES" dirty="0"/>
              <a:t>Todo tendrá que ser lo más </a:t>
            </a:r>
            <a:r>
              <a:rPr lang="es-ES" b="1" i="1" u="sng" dirty="0"/>
              <a:t>detallado</a:t>
            </a:r>
            <a:r>
              <a:rPr lang="es-ES" dirty="0"/>
              <a:t> posible </a:t>
            </a:r>
          </a:p>
          <a:p>
            <a:r>
              <a:rPr lang="es-ES" dirty="0"/>
              <a:t>El manual se le entregara a una persona que no conoce el </a:t>
            </a:r>
            <a:r>
              <a:rPr lang="es-ES" dirty="0" err="1"/>
              <a:t>framework</a:t>
            </a:r>
            <a:r>
              <a:rPr lang="es-ES" dirty="0"/>
              <a:t> y si lo puede instalar solo con su manual tiene el punto de lo contrario no se otorgara el punto.</a:t>
            </a:r>
          </a:p>
          <a:p>
            <a:endParaRPr lang="es-ES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479FD-6372-4069-ACBC-2732713E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del libro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2E543-6DFE-4B88-A748-8E36D404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3696"/>
          </a:xfrm>
        </p:spPr>
        <p:txBody>
          <a:bodyPr>
            <a:noAutofit/>
          </a:bodyPr>
          <a:lstStyle/>
          <a:p>
            <a:r>
              <a:rPr lang="es-ES" sz="2800" dirty="0"/>
              <a:t>Tendré una sesión por Skype con los que participaron en la lectura para platicar y debatir sobre el libro.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0460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7FD5F-65D7-4E0A-A980-582B6D8A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0ACEB-4CF3-43F9-B6E9-6E6A14D6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Para pasar el curso se tendrá que tener el 80% y asistencia 80%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En caso de no entregar el proyecto será 0 en la calificaciones final.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Para que cuente como entregado se tendrá que tener el 60% de las características del proyecto.</a:t>
            </a:r>
          </a:p>
          <a:p>
            <a:r>
              <a:rPr lang="es-ES" sz="2000" dirty="0"/>
              <a:t>Todas las tareas y el proyecto se entregan por GitHub( incluso las noticias se tomara una foto de la tarea y ese mismo día se tendrá que subir)</a:t>
            </a:r>
          </a:p>
        </p:txBody>
      </p:sp>
    </p:spTree>
    <p:extLst>
      <p:ext uri="{BB962C8B-B14F-4D97-AF65-F5344CB8AC3E}">
        <p14:creationId xmlns:p14="http://schemas.microsoft.com/office/powerpoint/2010/main" val="32630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CC880-BA99-4FA4-9D25-9EA8E0F4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Repositorio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D5D7A-6D0A-497C-B718-B89AD8D7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Nombre_Repositorio</a:t>
            </a:r>
            <a:endParaRPr lang="es-ES" dirty="0"/>
          </a:p>
          <a:p>
            <a:pPr lvl="1"/>
            <a:r>
              <a:rPr lang="es-ES" dirty="0"/>
              <a:t>Tareas</a:t>
            </a:r>
          </a:p>
          <a:p>
            <a:pPr lvl="2"/>
            <a:r>
              <a:rPr lang="es-ES" dirty="0"/>
              <a:t>Tarea 1</a:t>
            </a:r>
          </a:p>
          <a:p>
            <a:pPr lvl="2"/>
            <a:r>
              <a:rPr lang="es-ES" dirty="0"/>
              <a:t>Tarea 2</a:t>
            </a:r>
          </a:p>
          <a:p>
            <a:pPr lvl="1"/>
            <a:r>
              <a:rPr lang="es-ES" dirty="0"/>
              <a:t>Ejercicios en Clase </a:t>
            </a:r>
          </a:p>
          <a:p>
            <a:pPr lvl="2"/>
            <a:r>
              <a:rPr lang="es-ES" dirty="0"/>
              <a:t>EjercicioPython1</a:t>
            </a:r>
          </a:p>
          <a:p>
            <a:pPr lvl="2"/>
            <a:r>
              <a:rPr lang="es-ES" dirty="0"/>
              <a:t>EjercicioPython2</a:t>
            </a:r>
          </a:p>
          <a:p>
            <a:pPr lvl="1"/>
            <a:r>
              <a:rPr lang="es-ES" dirty="0"/>
              <a:t>Proyecto Final </a:t>
            </a:r>
          </a:p>
          <a:p>
            <a:pPr lvl="1"/>
            <a:r>
              <a:rPr lang="es-ES" dirty="0"/>
              <a:t>Noticias</a:t>
            </a:r>
          </a:p>
          <a:p>
            <a:pPr marL="457200" lvl="1" indent="0">
              <a:buNone/>
            </a:pPr>
            <a:r>
              <a:rPr lang="es-ES" dirty="0"/>
              <a:t>	Notica1_fechaDeEntrega</a:t>
            </a:r>
          </a:p>
          <a:p>
            <a:pPr lvl="1"/>
            <a:r>
              <a:rPr lang="es-ES" dirty="0"/>
              <a:t>Manual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90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090-6DCA-4F61-8E46-0266A783D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Avisos y Consideraciones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37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93A3-E786-4149-9375-A866FE04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se soluciona hablando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A5711-EE54-46DA-A5AA-A610B833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41322" cy="3880773"/>
          </a:xfrm>
        </p:spPr>
        <p:txBody>
          <a:bodyPr/>
          <a:lstStyle/>
          <a:p>
            <a:pPr algn="ctr"/>
            <a:r>
              <a:rPr lang="es-ES" sz="4800" dirty="0"/>
              <a:t>Cualquier problema o sugerencia que se tenga, si me avisan con tiempo podemos solucionarlo de la mejor manera. </a:t>
            </a:r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26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F7F91-67C6-4EAA-A751-E26EE6D3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Mañana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296B1-78A0-4C3B-ADFD-16AE5C2A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La salida será a las 11:30 </a:t>
            </a:r>
          </a:p>
          <a:p>
            <a:pPr lvl="1"/>
            <a:r>
              <a:rPr lang="es-ES" sz="4000" dirty="0"/>
              <a:t>Presentar mi examen de colocación del CELE 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85393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0EFC0-B6C9-4372-BDB0-3DDDEDB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 ( Gracias a las lluvias 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A8B61-06BE-4976-83D3-2C0B223D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caso de que ustedes quieran si una noche antes la lluvia esta fuerte y viven lejos si todos estamos de acuerdo no tengo problema en hacer esa clase virtual.</a:t>
            </a:r>
          </a:p>
          <a:p>
            <a:r>
              <a:rPr lang="es-ES" dirty="0"/>
              <a:t>En caso de que la quieran física podrimos negociar que esa clase empiece a las 9:30 y termine 12:30 para dar mas tiempo en llegar.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538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A03B-0262-452A-A4DA-71BD1A63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46647-ED55-4F53-935E-3E893D86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Nombre: Gerardo Castillo Durán </a:t>
            </a:r>
          </a:p>
          <a:p>
            <a:r>
              <a:rPr lang="es-ES" sz="2000" dirty="0"/>
              <a:t>Edad: 21 años </a:t>
            </a:r>
            <a:endParaRPr lang="es-MX" sz="2000" dirty="0"/>
          </a:p>
          <a:p>
            <a:r>
              <a:rPr lang="es-ES" sz="2000" dirty="0"/>
              <a:t>C</a:t>
            </a:r>
            <a:r>
              <a:rPr lang="es-MX" sz="2000" dirty="0" err="1"/>
              <a:t>arrera</a:t>
            </a:r>
            <a:r>
              <a:rPr lang="es-MX" sz="2000" dirty="0"/>
              <a:t> o Profesión:</a:t>
            </a:r>
          </a:p>
          <a:p>
            <a:pPr lvl="1"/>
            <a:r>
              <a:rPr lang="es-MX" sz="2000" dirty="0"/>
              <a:t>- Estudiante Ingeniería 9 semestre </a:t>
            </a:r>
          </a:p>
          <a:p>
            <a:pPr lvl="1"/>
            <a:r>
              <a:rPr lang="es-ES" sz="2000" dirty="0"/>
              <a:t>- Becario en UNICA en Departamento de Seguridad de computo </a:t>
            </a:r>
          </a:p>
          <a:p>
            <a:pPr lvl="1"/>
            <a:r>
              <a:rPr lang="es-ES" sz="2000" dirty="0"/>
              <a:t>- Apple </a:t>
            </a:r>
            <a:r>
              <a:rPr lang="es-ES" sz="2000" dirty="0" err="1"/>
              <a:t>Teacher</a:t>
            </a:r>
            <a:r>
              <a:rPr lang="es-ES" sz="2000" dirty="0"/>
              <a:t> en México.</a:t>
            </a:r>
          </a:p>
          <a:p>
            <a:pPr lvl="1"/>
            <a:r>
              <a:rPr lang="es-ES" sz="2000" dirty="0"/>
              <a:t>- </a:t>
            </a:r>
            <a:r>
              <a:rPr lang="es-ES" sz="2000" dirty="0" err="1"/>
              <a:t>Developer</a:t>
            </a:r>
            <a:r>
              <a:rPr lang="es-ES" sz="2000" dirty="0"/>
              <a:t> Android </a:t>
            </a:r>
          </a:p>
          <a:p>
            <a:pPr lvl="1"/>
            <a:r>
              <a:rPr lang="es-ES" sz="2000" dirty="0"/>
              <a:t>- </a:t>
            </a:r>
            <a:r>
              <a:rPr lang="es-ES" sz="2000" dirty="0" err="1"/>
              <a:t>Developer</a:t>
            </a:r>
            <a:r>
              <a:rPr lang="es-ES" sz="2000" dirty="0"/>
              <a:t> Full </a:t>
            </a:r>
            <a:r>
              <a:rPr lang="es-ES" sz="2000" dirty="0" err="1"/>
              <a:t>Stack</a:t>
            </a:r>
            <a:r>
              <a:rPr lang="es-ES" sz="2000" dirty="0"/>
              <a:t> </a:t>
            </a:r>
          </a:p>
          <a:p>
            <a:pPr marL="457200" lvl="1" indent="0">
              <a:buNone/>
            </a:pP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90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E1AF4-BF14-4CCA-A7F2-587BB35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 programación que domino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EC2E9-7BDB-4540-B9B7-EA8EDC5A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Python </a:t>
            </a:r>
          </a:p>
          <a:p>
            <a:r>
              <a:rPr lang="es-ES" sz="2000" dirty="0"/>
              <a:t>Swift</a:t>
            </a:r>
          </a:p>
          <a:p>
            <a:r>
              <a:rPr lang="es-ES" sz="2000" dirty="0"/>
              <a:t>C</a:t>
            </a:r>
          </a:p>
          <a:p>
            <a:r>
              <a:rPr lang="es-ES" sz="2000" dirty="0"/>
              <a:t>C#</a:t>
            </a:r>
          </a:p>
          <a:p>
            <a:r>
              <a:rPr lang="es-ES" sz="2000" dirty="0"/>
              <a:t>Java </a:t>
            </a:r>
          </a:p>
          <a:p>
            <a:r>
              <a:rPr lang="es-ES" sz="2000" dirty="0"/>
              <a:t>Ruby </a:t>
            </a:r>
          </a:p>
          <a:p>
            <a:r>
              <a:rPr lang="es-ES" sz="2000" dirty="0"/>
              <a:t>PHP</a:t>
            </a:r>
          </a:p>
          <a:p>
            <a:r>
              <a:rPr lang="es-ES" sz="2000" dirty="0" err="1"/>
              <a:t>Go</a:t>
            </a:r>
            <a:endParaRPr lang="es-ES" sz="2000" dirty="0"/>
          </a:p>
          <a:p>
            <a:r>
              <a:rPr lang="es-ES" sz="2000" dirty="0"/>
              <a:t>JavaScript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6EB398-89EE-4AC0-97C9-D8BF1350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5" y="1663045"/>
            <a:ext cx="2187804" cy="21878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E066CB-8ECB-4DDE-84DE-1208CC8B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98" y="1772435"/>
            <a:ext cx="2187804" cy="19690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14654B-F997-48DE-8E15-0A7BE6112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165" y="3497490"/>
            <a:ext cx="3032387" cy="30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DFCEE-869C-469E-927D-8169B8B2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Personales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6A923-18D3-4D6F-8B5D-3F658A3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24533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Hobbies: Nadar, Ir al GYM y jugar Video Juegos </a:t>
            </a:r>
          </a:p>
          <a:p>
            <a:r>
              <a:rPr lang="es-ES" sz="2000" dirty="0"/>
              <a:t>Canción favorita en Español: Rosa de los </a:t>
            </a:r>
            <a:r>
              <a:rPr lang="es-ES" sz="2000" dirty="0" err="1"/>
              <a:t>vienos</a:t>
            </a:r>
            <a:r>
              <a:rPr lang="es-ES" sz="2000" dirty="0"/>
              <a:t> de Mago de Oz </a:t>
            </a:r>
          </a:p>
          <a:p>
            <a:r>
              <a:rPr lang="es-ES" sz="2000" dirty="0"/>
              <a:t>Canción favorita en Ingles: Run de Snow </a:t>
            </a:r>
            <a:r>
              <a:rPr lang="es-ES" sz="2000" dirty="0" err="1"/>
              <a:t>Patrol</a:t>
            </a:r>
            <a:r>
              <a:rPr lang="es-ES" sz="2000" dirty="0"/>
              <a:t> </a:t>
            </a:r>
          </a:p>
          <a:p>
            <a:r>
              <a:rPr lang="es-ES" sz="2000" dirty="0"/>
              <a:t>Meta a corto plazo: Obtener mi titulo.</a:t>
            </a:r>
          </a:p>
          <a:p>
            <a:r>
              <a:rPr lang="es-ES" sz="2000" dirty="0" err="1"/>
              <a:t>Whats</a:t>
            </a:r>
            <a:r>
              <a:rPr lang="es-ES" sz="2000" dirty="0"/>
              <a:t> App: 5530096306</a:t>
            </a:r>
          </a:p>
          <a:p>
            <a:r>
              <a:rPr lang="es-ES" sz="2000" dirty="0"/>
              <a:t>Facebook: Gerardo Castillo </a:t>
            </a:r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54E375-97A3-4DE5-87C3-12F7016BF93F}"/>
              </a:ext>
            </a:extLst>
          </p:cNvPr>
          <p:cNvSpPr txBox="1">
            <a:spLocks/>
          </p:cNvSpPr>
          <p:nvPr/>
        </p:nvSpPr>
        <p:spPr>
          <a:xfrm>
            <a:off x="858014" y="4589282"/>
            <a:ext cx="93700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Alguna pregunta que quieran saber de mi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ACEB-921F-466A-A72F-3F0202FE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Toca presentarse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BA7FC-103F-4B69-9F43-979940E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619"/>
            <a:ext cx="8596668" cy="4768743"/>
          </a:xfrm>
        </p:spPr>
        <p:txBody>
          <a:bodyPr/>
          <a:lstStyle/>
          <a:p>
            <a:r>
              <a:rPr lang="es-ES" dirty="0"/>
              <a:t>Nombre Completo</a:t>
            </a:r>
          </a:p>
          <a:p>
            <a:r>
              <a:rPr lang="es-ES" dirty="0"/>
              <a:t>Semestre y Carrera actual ( Si aplica )</a:t>
            </a:r>
          </a:p>
          <a:p>
            <a:r>
              <a:rPr lang="es-ES" dirty="0"/>
              <a:t>Trabajo Actual ( Si aplica ) </a:t>
            </a:r>
          </a:p>
          <a:p>
            <a:r>
              <a:rPr lang="es-ES" dirty="0"/>
              <a:t>Les gusta programar ( Si, no y porque )</a:t>
            </a:r>
          </a:p>
          <a:p>
            <a:r>
              <a:rPr lang="es-ES" dirty="0"/>
              <a:t>Que lenguajes de programación conoces </a:t>
            </a:r>
          </a:p>
          <a:p>
            <a:r>
              <a:rPr lang="es-ES" dirty="0"/>
              <a:t>Nivel de conocimientos de Python </a:t>
            </a:r>
          </a:p>
          <a:p>
            <a:r>
              <a:rPr lang="es-ES" dirty="0"/>
              <a:t>¿Por qué tomaste el curso ?</a:t>
            </a:r>
          </a:p>
          <a:p>
            <a:r>
              <a:rPr lang="es-ES" dirty="0"/>
              <a:t>¿Qué esperas aprender en el curso?</a:t>
            </a:r>
          </a:p>
          <a:p>
            <a:r>
              <a:rPr lang="es-ES" dirty="0"/>
              <a:t>¿Cuáles son tu hobbies?</a:t>
            </a:r>
          </a:p>
          <a:p>
            <a:r>
              <a:rPr lang="es-ES" dirty="0"/>
              <a:t>¿Canción favorita en ingles y español?</a:t>
            </a:r>
          </a:p>
          <a:p>
            <a:r>
              <a:rPr lang="es-ES" dirty="0"/>
              <a:t>¿Qué temas te gustaría ver en el curso?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51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F4A8-8974-47C7-A9D0-42AC652C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D75B4-B9C0-4BEB-A756-3EC51EFC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la siguiente clase aprenderse la información de todos sus compañeros.</a:t>
            </a:r>
          </a:p>
          <a:p>
            <a:endParaRPr lang="es-ES" sz="2000" dirty="0"/>
          </a:p>
          <a:p>
            <a:r>
              <a:rPr lang="es-ES" sz="2000" dirty="0"/>
              <a:t>Mañana se preguntara 3 preguntas  al azar información de sus compañeros en caso de contestar mal no se tomara en cuenta la tarea y se preguntara la siguiente clase restando una tarea cada clase.</a:t>
            </a:r>
          </a:p>
          <a:p>
            <a:r>
              <a:rPr lang="es-ES" sz="2000" dirty="0"/>
              <a:t>Cada uno debe tener contacto de todos sus compañeros ( Celular o Alguna red social ) </a:t>
            </a:r>
          </a:p>
          <a:p>
            <a:r>
              <a:rPr lang="es-ES" sz="2000" dirty="0"/>
              <a:t>Una investigación sobre ¿Qué es </a:t>
            </a:r>
            <a:r>
              <a:rPr lang="es-MX" sz="2000" b="1" i="1" dirty="0" err="1"/>
              <a:t>networking</a:t>
            </a:r>
            <a:r>
              <a:rPr lang="es-MX" sz="2000" b="1" i="1" dirty="0"/>
              <a:t> ? </a:t>
            </a:r>
            <a:r>
              <a:rPr lang="es-MX" sz="2000" dirty="0"/>
              <a:t>Y la importancia en la vida profesional.</a:t>
            </a:r>
          </a:p>
          <a:p>
            <a:endParaRPr lang="es-MX" b="1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66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83C46-16CD-4960-ABF3-EE9E4F8D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Evaluación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1313E-5217-4B42-8977-D4BA4A98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dirty="0"/>
              <a:t>Tareas: 40 %</a:t>
            </a:r>
          </a:p>
          <a:p>
            <a:r>
              <a:rPr lang="es-ES" sz="4000" dirty="0"/>
              <a:t>Proyecto:  40%</a:t>
            </a:r>
          </a:p>
          <a:p>
            <a:r>
              <a:rPr lang="es-ES" sz="4000" dirty="0"/>
              <a:t>Participación: 10%</a:t>
            </a:r>
          </a:p>
          <a:p>
            <a:r>
              <a:rPr lang="es-ES" sz="4000" dirty="0"/>
              <a:t>Ejercicios en clase: 10%</a:t>
            </a:r>
          </a:p>
          <a:p>
            <a:endParaRPr lang="es-ES" sz="4000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350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DA39-6E5E-42A1-9ECD-E74A8526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71D3A-655B-487B-996F-28812C26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55748"/>
          </a:xfrm>
        </p:spPr>
        <p:txBody>
          <a:bodyPr>
            <a:normAutofit/>
          </a:bodyPr>
          <a:lstStyle/>
          <a:p>
            <a:r>
              <a:rPr lang="es-ES" sz="4000" dirty="0"/>
              <a:t>Noticias sobre tecnología actual: 10%</a:t>
            </a:r>
          </a:p>
          <a:p>
            <a:r>
              <a:rPr lang="es-ES" sz="4000" dirty="0"/>
              <a:t>Realizar un manual sobre algún </a:t>
            </a:r>
            <a:r>
              <a:rPr lang="es-ES" sz="4000" dirty="0" err="1"/>
              <a:t>framework</a:t>
            </a:r>
            <a:r>
              <a:rPr lang="es-ES" sz="4000" dirty="0"/>
              <a:t> en Python: 10%</a:t>
            </a:r>
          </a:p>
          <a:p>
            <a:r>
              <a:rPr lang="es-ES" sz="4000" dirty="0"/>
              <a:t>Leer el libro </a:t>
            </a:r>
            <a:r>
              <a:rPr lang="es-ES" sz="4000" dirty="0" err="1"/>
              <a:t>Outliers</a:t>
            </a:r>
            <a:r>
              <a:rPr lang="es-ES" sz="4000" dirty="0"/>
              <a:t>: 10%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838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A024-FA0E-4D9C-9AE3-E3D5620C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Noticias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5C074-62CC-425B-8FD4-2AB17FA2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clase el alumno va entregar una noticia sobre los avances tecnológicos que están ocurriendo ( máximo 1 mes de retraso ) </a:t>
            </a:r>
          </a:p>
          <a:p>
            <a:r>
              <a:rPr lang="es-ES" dirty="0"/>
              <a:t>Características:</a:t>
            </a:r>
          </a:p>
          <a:p>
            <a:pPr lvl="1"/>
            <a:r>
              <a:rPr lang="es-ES" sz="1800" dirty="0"/>
              <a:t>Sera a mano mínimo dos cuartillas </a:t>
            </a:r>
          </a:p>
          <a:p>
            <a:pPr lvl="1"/>
            <a:r>
              <a:rPr lang="es-ES" sz="1800" dirty="0"/>
              <a:t>Se tendrá que entregar todas las noticias desde mañana en caso de faltar una no se contara el punto.</a:t>
            </a:r>
          </a:p>
          <a:p>
            <a:pPr lvl="1"/>
            <a:r>
              <a:rPr lang="es-ES" sz="1800" dirty="0"/>
              <a:t>Responderá a las siguientes  preguntas:</a:t>
            </a:r>
          </a:p>
          <a:p>
            <a:pPr lvl="2"/>
            <a:r>
              <a:rPr lang="es-ES" sz="1800" dirty="0"/>
              <a:t>¿Qué impacto va a tener en la sociedad ?</a:t>
            </a:r>
          </a:p>
          <a:p>
            <a:pPr lvl="2"/>
            <a:r>
              <a:rPr lang="es-ES" sz="1800" b="1" i="1" dirty="0"/>
              <a:t>De que forma puedo sacar provecho  de esa noticia.</a:t>
            </a:r>
          </a:p>
          <a:p>
            <a:pPr lvl="1"/>
            <a:r>
              <a:rPr lang="es-ES" sz="1800" dirty="0"/>
              <a:t>Fecha y fuente de cuando se publico la noticia.</a:t>
            </a:r>
          </a:p>
          <a:p>
            <a:pPr lvl="2"/>
            <a:endParaRPr lang="es-E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6407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729</Words>
  <Application>Microsoft Office PowerPoint</Application>
  <PresentationFormat>Panorámica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Bienvenidos a Python </vt:lpstr>
      <vt:lpstr>¿Quién soy?</vt:lpstr>
      <vt:lpstr>Lenguajes de programación que domino </vt:lpstr>
      <vt:lpstr>Datos Personales </vt:lpstr>
      <vt:lpstr>Toca presentarse </vt:lpstr>
      <vt:lpstr>Tarea 1</vt:lpstr>
      <vt:lpstr>Forma de Evaluación</vt:lpstr>
      <vt:lpstr>Extras </vt:lpstr>
      <vt:lpstr>Noticias </vt:lpstr>
      <vt:lpstr>Manual del Framework</vt:lpstr>
      <vt:lpstr>Lectura del libro </vt:lpstr>
      <vt:lpstr>Restricciones </vt:lpstr>
      <vt:lpstr>Estructura del Repositorio </vt:lpstr>
      <vt:lpstr>Avisos y Consideraciones </vt:lpstr>
      <vt:lpstr>Todo se soluciona hablando </vt:lpstr>
      <vt:lpstr>Mañana</vt:lpstr>
      <vt:lpstr>Propuesta  ( Gracias a las lluvias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 Python</dc:title>
  <dc:creator>GERARDO CASTILLO DURAN</dc:creator>
  <cp:lastModifiedBy>GERARDO CASTILLO DURAN</cp:lastModifiedBy>
  <cp:revision>12</cp:revision>
  <dcterms:created xsi:type="dcterms:W3CDTF">2018-06-17T16:11:36Z</dcterms:created>
  <dcterms:modified xsi:type="dcterms:W3CDTF">2018-06-17T17:48:44Z</dcterms:modified>
</cp:coreProperties>
</file>