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679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99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81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17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2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68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63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681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69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726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9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503C-3B08-4F0D-A4D8-1809806C5153}" type="datetimeFigureOut">
              <a:rPr lang="es-AR" smtClean="0"/>
              <a:t>19/05/2021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10FD-5F71-461E-A920-7629B3D0AC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6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b="1" dirty="0" smtClean="0"/>
              <a:t>LIMPIEZA</a:t>
            </a:r>
            <a:endParaRPr lang="es-AR" sz="66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“EL PROCESO FUNDAMENTAL”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7369"/>
            <a:ext cx="2592288" cy="145850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76672"/>
            <a:ext cx="2304256" cy="150866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1630685" cy="19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62068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LA LIMPIEZA BUSCA IMPEDIR EL DESARROLLO DE</a:t>
            </a:r>
            <a:endParaRPr lang="es-AR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76799"/>
            <a:ext cx="5623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LACTOBACILLUS</a:t>
            </a:r>
            <a:r>
              <a:rPr lang="es-AR" dirty="0" smtClean="0"/>
              <a:t>:  LA MAS COMUN DE ENCONTRAR Y</a:t>
            </a:r>
          </a:p>
          <a:p>
            <a:r>
              <a:rPr lang="es-AR" dirty="0" smtClean="0"/>
              <a:t>PRODUCE ACIDEZ Y SABOR AVINAGRADO 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6" y="3284984"/>
            <a:ext cx="773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PEDIOCOCCUS:</a:t>
            </a:r>
            <a:r>
              <a:rPr lang="es-AR" dirty="0" smtClean="0"/>
              <a:t> ES OTRA BACTERIA COMUN Y PRODUCE FEO OLOR Y SABOR</a:t>
            </a:r>
            <a:endParaRPr lang="es-AR" sz="2400" b="1" u="sng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4293096"/>
            <a:ext cx="804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ACETOBACTER:</a:t>
            </a:r>
            <a:r>
              <a:rPr lang="es-AR" dirty="0" smtClean="0"/>
              <a:t> ES MENOS COMUN Y ES RESPONSABLE DE PRODUCIR VINAGRE</a:t>
            </a:r>
            <a:endParaRPr lang="es-AR" sz="2400" b="1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1259632" y="5479376"/>
            <a:ext cx="718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LAS BACTERIAS EN </a:t>
            </a:r>
            <a:r>
              <a:rPr lang="es-AR" b="1" dirty="0" smtClean="0"/>
              <a:t>GENERAL </a:t>
            </a:r>
            <a:r>
              <a:rPr lang="es-AR" b="1" dirty="0" smtClean="0"/>
              <a:t>PRODUCEN TURBIDEZ Y OLORES Y SABORES </a:t>
            </a:r>
          </a:p>
          <a:p>
            <a:r>
              <a:rPr lang="es-AR" b="1" dirty="0" smtClean="0"/>
              <a:t>NO DESEADOS EN LA CERVEZA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3969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547664" y="812031"/>
            <a:ext cx="6390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u="sng" dirty="0" smtClean="0"/>
              <a:t>LIMPIEZA Y DESINFECCIÓN</a:t>
            </a:r>
            <a:endParaRPr lang="es-AR" sz="4400" b="1" u="sng" dirty="0"/>
          </a:p>
        </p:txBody>
      </p:sp>
      <p:sp>
        <p:nvSpPr>
          <p:cNvPr id="6" name="5 CuadroTexto"/>
          <p:cNvSpPr txBox="1"/>
          <p:nvPr/>
        </p:nvSpPr>
        <p:spPr>
          <a:xfrm>
            <a:off x="605354" y="2111654"/>
            <a:ext cx="8274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LIMPIEZA:</a:t>
            </a:r>
            <a:r>
              <a:rPr lang="es-AR" dirty="0" smtClean="0"/>
              <a:t> PODEMOS DIVIDIRLA EN DOS FASES, LIMPIEZA MANUAL O MECANICA Y </a:t>
            </a:r>
          </a:p>
          <a:p>
            <a:r>
              <a:rPr lang="es-AR" dirty="0" smtClean="0"/>
              <a:t>LIMPIEZA QUIMICA.  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609693" y="3284984"/>
            <a:ext cx="80592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DESINFECCIÓN</a:t>
            </a:r>
            <a:r>
              <a:rPr lang="es-AR" sz="2400" b="1" u="sng" dirty="0" smtClean="0"/>
              <a:t>:</a:t>
            </a:r>
            <a:r>
              <a:rPr lang="es-AR" dirty="0" smtClean="0"/>
              <a:t> LOS MICROORGANISMOS NO SON VISIBLES, POR ESO AUNQUE</a:t>
            </a:r>
          </a:p>
          <a:p>
            <a:r>
              <a:rPr lang="es-AR" dirty="0" smtClean="0"/>
              <a:t> UNA SUPERFICIE  SE VEA LIMPIA PUEDE ESTAR ALTAMENTE INFECTADA.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167823" y="4653136"/>
            <a:ext cx="6737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METODOS DE LIMPIEZA: </a:t>
            </a:r>
            <a:r>
              <a:rPr lang="es-AR" dirty="0" smtClean="0"/>
              <a:t> MANUAL , INUNDACIÓO CIP</a:t>
            </a:r>
          </a:p>
          <a:p>
            <a:endParaRPr lang="es-AR" sz="2400" b="1" u="sng" dirty="0"/>
          </a:p>
          <a:p>
            <a:r>
              <a:rPr lang="es-AR" sz="2400" b="1" u="sng" dirty="0" smtClean="0"/>
              <a:t>METODOS DE DESINFECCIÓN:</a:t>
            </a:r>
            <a:r>
              <a:rPr lang="es-AR" dirty="0" smtClean="0"/>
              <a:t> CIP, INUNDACIÓN O ROCIADO</a:t>
            </a:r>
            <a:endParaRPr lang="es-AR" sz="2400" b="1" u="sng" dirty="0"/>
          </a:p>
        </p:txBody>
      </p:sp>
    </p:spTree>
    <p:extLst>
      <p:ext uri="{BB962C8B-B14F-4D97-AF65-F5344CB8AC3E}">
        <p14:creationId xmlns:p14="http://schemas.microsoft.com/office/powerpoint/2010/main" val="5434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404663"/>
            <a:ext cx="66208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500" b="1" u="sng" dirty="0" smtClean="0"/>
              <a:t>AGENTES LIMPIANTES</a:t>
            </a:r>
            <a:endParaRPr lang="es-AR" sz="5500" b="1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982122" y="1955566"/>
            <a:ext cx="8070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ALCALINOS:</a:t>
            </a:r>
            <a:r>
              <a:rPr lang="es-AR" dirty="0" smtClean="0"/>
              <a:t> SODA CAUSTICA O DERVIDADOS, SE USA CON AGUA DE 60 A 80° EN</a:t>
            </a:r>
          </a:p>
          <a:p>
            <a:r>
              <a:rPr lang="es-AR" dirty="0" smtClean="0"/>
              <a:t>UNA CONCENTRACION  DEL 1 AL 2% </a:t>
            </a:r>
            <a:endParaRPr lang="es-AR" sz="2400" b="1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982122" y="3356992"/>
            <a:ext cx="7632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ACIDOS:</a:t>
            </a:r>
            <a:r>
              <a:rPr lang="es-AR" dirty="0" smtClean="0"/>
              <a:t> GENERALMENTE ACIDO FOSFORICO O PERACETICO, SE UTILIZA CON</a:t>
            </a:r>
          </a:p>
          <a:p>
            <a:r>
              <a:rPr lang="es-AR" dirty="0" smtClean="0"/>
              <a:t>AGUA TEMPERATURA AMBIENTE EN UNA CONCENTRACION DE 1 AL 1,5%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760556" y="4365104"/>
            <a:ext cx="805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(CON LOS LIMPIADORES ALCALINOS HAY QUE TENER CUIDADO </a:t>
            </a:r>
          </a:p>
          <a:p>
            <a:r>
              <a:rPr lang="es-AR" sz="2400" dirty="0" smtClean="0"/>
              <a:t>QUE MATERIAL  VAMOS A LIMPIAR)</a:t>
            </a: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05979" y="5661248"/>
            <a:ext cx="884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u="sng" dirty="0" smtClean="0"/>
              <a:t>DESINFECCION:</a:t>
            </a:r>
            <a:r>
              <a:rPr lang="es-AR" dirty="0" smtClean="0"/>
              <a:t>  ALCOHOL AL 70% O SANITIZANTES COMERCIALES (STAR SAN, OXI-SAN)</a:t>
            </a:r>
            <a:endParaRPr lang="es-AR" sz="2400" b="1" u="sng" dirty="0"/>
          </a:p>
        </p:txBody>
      </p:sp>
    </p:spTree>
    <p:extLst>
      <p:ext uri="{BB962C8B-B14F-4D97-AF65-F5344CB8AC3E}">
        <p14:creationId xmlns:p14="http://schemas.microsoft.com/office/powerpoint/2010/main" val="239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883713"/>
            <a:ext cx="670779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500" b="1" u="sng" dirty="0" smtClean="0"/>
              <a:t>LIMPIEZA DE EQUIPOS</a:t>
            </a:r>
            <a:endParaRPr lang="es-AR" sz="5500" b="1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144394" y="2485654"/>
            <a:ext cx="6905160" cy="46166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s-AR" sz="2400" b="1" u="sng" dirty="0" smtClean="0"/>
              <a:t>OLLAS:</a:t>
            </a:r>
            <a:r>
              <a:rPr lang="es-AR" dirty="0" smtClean="0"/>
              <a:t> LIMPIE NORMAL COMO LAS OLLAS DE LA COCINA HOGAREÑA</a:t>
            </a:r>
            <a:endParaRPr lang="es-AR" sz="2400" b="1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144394" y="3237170"/>
            <a:ext cx="9370322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s-AR" sz="2400" b="1" u="sng" dirty="0" smtClean="0"/>
              <a:t>ENFRIADOR DE MOSTO:</a:t>
            </a:r>
            <a:r>
              <a:rPr lang="es-AR" dirty="0" smtClean="0"/>
              <a:t> INMERSION LAVADO Y ENJUEAGUE AL TERMINAR DE USARLO</a:t>
            </a:r>
          </a:p>
          <a:p>
            <a:r>
              <a:rPr lang="es-AR" dirty="0" smtClean="0"/>
              <a:t>CONTRACORRIENTES O PLACAS:  PROGRAMA COMPLETO DE LIMPIEZA Y DESINFECCION 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44394" y="4149080"/>
            <a:ext cx="7675050" cy="46166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s-AR" sz="2400" b="1" u="sng" dirty="0" smtClean="0"/>
              <a:t>FERMENTADORES:</a:t>
            </a:r>
            <a:r>
              <a:rPr lang="es-AR" dirty="0" smtClean="0"/>
              <a:t> PROGRAMA COMPLETO DE LIMPIEZA Y DESINFECCION</a:t>
            </a:r>
            <a:endParaRPr lang="es-AR" sz="2400" b="1" u="sng" dirty="0"/>
          </a:p>
        </p:txBody>
      </p:sp>
      <p:sp>
        <p:nvSpPr>
          <p:cNvPr id="6" name="5 CuadroTexto"/>
          <p:cNvSpPr txBox="1"/>
          <p:nvPr/>
        </p:nvSpPr>
        <p:spPr>
          <a:xfrm>
            <a:off x="164123" y="4768940"/>
            <a:ext cx="7279493" cy="46166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s-AR" sz="2400" b="1" u="sng" dirty="0" smtClean="0"/>
              <a:t>BARRILES Y BOTELLAS RECUPERADAS:</a:t>
            </a:r>
            <a:r>
              <a:rPr lang="es-AR" dirty="0" smtClean="0"/>
              <a:t> PROGRAMA COMPLETO</a:t>
            </a:r>
            <a:endParaRPr lang="es-AR" sz="2400" b="1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164123" y="5366173"/>
            <a:ext cx="5886804" cy="46166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s-AR" sz="2400" b="1" u="sng" dirty="0" smtClean="0"/>
              <a:t>BOTELLAS NUEVAS:</a:t>
            </a:r>
            <a:r>
              <a:rPr lang="es-AR" dirty="0" smtClean="0"/>
              <a:t> SOLO ENJUAGUE Y </a:t>
            </a:r>
            <a:r>
              <a:rPr lang="es-AR" dirty="0" smtClean="0"/>
              <a:t>DESINFECCIÓN</a:t>
            </a:r>
            <a:endParaRPr lang="es-AR" sz="2400" b="1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135282" y="6066723"/>
            <a:ext cx="3729867" cy="46166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s-AR" sz="2400" b="1" u="sng" dirty="0" smtClean="0"/>
              <a:t>TAPAS:</a:t>
            </a:r>
            <a:r>
              <a:rPr lang="es-AR" dirty="0" smtClean="0"/>
              <a:t> ENJUAGUE Y </a:t>
            </a:r>
            <a:r>
              <a:rPr lang="es-AR" dirty="0" smtClean="0"/>
              <a:t>DESINFECCIÓN</a:t>
            </a:r>
            <a:endParaRPr lang="es-AR" sz="2400" b="1" u="sng" dirty="0"/>
          </a:p>
        </p:txBody>
      </p:sp>
    </p:spTree>
    <p:extLst>
      <p:ext uri="{BB962C8B-B14F-4D97-AF65-F5344CB8AC3E}">
        <p14:creationId xmlns:p14="http://schemas.microsoft.com/office/powerpoint/2010/main" val="26057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2492896"/>
            <a:ext cx="72183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b="1" u="sng" dirty="0" smtClean="0"/>
              <a:t>MUCHAS GRACIAS!!</a:t>
            </a:r>
            <a:endParaRPr lang="es-AR" sz="6600" b="1" u="sng" dirty="0"/>
          </a:p>
        </p:txBody>
      </p:sp>
    </p:spTree>
    <p:extLst>
      <p:ext uri="{BB962C8B-B14F-4D97-AF65-F5344CB8AC3E}">
        <p14:creationId xmlns:p14="http://schemas.microsoft.com/office/powerpoint/2010/main" val="37288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2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266</Words>
  <Application>Microsoft Office PowerPoint</Application>
  <PresentationFormat>Presentación en pantalla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LIMPIEZA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LIMPIEZA</dc:title>
  <dc:creator>Jenoma</dc:creator>
  <cp:lastModifiedBy>Jenoma</cp:lastModifiedBy>
  <cp:revision>14</cp:revision>
  <dcterms:created xsi:type="dcterms:W3CDTF">2021-05-12T20:13:46Z</dcterms:created>
  <dcterms:modified xsi:type="dcterms:W3CDTF">2021-05-19T20:41:36Z</dcterms:modified>
</cp:coreProperties>
</file>