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6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53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 DAYANE CORTES HERNANDEZ" userId="1342be3e-76d7-44b9-bfea-e9b8acc654c3" providerId="ADAL" clId="{2619E05A-91FD-4E42-AF08-171CFC428C33}"/>
    <pc:docChg chg="modSld">
      <pc:chgData name="LIZETH DAYANE CORTES HERNANDEZ" userId="1342be3e-76d7-44b9-bfea-e9b8acc654c3" providerId="ADAL" clId="{2619E05A-91FD-4E42-AF08-171CFC428C33}" dt="2023-02-01T04:57:55.821" v="224" actId="1076"/>
      <pc:docMkLst>
        <pc:docMk/>
      </pc:docMkLst>
      <pc:sldChg chg="modSp">
        <pc:chgData name="LIZETH DAYANE CORTES HERNANDEZ" userId="1342be3e-76d7-44b9-bfea-e9b8acc654c3" providerId="ADAL" clId="{2619E05A-91FD-4E42-AF08-171CFC428C33}" dt="2023-01-30T00:29:56.404" v="7" actId="20577"/>
        <pc:sldMkLst>
          <pc:docMk/>
          <pc:sldMk cId="2353393659" sldId="262"/>
        </pc:sldMkLst>
        <pc:spChg chg="mod">
          <ac:chgData name="LIZETH DAYANE CORTES HERNANDEZ" userId="1342be3e-76d7-44b9-bfea-e9b8acc654c3" providerId="ADAL" clId="{2619E05A-91FD-4E42-AF08-171CFC428C33}" dt="2023-01-30T00:29:48.570" v="3" actId="20577"/>
          <ac:spMkLst>
            <pc:docMk/>
            <pc:sldMk cId="2353393659" sldId="262"/>
            <ac:spMk id="7" creationId="{225DE3C8-FCFF-FECD-64DA-B3CDE5A7399E}"/>
          </ac:spMkLst>
        </pc:spChg>
        <pc:spChg chg="mod">
          <ac:chgData name="LIZETH DAYANE CORTES HERNANDEZ" userId="1342be3e-76d7-44b9-bfea-e9b8acc654c3" providerId="ADAL" clId="{2619E05A-91FD-4E42-AF08-171CFC428C33}" dt="2023-01-30T00:29:56.404" v="7" actId="20577"/>
          <ac:spMkLst>
            <pc:docMk/>
            <pc:sldMk cId="2353393659" sldId="262"/>
            <ac:spMk id="17" creationId="{182AC01A-F180-720F-2E62-771867CFF6D2}"/>
          </ac:spMkLst>
        </pc:spChg>
      </pc:sldChg>
      <pc:sldChg chg="addSp modSp mod">
        <pc:chgData name="LIZETH DAYANE CORTES HERNANDEZ" userId="1342be3e-76d7-44b9-bfea-e9b8acc654c3" providerId="ADAL" clId="{2619E05A-91FD-4E42-AF08-171CFC428C33}" dt="2023-02-01T04:18:26.859" v="76" actId="20577"/>
        <pc:sldMkLst>
          <pc:docMk/>
          <pc:sldMk cId="1980569925" sldId="264"/>
        </pc:sldMkLst>
        <pc:spChg chg="mod">
          <ac:chgData name="LIZETH DAYANE CORTES HERNANDEZ" userId="1342be3e-76d7-44b9-bfea-e9b8acc654c3" providerId="ADAL" clId="{2619E05A-91FD-4E42-AF08-171CFC428C33}" dt="2023-02-01T04:15:36.847" v="44" actId="14100"/>
          <ac:spMkLst>
            <pc:docMk/>
            <pc:sldMk cId="1980569925" sldId="264"/>
            <ac:spMk id="7" creationId="{CC7E1B93-D3F5-ED76-E2A7-4118418B8537}"/>
          </ac:spMkLst>
        </pc:spChg>
        <pc:spChg chg="mod">
          <ac:chgData name="LIZETH DAYANE CORTES HERNANDEZ" userId="1342be3e-76d7-44b9-bfea-e9b8acc654c3" providerId="ADAL" clId="{2619E05A-91FD-4E42-AF08-171CFC428C33}" dt="2023-02-01T04:17:37.255" v="63" actId="14100"/>
          <ac:spMkLst>
            <pc:docMk/>
            <pc:sldMk cId="1980569925" sldId="264"/>
            <ac:spMk id="8" creationId="{7BF1ADCC-E08E-59BD-D05B-2FE7C5C22ECA}"/>
          </ac:spMkLst>
        </pc:spChg>
        <pc:spChg chg="mod">
          <ac:chgData name="LIZETH DAYANE CORTES HERNANDEZ" userId="1342be3e-76d7-44b9-bfea-e9b8acc654c3" providerId="ADAL" clId="{2619E05A-91FD-4E42-AF08-171CFC428C33}" dt="2023-02-01T04:13:45.451" v="31" actId="14100"/>
          <ac:spMkLst>
            <pc:docMk/>
            <pc:sldMk cId="1980569925" sldId="264"/>
            <ac:spMk id="9" creationId="{8B880BFB-5C6A-C7BA-7427-CF5600C7F33C}"/>
          </ac:spMkLst>
        </pc:spChg>
        <pc:spChg chg="mod">
          <ac:chgData name="LIZETH DAYANE CORTES HERNANDEZ" userId="1342be3e-76d7-44b9-bfea-e9b8acc654c3" providerId="ADAL" clId="{2619E05A-91FD-4E42-AF08-171CFC428C33}" dt="2023-02-01T04:13:37.886" v="30" actId="1076"/>
          <ac:spMkLst>
            <pc:docMk/>
            <pc:sldMk cId="1980569925" sldId="264"/>
            <ac:spMk id="10" creationId="{D12AEF4D-FA5E-AF17-E87F-5806C0457F50}"/>
          </ac:spMkLst>
        </pc:spChg>
        <pc:spChg chg="add mod">
          <ac:chgData name="LIZETH DAYANE CORTES HERNANDEZ" userId="1342be3e-76d7-44b9-bfea-e9b8acc654c3" providerId="ADAL" clId="{2619E05A-91FD-4E42-AF08-171CFC428C33}" dt="2023-02-01T04:14:51.892" v="41" actId="20577"/>
          <ac:spMkLst>
            <pc:docMk/>
            <pc:sldMk cId="1980569925" sldId="264"/>
            <ac:spMk id="11" creationId="{991388D5-C40E-B2D6-B553-2732568481A0}"/>
          </ac:spMkLst>
        </pc:spChg>
        <pc:spChg chg="mod">
          <ac:chgData name="LIZETH DAYANE CORTES HERNANDEZ" userId="1342be3e-76d7-44b9-bfea-e9b8acc654c3" providerId="ADAL" clId="{2619E05A-91FD-4E42-AF08-171CFC428C33}" dt="2023-02-01T04:17:52.587" v="69" actId="1035"/>
          <ac:spMkLst>
            <pc:docMk/>
            <pc:sldMk cId="1980569925" sldId="264"/>
            <ac:spMk id="15" creationId="{C47F9DC3-63FF-946A-0101-2F5BBE651848}"/>
          </ac:spMkLst>
        </pc:spChg>
        <pc:spChg chg="mod">
          <ac:chgData name="LIZETH DAYANE CORTES HERNANDEZ" userId="1342be3e-76d7-44b9-bfea-e9b8acc654c3" providerId="ADAL" clId="{2619E05A-91FD-4E42-AF08-171CFC428C33}" dt="2023-02-01T04:17:42.888" v="66" actId="1035"/>
          <ac:spMkLst>
            <pc:docMk/>
            <pc:sldMk cId="1980569925" sldId="264"/>
            <ac:spMk id="16" creationId="{83EB39C3-F353-530B-E4EC-A7A9324FC5BB}"/>
          </ac:spMkLst>
        </pc:spChg>
        <pc:spChg chg="mod">
          <ac:chgData name="LIZETH DAYANE CORTES HERNANDEZ" userId="1342be3e-76d7-44b9-bfea-e9b8acc654c3" providerId="ADAL" clId="{2619E05A-91FD-4E42-AF08-171CFC428C33}" dt="2023-02-01T04:18:26.859" v="76" actId="20577"/>
          <ac:spMkLst>
            <pc:docMk/>
            <pc:sldMk cId="1980569925" sldId="264"/>
            <ac:spMk id="18" creationId="{97833955-647C-451A-46A7-A08A33965220}"/>
          </ac:spMkLst>
        </pc:spChg>
        <pc:spChg chg="mod">
          <ac:chgData name="LIZETH DAYANE CORTES HERNANDEZ" userId="1342be3e-76d7-44b9-bfea-e9b8acc654c3" providerId="ADAL" clId="{2619E05A-91FD-4E42-AF08-171CFC428C33}" dt="2023-02-01T04:16:22.487" v="51" actId="14100"/>
          <ac:spMkLst>
            <pc:docMk/>
            <pc:sldMk cId="1980569925" sldId="264"/>
            <ac:spMk id="19" creationId="{71B71BB6-01E3-F357-88DC-5528532C557F}"/>
          </ac:spMkLst>
        </pc:spChg>
        <pc:spChg chg="mod">
          <ac:chgData name="LIZETH DAYANE CORTES HERNANDEZ" userId="1342be3e-76d7-44b9-bfea-e9b8acc654c3" providerId="ADAL" clId="{2619E05A-91FD-4E42-AF08-171CFC428C33}" dt="2023-02-01T04:17:22.136" v="62" actId="14100"/>
          <ac:spMkLst>
            <pc:docMk/>
            <pc:sldMk cId="1980569925" sldId="264"/>
            <ac:spMk id="20" creationId="{8BDFA030-5FB8-8BEB-4E54-02BFDA6B21E0}"/>
          </ac:spMkLst>
        </pc:spChg>
      </pc:sldChg>
      <pc:sldChg chg="addSp delSp modSp mod">
        <pc:chgData name="LIZETH DAYANE CORTES HERNANDEZ" userId="1342be3e-76d7-44b9-bfea-e9b8acc654c3" providerId="ADAL" clId="{2619E05A-91FD-4E42-AF08-171CFC428C33}" dt="2023-02-01T04:57:55.821" v="224" actId="1076"/>
        <pc:sldMkLst>
          <pc:docMk/>
          <pc:sldMk cId="1186421127" sldId="266"/>
        </pc:sldMkLst>
        <pc:spChg chg="add mod">
          <ac:chgData name="LIZETH DAYANE CORTES HERNANDEZ" userId="1342be3e-76d7-44b9-bfea-e9b8acc654c3" providerId="ADAL" clId="{2619E05A-91FD-4E42-AF08-171CFC428C33}" dt="2023-02-01T04:45:25.999" v="92" actId="164"/>
          <ac:spMkLst>
            <pc:docMk/>
            <pc:sldMk cId="1186421127" sldId="266"/>
            <ac:spMk id="3" creationId="{A50DFAA2-D57A-4AA0-4A18-65DF8E88911B}"/>
          </ac:spMkLst>
        </pc:spChg>
        <pc:spChg chg="add mod">
          <ac:chgData name="LIZETH DAYANE CORTES HERNANDEZ" userId="1342be3e-76d7-44b9-bfea-e9b8acc654c3" providerId="ADAL" clId="{2619E05A-91FD-4E42-AF08-171CFC428C33}" dt="2023-02-01T04:57:55.821" v="224" actId="1076"/>
          <ac:spMkLst>
            <pc:docMk/>
            <pc:sldMk cId="1186421127" sldId="266"/>
            <ac:spMk id="5" creationId="{4387A070-3CFE-50DA-FF10-A27FEFDAE418}"/>
          </ac:spMkLst>
        </pc:spChg>
        <pc:spChg chg="add mod">
          <ac:chgData name="LIZETH DAYANE CORTES HERNANDEZ" userId="1342be3e-76d7-44b9-bfea-e9b8acc654c3" providerId="ADAL" clId="{2619E05A-91FD-4E42-AF08-171CFC428C33}" dt="2023-02-01T04:57:47.741" v="223" actId="1076"/>
          <ac:spMkLst>
            <pc:docMk/>
            <pc:sldMk cId="1186421127" sldId="266"/>
            <ac:spMk id="7" creationId="{7F00C060-0205-B51F-B451-45D7EEF37C23}"/>
          </ac:spMkLst>
        </pc:spChg>
        <pc:spChg chg="add del mod">
          <ac:chgData name="LIZETH DAYANE CORTES HERNANDEZ" userId="1342be3e-76d7-44b9-bfea-e9b8acc654c3" providerId="ADAL" clId="{2619E05A-91FD-4E42-AF08-171CFC428C33}" dt="2023-02-01T04:55:14.818" v="198"/>
          <ac:spMkLst>
            <pc:docMk/>
            <pc:sldMk cId="1186421127" sldId="266"/>
            <ac:spMk id="8" creationId="{EDB11732-BFB1-ABCA-3F73-D8BAD7151386}"/>
          </ac:spMkLst>
        </pc:spChg>
        <pc:spChg chg="mod">
          <ac:chgData name="LIZETH DAYANE CORTES HERNANDEZ" userId="1342be3e-76d7-44b9-bfea-e9b8acc654c3" providerId="ADAL" clId="{2619E05A-91FD-4E42-AF08-171CFC428C33}" dt="2023-02-01T04:45:25.999" v="92" actId="164"/>
          <ac:spMkLst>
            <pc:docMk/>
            <pc:sldMk cId="1186421127" sldId="266"/>
            <ac:spMk id="9" creationId="{B7ED0BC8-DC69-1919-8733-CBD085D2B6FE}"/>
          </ac:spMkLst>
        </pc:spChg>
        <pc:spChg chg="mod">
          <ac:chgData name="LIZETH DAYANE CORTES HERNANDEZ" userId="1342be3e-76d7-44b9-bfea-e9b8acc654c3" providerId="ADAL" clId="{2619E05A-91FD-4E42-AF08-171CFC428C33}" dt="2023-02-01T04:45:25.999" v="92" actId="164"/>
          <ac:spMkLst>
            <pc:docMk/>
            <pc:sldMk cId="1186421127" sldId="266"/>
            <ac:spMk id="10" creationId="{92AB2FDB-24D4-0A40-8829-08A87C2050E0}"/>
          </ac:spMkLst>
        </pc:spChg>
        <pc:spChg chg="add mod">
          <ac:chgData name="LIZETH DAYANE CORTES HERNANDEZ" userId="1342be3e-76d7-44b9-bfea-e9b8acc654c3" providerId="ADAL" clId="{2619E05A-91FD-4E42-AF08-171CFC428C33}" dt="2023-02-01T04:57:43.869" v="222" actId="1076"/>
          <ac:spMkLst>
            <pc:docMk/>
            <pc:sldMk cId="1186421127" sldId="266"/>
            <ac:spMk id="11" creationId="{2E52A7B4-860C-D601-8180-85DBF5BC0E06}"/>
          </ac:spMkLst>
        </pc:spChg>
        <pc:grpChg chg="add mod">
          <ac:chgData name="LIZETH DAYANE CORTES HERNANDEZ" userId="1342be3e-76d7-44b9-bfea-e9b8acc654c3" providerId="ADAL" clId="{2619E05A-91FD-4E42-AF08-171CFC428C33}" dt="2023-02-01T04:49:18.932" v="129" actId="1076"/>
          <ac:grpSpMkLst>
            <pc:docMk/>
            <pc:sldMk cId="1186421127" sldId="266"/>
            <ac:grpSpMk id="4" creationId="{F923F94C-3950-F71A-2080-3CB3B749BE39}"/>
          </ac:grpSpMkLst>
        </pc:grpChg>
        <pc:picChg chg="mod">
          <ac:chgData name="LIZETH DAYANE CORTES HERNANDEZ" userId="1342be3e-76d7-44b9-bfea-e9b8acc654c3" providerId="ADAL" clId="{2619E05A-91FD-4E42-AF08-171CFC428C33}" dt="2023-02-01T04:45:25.999" v="92" actId="164"/>
          <ac:picMkLst>
            <pc:docMk/>
            <pc:sldMk cId="1186421127" sldId="266"/>
            <ac:picMk id="14" creationId="{E974B247-3D83-0CD9-CE15-280521A47170}"/>
          </ac:picMkLst>
        </pc:picChg>
      </pc:sldChg>
    </pc:docChg>
  </pc:docChgLst>
  <pc:docChgLst>
    <pc:chgData name="LIZETH DAYANE CORTES HERNANDEZ" userId="1342be3e-76d7-44b9-bfea-e9b8acc654c3" providerId="ADAL" clId="{D62802D1-19FA-E841-8691-4D2A0CA5D81B}"/>
    <pc:docChg chg="undo custSel addSld delSld modSld sldOrd">
      <pc:chgData name="LIZETH DAYANE CORTES HERNANDEZ" userId="1342be3e-76d7-44b9-bfea-e9b8acc654c3" providerId="ADAL" clId="{D62802D1-19FA-E841-8691-4D2A0CA5D81B}" dt="2022-09-07T14:28:40.472" v="2200" actId="1076"/>
      <pc:docMkLst>
        <pc:docMk/>
      </pc:docMkLst>
      <pc:sldChg chg="modSp mod">
        <pc:chgData name="LIZETH DAYANE CORTES HERNANDEZ" userId="1342be3e-76d7-44b9-bfea-e9b8acc654c3" providerId="ADAL" clId="{D62802D1-19FA-E841-8691-4D2A0CA5D81B}" dt="2022-09-07T04:49:05.801" v="1033" actId="20577"/>
        <pc:sldMkLst>
          <pc:docMk/>
          <pc:sldMk cId="254829660" sldId="257"/>
        </pc:sldMkLst>
        <pc:spChg chg="mod">
          <ac:chgData name="LIZETH DAYANE CORTES HERNANDEZ" userId="1342be3e-76d7-44b9-bfea-e9b8acc654c3" providerId="ADAL" clId="{D62802D1-19FA-E841-8691-4D2A0CA5D81B}" dt="2022-09-07T04:49:05.801" v="1033" actId="20577"/>
          <ac:spMkLst>
            <pc:docMk/>
            <pc:sldMk cId="254829660" sldId="257"/>
            <ac:spMk id="3" creationId="{AF9F2496-AE27-E3D7-5CB6-578931C7A88F}"/>
          </ac:spMkLst>
        </pc:spChg>
      </pc:sldChg>
      <pc:sldChg chg="addSp delSp modSp mod ord">
        <pc:chgData name="LIZETH DAYANE CORTES HERNANDEZ" userId="1342be3e-76d7-44b9-bfea-e9b8acc654c3" providerId="ADAL" clId="{D62802D1-19FA-E841-8691-4D2A0CA5D81B}" dt="2022-09-07T14:27:06.973" v="2196" actId="1366"/>
        <pc:sldMkLst>
          <pc:docMk/>
          <pc:sldMk cId="412479023" sldId="263"/>
        </pc:sldMkLst>
        <pc:spChg chg="add mod">
          <ac:chgData name="LIZETH DAYANE CORTES HERNANDEZ" userId="1342be3e-76d7-44b9-bfea-e9b8acc654c3" providerId="ADAL" clId="{D62802D1-19FA-E841-8691-4D2A0CA5D81B}" dt="2022-09-07T03:25:59.712" v="412" actId="21"/>
          <ac:spMkLst>
            <pc:docMk/>
            <pc:sldMk cId="412479023" sldId="263"/>
            <ac:spMk id="2" creationId="{02297200-9A92-8E4A-4464-EBE8F2F81F56}"/>
          </ac:spMkLst>
        </pc:spChg>
        <pc:spChg chg="add mod">
          <ac:chgData name="LIZETH DAYANE CORTES HERNANDEZ" userId="1342be3e-76d7-44b9-bfea-e9b8acc654c3" providerId="ADAL" clId="{D62802D1-19FA-E841-8691-4D2A0CA5D81B}" dt="2022-09-07T04:14:44.278" v="723" actId="1076"/>
          <ac:spMkLst>
            <pc:docMk/>
            <pc:sldMk cId="412479023" sldId="263"/>
            <ac:spMk id="4" creationId="{183EE3D7-09AF-8930-C169-2CA8F3E54BEC}"/>
          </ac:spMkLst>
        </pc:spChg>
        <pc:spChg chg="add mod">
          <ac:chgData name="LIZETH DAYANE CORTES HERNANDEZ" userId="1342be3e-76d7-44b9-bfea-e9b8acc654c3" providerId="ADAL" clId="{D62802D1-19FA-E841-8691-4D2A0CA5D81B}" dt="2022-09-07T04:17:31.073" v="769" actId="208"/>
          <ac:spMkLst>
            <pc:docMk/>
            <pc:sldMk cId="412479023" sldId="263"/>
            <ac:spMk id="5" creationId="{2A52560F-C675-1E11-01EE-9D2DECA93D5B}"/>
          </ac:spMkLst>
        </pc:spChg>
        <pc:spChg chg="mod">
          <ac:chgData name="LIZETH DAYANE CORTES HERNANDEZ" userId="1342be3e-76d7-44b9-bfea-e9b8acc654c3" providerId="ADAL" clId="{D62802D1-19FA-E841-8691-4D2A0CA5D81B}" dt="2022-09-07T03:43:19.666" v="518" actId="14100"/>
          <ac:spMkLst>
            <pc:docMk/>
            <pc:sldMk cId="412479023" sldId="263"/>
            <ac:spMk id="6" creationId="{03E05D60-9F36-B925-5376-AD107E71A257}"/>
          </ac:spMkLst>
        </pc:spChg>
        <pc:spChg chg="add mod">
          <ac:chgData name="LIZETH DAYANE CORTES HERNANDEZ" userId="1342be3e-76d7-44b9-bfea-e9b8acc654c3" providerId="ADAL" clId="{D62802D1-19FA-E841-8691-4D2A0CA5D81B}" dt="2022-09-07T04:17:35.154" v="770" actId="208"/>
          <ac:spMkLst>
            <pc:docMk/>
            <pc:sldMk cId="412479023" sldId="263"/>
            <ac:spMk id="7" creationId="{4F660EC8-2F29-ACBE-E65B-22A5BD6FCA53}"/>
          </ac:spMkLst>
        </pc:spChg>
        <pc:picChg chg="add del mod">
          <ac:chgData name="LIZETH DAYANE CORTES HERNANDEZ" userId="1342be3e-76d7-44b9-bfea-e9b8acc654c3" providerId="ADAL" clId="{D62802D1-19FA-E841-8691-4D2A0CA5D81B}" dt="2022-09-07T04:36:51.238" v="921" actId="21"/>
          <ac:picMkLst>
            <pc:docMk/>
            <pc:sldMk cId="412479023" sldId="263"/>
            <ac:picMk id="3" creationId="{678DDE60-B5E7-50B7-3231-9DC693A29704}"/>
          </ac:picMkLst>
        </pc:picChg>
        <pc:picChg chg="add del mod">
          <ac:chgData name="LIZETH DAYANE CORTES HERNANDEZ" userId="1342be3e-76d7-44b9-bfea-e9b8acc654c3" providerId="ADAL" clId="{D62802D1-19FA-E841-8691-4D2A0CA5D81B}" dt="2022-09-07T13:54:37.531" v="2147" actId="478"/>
          <ac:picMkLst>
            <pc:docMk/>
            <pc:sldMk cId="412479023" sldId="263"/>
            <ac:picMk id="8" creationId="{2F2D6C8E-BEDC-0DAB-377E-12EA65D81787}"/>
          </ac:picMkLst>
        </pc:picChg>
        <pc:picChg chg="add mod">
          <ac:chgData name="LIZETH DAYANE CORTES HERNANDEZ" userId="1342be3e-76d7-44b9-bfea-e9b8acc654c3" providerId="ADAL" clId="{D62802D1-19FA-E841-8691-4D2A0CA5D81B}" dt="2022-09-07T14:27:06.973" v="2196" actId="1366"/>
          <ac:picMkLst>
            <pc:docMk/>
            <pc:sldMk cId="412479023" sldId="263"/>
            <ac:picMk id="9" creationId="{C51C06AC-77DA-8033-4C27-130650EFEFB1}"/>
          </ac:picMkLst>
        </pc:picChg>
      </pc:sldChg>
      <pc:sldChg chg="addSp delSp modSp mod">
        <pc:chgData name="LIZETH DAYANE CORTES HERNANDEZ" userId="1342be3e-76d7-44b9-bfea-e9b8acc654c3" providerId="ADAL" clId="{D62802D1-19FA-E841-8691-4D2A0CA5D81B}" dt="2022-09-07T05:13:45.377" v="1266" actId="14100"/>
        <pc:sldMkLst>
          <pc:docMk/>
          <pc:sldMk cId="1980569925" sldId="264"/>
        </pc:sldMkLst>
        <pc:spChg chg="mod">
          <ac:chgData name="LIZETH DAYANE CORTES HERNANDEZ" userId="1342be3e-76d7-44b9-bfea-e9b8acc654c3" providerId="ADAL" clId="{D62802D1-19FA-E841-8691-4D2A0CA5D81B}" dt="2022-09-07T04:50:44.799" v="1057"/>
          <ac:spMkLst>
            <pc:docMk/>
            <pc:sldMk cId="1980569925" sldId="264"/>
            <ac:spMk id="4" creationId="{11EE22DD-1A06-E50A-A086-FFA49765CC18}"/>
          </ac:spMkLst>
        </pc:spChg>
        <pc:spChg chg="mod">
          <ac:chgData name="LIZETH DAYANE CORTES HERNANDEZ" userId="1342be3e-76d7-44b9-bfea-e9b8acc654c3" providerId="ADAL" clId="{D62802D1-19FA-E841-8691-4D2A0CA5D81B}" dt="2022-09-07T04:50:44.799" v="1057"/>
          <ac:spMkLst>
            <pc:docMk/>
            <pc:sldMk cId="1980569925" sldId="264"/>
            <ac:spMk id="5" creationId="{97204AE3-C883-BB2C-308A-C0EA134AC8DF}"/>
          </ac:spMkLst>
        </pc:spChg>
        <pc:spChg chg="mod">
          <ac:chgData name="LIZETH DAYANE CORTES HERNANDEZ" userId="1342be3e-76d7-44b9-bfea-e9b8acc654c3" providerId="ADAL" clId="{D62802D1-19FA-E841-8691-4D2A0CA5D81B}" dt="2022-09-07T04:49:25.113" v="1056" actId="404"/>
          <ac:spMkLst>
            <pc:docMk/>
            <pc:sldMk cId="1980569925" sldId="264"/>
            <ac:spMk id="6" creationId="{03E05D60-9F36-B925-5376-AD107E71A257}"/>
          </ac:spMkLst>
        </pc:spChg>
        <pc:spChg chg="add mod">
          <ac:chgData name="LIZETH DAYANE CORTES HERNANDEZ" userId="1342be3e-76d7-44b9-bfea-e9b8acc654c3" providerId="ADAL" clId="{D62802D1-19FA-E841-8691-4D2A0CA5D81B}" dt="2022-09-07T04:59:18.742" v="1099" actId="1076"/>
          <ac:spMkLst>
            <pc:docMk/>
            <pc:sldMk cId="1980569925" sldId="264"/>
            <ac:spMk id="7" creationId="{CC7E1B93-D3F5-ED76-E2A7-4118418B8537}"/>
          </ac:spMkLst>
        </pc:spChg>
        <pc:spChg chg="add mod">
          <ac:chgData name="LIZETH DAYANE CORTES HERNANDEZ" userId="1342be3e-76d7-44b9-bfea-e9b8acc654c3" providerId="ADAL" clId="{D62802D1-19FA-E841-8691-4D2A0CA5D81B}" dt="2022-09-07T04:59:22.111" v="1100" actId="1076"/>
          <ac:spMkLst>
            <pc:docMk/>
            <pc:sldMk cId="1980569925" sldId="264"/>
            <ac:spMk id="8" creationId="{7BF1ADCC-E08E-59BD-D05B-2FE7C5C22ECA}"/>
          </ac:spMkLst>
        </pc:spChg>
        <pc:spChg chg="add mod">
          <ac:chgData name="LIZETH DAYANE CORTES HERNANDEZ" userId="1342be3e-76d7-44b9-bfea-e9b8acc654c3" providerId="ADAL" clId="{D62802D1-19FA-E841-8691-4D2A0CA5D81B}" dt="2022-09-07T05:00:12.793" v="1110" actId="20577"/>
          <ac:spMkLst>
            <pc:docMk/>
            <pc:sldMk cId="1980569925" sldId="264"/>
            <ac:spMk id="9" creationId="{8B880BFB-5C6A-C7BA-7427-CF5600C7F33C}"/>
          </ac:spMkLst>
        </pc:spChg>
        <pc:spChg chg="add mod">
          <ac:chgData name="LIZETH DAYANE CORTES HERNANDEZ" userId="1342be3e-76d7-44b9-bfea-e9b8acc654c3" providerId="ADAL" clId="{D62802D1-19FA-E841-8691-4D2A0CA5D81B}" dt="2022-09-07T05:01:30.090" v="1118" actId="20577"/>
          <ac:spMkLst>
            <pc:docMk/>
            <pc:sldMk cId="1980569925" sldId="264"/>
            <ac:spMk id="10" creationId="{D12AEF4D-FA5E-AF17-E87F-5806C0457F50}"/>
          </ac:spMkLst>
        </pc:spChg>
        <pc:spChg chg="add del">
          <ac:chgData name="LIZETH DAYANE CORTES HERNANDEZ" userId="1342be3e-76d7-44b9-bfea-e9b8acc654c3" providerId="ADAL" clId="{D62802D1-19FA-E841-8691-4D2A0CA5D81B}" dt="2022-09-07T05:01:56.789" v="1120" actId="11529"/>
          <ac:spMkLst>
            <pc:docMk/>
            <pc:sldMk cId="1980569925" sldId="264"/>
            <ac:spMk id="11" creationId="{94E51A02-D63A-B93F-6C4C-F70E652A14F5}"/>
          </ac:spMkLst>
        </pc:spChg>
        <pc:spChg chg="add del mod">
          <ac:chgData name="LIZETH DAYANE CORTES HERNANDEZ" userId="1342be3e-76d7-44b9-bfea-e9b8acc654c3" providerId="ADAL" clId="{D62802D1-19FA-E841-8691-4D2A0CA5D81B}" dt="2022-09-07T05:04:09.336" v="1125" actId="478"/>
          <ac:spMkLst>
            <pc:docMk/>
            <pc:sldMk cId="1980569925" sldId="264"/>
            <ac:spMk id="14" creationId="{34D23347-DD52-4D82-D45A-1E0AE69601E4}"/>
          </ac:spMkLst>
        </pc:spChg>
        <pc:spChg chg="add mod">
          <ac:chgData name="LIZETH DAYANE CORTES HERNANDEZ" userId="1342be3e-76d7-44b9-bfea-e9b8acc654c3" providerId="ADAL" clId="{D62802D1-19FA-E841-8691-4D2A0CA5D81B}" dt="2022-09-07T05:11:35.498" v="1248" actId="207"/>
          <ac:spMkLst>
            <pc:docMk/>
            <pc:sldMk cId="1980569925" sldId="264"/>
            <ac:spMk id="15" creationId="{C47F9DC3-63FF-946A-0101-2F5BBE651848}"/>
          </ac:spMkLst>
        </pc:spChg>
        <pc:spChg chg="add mod">
          <ac:chgData name="LIZETH DAYANE CORTES HERNANDEZ" userId="1342be3e-76d7-44b9-bfea-e9b8acc654c3" providerId="ADAL" clId="{D62802D1-19FA-E841-8691-4D2A0CA5D81B}" dt="2022-09-07T05:11:39.557" v="1249" actId="207"/>
          <ac:spMkLst>
            <pc:docMk/>
            <pc:sldMk cId="1980569925" sldId="264"/>
            <ac:spMk id="16" creationId="{83EB39C3-F353-530B-E4EC-A7A9324FC5BB}"/>
          </ac:spMkLst>
        </pc:spChg>
        <pc:spChg chg="add mod">
          <ac:chgData name="LIZETH DAYANE CORTES HERNANDEZ" userId="1342be3e-76d7-44b9-bfea-e9b8acc654c3" providerId="ADAL" clId="{D62802D1-19FA-E841-8691-4D2A0CA5D81B}" dt="2022-09-07T05:09:51.204" v="1236" actId="1076"/>
          <ac:spMkLst>
            <pc:docMk/>
            <pc:sldMk cId="1980569925" sldId="264"/>
            <ac:spMk id="17" creationId="{21B46A49-78F1-9849-8FF7-505E98F353DC}"/>
          </ac:spMkLst>
        </pc:spChg>
        <pc:spChg chg="add mod">
          <ac:chgData name="LIZETH DAYANE CORTES HERNANDEZ" userId="1342be3e-76d7-44b9-bfea-e9b8acc654c3" providerId="ADAL" clId="{D62802D1-19FA-E841-8691-4D2A0CA5D81B}" dt="2022-09-07T05:09:56.219" v="1237" actId="1076"/>
          <ac:spMkLst>
            <pc:docMk/>
            <pc:sldMk cId="1980569925" sldId="264"/>
            <ac:spMk id="18" creationId="{97833955-647C-451A-46A7-A08A33965220}"/>
          </ac:spMkLst>
        </pc:spChg>
        <pc:spChg chg="add mod">
          <ac:chgData name="LIZETH DAYANE CORTES HERNANDEZ" userId="1342be3e-76d7-44b9-bfea-e9b8acc654c3" providerId="ADAL" clId="{D62802D1-19FA-E841-8691-4D2A0CA5D81B}" dt="2022-09-07T05:11:42.257" v="1250" actId="207"/>
          <ac:spMkLst>
            <pc:docMk/>
            <pc:sldMk cId="1980569925" sldId="264"/>
            <ac:spMk id="19" creationId="{71B71BB6-01E3-F357-88DC-5528532C557F}"/>
          </ac:spMkLst>
        </pc:spChg>
        <pc:spChg chg="add mod">
          <ac:chgData name="LIZETH DAYANE CORTES HERNANDEZ" userId="1342be3e-76d7-44b9-bfea-e9b8acc654c3" providerId="ADAL" clId="{D62802D1-19FA-E841-8691-4D2A0CA5D81B}" dt="2022-09-07T05:13:45.377" v="1266" actId="14100"/>
          <ac:spMkLst>
            <pc:docMk/>
            <pc:sldMk cId="1980569925" sldId="264"/>
            <ac:spMk id="20" creationId="{8BDFA030-5FB8-8BEB-4E54-02BFDA6B21E0}"/>
          </ac:spMkLst>
        </pc:spChg>
        <pc:grpChg chg="add mod">
          <ac:chgData name="LIZETH DAYANE CORTES HERNANDEZ" userId="1342be3e-76d7-44b9-bfea-e9b8acc654c3" providerId="ADAL" clId="{D62802D1-19FA-E841-8691-4D2A0CA5D81B}" dt="2022-09-07T04:51:03.916" v="1059" actId="1076"/>
          <ac:grpSpMkLst>
            <pc:docMk/>
            <pc:sldMk cId="1980569925" sldId="264"/>
            <ac:grpSpMk id="2" creationId="{BA2BA3EC-1320-AF54-952A-7466E839CCF7}"/>
          </ac:grpSpMkLst>
        </pc:grpChg>
        <pc:picChg chg="mod">
          <ac:chgData name="LIZETH DAYANE CORTES HERNANDEZ" userId="1342be3e-76d7-44b9-bfea-e9b8acc654c3" providerId="ADAL" clId="{D62802D1-19FA-E841-8691-4D2A0CA5D81B}" dt="2022-09-07T04:50:44.799" v="1057"/>
          <ac:picMkLst>
            <pc:docMk/>
            <pc:sldMk cId="1980569925" sldId="264"/>
            <ac:picMk id="3" creationId="{20E3BEF0-B2AF-958C-BAD9-6E48DBC90D55}"/>
          </ac:picMkLst>
        </pc:picChg>
        <pc:cxnChg chg="add del mod">
          <ac:chgData name="LIZETH DAYANE CORTES HERNANDEZ" userId="1342be3e-76d7-44b9-bfea-e9b8acc654c3" providerId="ADAL" clId="{D62802D1-19FA-E841-8691-4D2A0CA5D81B}" dt="2022-09-07T05:04:26.573" v="1128" actId="478"/>
          <ac:cxnSpMkLst>
            <pc:docMk/>
            <pc:sldMk cId="1980569925" sldId="264"/>
            <ac:cxnSpMk id="13" creationId="{1027A17A-B1DB-0E38-8F85-044145547976}"/>
          </ac:cxnSpMkLst>
        </pc:cxnChg>
      </pc:sldChg>
      <pc:sldChg chg="addSp delSp modSp add mod ord">
        <pc:chgData name="LIZETH DAYANE CORTES HERNANDEZ" userId="1342be3e-76d7-44b9-bfea-e9b8acc654c3" providerId="ADAL" clId="{D62802D1-19FA-E841-8691-4D2A0CA5D81B}" dt="2022-09-07T14:06:43.167" v="2194" actId="1036"/>
        <pc:sldMkLst>
          <pc:docMk/>
          <pc:sldMk cId="1186421127" sldId="266"/>
        </pc:sldMkLst>
        <pc:spChg chg="mod">
          <ac:chgData name="LIZETH DAYANE CORTES HERNANDEZ" userId="1342be3e-76d7-44b9-bfea-e9b8acc654c3" providerId="ADAL" clId="{D62802D1-19FA-E841-8691-4D2A0CA5D81B}" dt="2022-09-07T03:57:44.159" v="616" actId="20577"/>
          <ac:spMkLst>
            <pc:docMk/>
            <pc:sldMk cId="1186421127" sldId="266"/>
            <ac:spMk id="2" creationId="{02297200-9A92-8E4A-4464-EBE8F2F81F56}"/>
          </ac:spMkLst>
        </pc:spChg>
        <pc:spChg chg="del">
          <ac:chgData name="LIZETH DAYANE CORTES HERNANDEZ" userId="1342be3e-76d7-44b9-bfea-e9b8acc654c3" providerId="ADAL" clId="{D62802D1-19FA-E841-8691-4D2A0CA5D81B}" dt="2022-09-07T03:49:39.870" v="557" actId="478"/>
          <ac:spMkLst>
            <pc:docMk/>
            <pc:sldMk cId="1186421127" sldId="266"/>
            <ac:spMk id="4" creationId="{183EE3D7-09AF-8930-C169-2CA8F3E54BEC}"/>
          </ac:spMkLst>
        </pc:spChg>
        <pc:spChg chg="mod">
          <ac:chgData name="LIZETH DAYANE CORTES HERNANDEZ" userId="1342be3e-76d7-44b9-bfea-e9b8acc654c3" providerId="ADAL" clId="{D62802D1-19FA-E841-8691-4D2A0CA5D81B}" dt="2022-09-07T03:47:11.066" v="534" actId="20577"/>
          <ac:spMkLst>
            <pc:docMk/>
            <pc:sldMk cId="1186421127" sldId="266"/>
            <ac:spMk id="6" creationId="{03E05D60-9F36-B925-5376-AD107E71A257}"/>
          </ac:spMkLst>
        </pc:spChg>
        <pc:spChg chg="add mod topLvl">
          <ac:chgData name="LIZETH DAYANE CORTES HERNANDEZ" userId="1342be3e-76d7-44b9-bfea-e9b8acc654c3" providerId="ADAL" clId="{D62802D1-19FA-E841-8691-4D2A0CA5D81B}" dt="2022-09-07T14:06:29.233" v="2192" actId="1038"/>
          <ac:spMkLst>
            <pc:docMk/>
            <pc:sldMk cId="1186421127" sldId="266"/>
            <ac:spMk id="9" creationId="{B7ED0BC8-DC69-1919-8733-CBD085D2B6FE}"/>
          </ac:spMkLst>
        </pc:spChg>
        <pc:spChg chg="add mod topLvl">
          <ac:chgData name="LIZETH DAYANE CORTES HERNANDEZ" userId="1342be3e-76d7-44b9-bfea-e9b8acc654c3" providerId="ADAL" clId="{D62802D1-19FA-E841-8691-4D2A0CA5D81B}" dt="2022-09-07T14:06:43.167" v="2194" actId="1036"/>
          <ac:spMkLst>
            <pc:docMk/>
            <pc:sldMk cId="1186421127" sldId="266"/>
            <ac:spMk id="10" creationId="{92AB2FDB-24D4-0A40-8829-08A87C2050E0}"/>
          </ac:spMkLst>
        </pc:spChg>
        <pc:spChg chg="add del mod">
          <ac:chgData name="LIZETH DAYANE CORTES HERNANDEZ" userId="1342be3e-76d7-44b9-bfea-e9b8acc654c3" providerId="ADAL" clId="{D62802D1-19FA-E841-8691-4D2A0CA5D81B}" dt="2022-09-07T03:51:24.092" v="587"/>
          <ac:spMkLst>
            <pc:docMk/>
            <pc:sldMk cId="1186421127" sldId="266"/>
            <ac:spMk id="11" creationId="{F9F3873A-7A03-3C53-0909-6AEEFF5160D7}"/>
          </ac:spMkLst>
        </pc:spChg>
        <pc:spChg chg="add del mod">
          <ac:chgData name="LIZETH DAYANE CORTES HERNANDEZ" userId="1342be3e-76d7-44b9-bfea-e9b8acc654c3" providerId="ADAL" clId="{D62802D1-19FA-E841-8691-4D2A0CA5D81B}" dt="2022-09-07T03:58:09.655" v="619" actId="478"/>
          <ac:spMkLst>
            <pc:docMk/>
            <pc:sldMk cId="1186421127" sldId="266"/>
            <ac:spMk id="12" creationId="{A62621F4-66C8-F194-1F27-FD17E170CAA5}"/>
          </ac:spMkLst>
        </pc:spChg>
        <pc:grpChg chg="add del mod">
          <ac:chgData name="LIZETH DAYANE CORTES HERNANDEZ" userId="1342be3e-76d7-44b9-bfea-e9b8acc654c3" providerId="ADAL" clId="{D62802D1-19FA-E841-8691-4D2A0CA5D81B}" dt="2022-09-07T14:04:29.944" v="2165" actId="165"/>
          <ac:grpSpMkLst>
            <pc:docMk/>
            <pc:sldMk cId="1186421127" sldId="266"/>
            <ac:grpSpMk id="13" creationId="{CDFF9FB1-BC64-37AA-E3BB-D5B7CB01A286}"/>
          </ac:grpSpMkLst>
        </pc:grpChg>
        <pc:picChg chg="del mod topLvl">
          <ac:chgData name="LIZETH DAYANE CORTES HERNANDEZ" userId="1342be3e-76d7-44b9-bfea-e9b8acc654c3" providerId="ADAL" clId="{D62802D1-19FA-E841-8691-4D2A0CA5D81B}" dt="2022-09-07T14:05:16.297" v="2169" actId="478"/>
          <ac:picMkLst>
            <pc:docMk/>
            <pc:sldMk cId="1186421127" sldId="266"/>
            <ac:picMk id="3" creationId="{678DDE60-B5E7-50B7-3231-9DC693A29704}"/>
          </ac:picMkLst>
        </pc:picChg>
        <pc:picChg chg="add mod">
          <ac:chgData name="LIZETH DAYANE CORTES HERNANDEZ" userId="1342be3e-76d7-44b9-bfea-e9b8acc654c3" providerId="ADAL" clId="{D62802D1-19FA-E841-8691-4D2A0CA5D81B}" dt="2022-09-07T14:06:11.496" v="2179" actId="167"/>
          <ac:picMkLst>
            <pc:docMk/>
            <pc:sldMk cId="1186421127" sldId="266"/>
            <ac:picMk id="14" creationId="{E974B247-3D83-0CD9-CE15-280521A47170}"/>
          </ac:picMkLst>
        </pc:picChg>
        <pc:cxnChg chg="add del mod">
          <ac:chgData name="LIZETH DAYANE CORTES HERNANDEZ" userId="1342be3e-76d7-44b9-bfea-e9b8acc654c3" providerId="ADAL" clId="{D62802D1-19FA-E841-8691-4D2A0CA5D81B}" dt="2022-09-07T03:50:26.645" v="564" actId="11529"/>
          <ac:cxnSpMkLst>
            <pc:docMk/>
            <pc:sldMk cId="1186421127" sldId="266"/>
            <ac:cxnSpMk id="7" creationId="{3C8C4B87-E306-F948-0ECB-8C2A1DAC1402}"/>
          </ac:cxnSpMkLst>
        </pc:cxnChg>
      </pc:sldChg>
      <pc:sldChg chg="addSp delSp modSp add mod">
        <pc:chgData name="LIZETH DAYANE CORTES HERNANDEZ" userId="1342be3e-76d7-44b9-bfea-e9b8acc654c3" providerId="ADAL" clId="{D62802D1-19FA-E841-8691-4D2A0CA5D81B}" dt="2022-09-07T14:03:43.348" v="2164" actId="1366"/>
        <pc:sldMkLst>
          <pc:docMk/>
          <pc:sldMk cId="3985783463" sldId="267"/>
        </pc:sldMkLst>
        <pc:spChg chg="mod">
          <ac:chgData name="LIZETH DAYANE CORTES HERNANDEZ" userId="1342be3e-76d7-44b9-bfea-e9b8acc654c3" providerId="ADAL" clId="{D62802D1-19FA-E841-8691-4D2A0CA5D81B}" dt="2022-09-07T04:31:40.544" v="910" actId="208"/>
          <ac:spMkLst>
            <pc:docMk/>
            <pc:sldMk cId="3985783463" sldId="267"/>
            <ac:spMk id="2" creationId="{02297200-9A92-8E4A-4464-EBE8F2F81F56}"/>
          </ac:spMkLst>
        </pc:spChg>
        <pc:spChg chg="del">
          <ac:chgData name="LIZETH DAYANE CORTES HERNANDEZ" userId="1342be3e-76d7-44b9-bfea-e9b8acc654c3" providerId="ADAL" clId="{D62802D1-19FA-E841-8691-4D2A0CA5D81B}" dt="2022-09-07T04:30:46.795" v="878" actId="478"/>
          <ac:spMkLst>
            <pc:docMk/>
            <pc:sldMk cId="3985783463" sldId="267"/>
            <ac:spMk id="4" creationId="{183EE3D7-09AF-8930-C169-2CA8F3E54BEC}"/>
          </ac:spMkLst>
        </pc:spChg>
        <pc:spChg chg="del">
          <ac:chgData name="LIZETH DAYANE CORTES HERNANDEZ" userId="1342be3e-76d7-44b9-bfea-e9b8acc654c3" providerId="ADAL" clId="{D62802D1-19FA-E841-8691-4D2A0CA5D81B}" dt="2022-09-07T04:31:33.640" v="908" actId="478"/>
          <ac:spMkLst>
            <pc:docMk/>
            <pc:sldMk cId="3985783463" sldId="267"/>
            <ac:spMk id="5" creationId="{2A52560F-C675-1E11-01EE-9D2DECA93D5B}"/>
          </ac:spMkLst>
        </pc:spChg>
        <pc:spChg chg="del">
          <ac:chgData name="LIZETH DAYANE CORTES HERNANDEZ" userId="1342be3e-76d7-44b9-bfea-e9b8acc654c3" providerId="ADAL" clId="{D62802D1-19FA-E841-8691-4D2A0CA5D81B}" dt="2022-09-07T04:31:35.361" v="909" actId="478"/>
          <ac:spMkLst>
            <pc:docMk/>
            <pc:sldMk cId="3985783463" sldId="267"/>
            <ac:spMk id="7" creationId="{4F660EC8-2F29-ACBE-E65B-22A5BD6FCA53}"/>
          </ac:spMkLst>
        </pc:spChg>
        <pc:spChg chg="add mod">
          <ac:chgData name="LIZETH DAYANE CORTES HERNANDEZ" userId="1342be3e-76d7-44b9-bfea-e9b8acc654c3" providerId="ADAL" clId="{D62802D1-19FA-E841-8691-4D2A0CA5D81B}" dt="2022-09-07T04:46:59.054" v="1008" actId="1076"/>
          <ac:spMkLst>
            <pc:docMk/>
            <pc:sldMk cId="3985783463" sldId="267"/>
            <ac:spMk id="10" creationId="{AB125C44-5852-0CAB-177B-81F4BE1F4E08}"/>
          </ac:spMkLst>
        </pc:spChg>
        <pc:spChg chg="add mod">
          <ac:chgData name="LIZETH DAYANE CORTES HERNANDEZ" userId="1342be3e-76d7-44b9-bfea-e9b8acc654c3" providerId="ADAL" clId="{D62802D1-19FA-E841-8691-4D2A0CA5D81B}" dt="2022-09-07T04:46:21.310" v="1000" actId="1076"/>
          <ac:spMkLst>
            <pc:docMk/>
            <pc:sldMk cId="3985783463" sldId="267"/>
            <ac:spMk id="11" creationId="{171EC74F-D343-F248-DEB2-ACE70EF37965}"/>
          </ac:spMkLst>
        </pc:spChg>
        <pc:spChg chg="add mod">
          <ac:chgData name="LIZETH DAYANE CORTES HERNANDEZ" userId="1342be3e-76d7-44b9-bfea-e9b8acc654c3" providerId="ADAL" clId="{D62802D1-19FA-E841-8691-4D2A0CA5D81B}" dt="2022-09-07T04:46:11.790" v="999" actId="1076"/>
          <ac:spMkLst>
            <pc:docMk/>
            <pc:sldMk cId="3985783463" sldId="267"/>
            <ac:spMk id="12" creationId="{5D41D03A-AB95-BB0C-9113-DF1BC89D8FEB}"/>
          </ac:spMkLst>
        </pc:spChg>
        <pc:picChg chg="del">
          <ac:chgData name="LIZETH DAYANE CORTES HERNANDEZ" userId="1342be3e-76d7-44b9-bfea-e9b8acc654c3" providerId="ADAL" clId="{D62802D1-19FA-E841-8691-4D2A0CA5D81B}" dt="2022-09-07T04:31:29.926" v="907" actId="478"/>
          <ac:picMkLst>
            <pc:docMk/>
            <pc:sldMk cId="3985783463" sldId="267"/>
            <ac:picMk id="3" creationId="{678DDE60-B5E7-50B7-3231-9DC693A29704}"/>
          </ac:picMkLst>
        </pc:picChg>
        <pc:picChg chg="add mod">
          <ac:chgData name="LIZETH DAYANE CORTES HERNANDEZ" userId="1342be3e-76d7-44b9-bfea-e9b8acc654c3" providerId="ADAL" clId="{D62802D1-19FA-E841-8691-4D2A0CA5D81B}" dt="2022-09-07T04:46:53.629" v="1007" actId="14100"/>
          <ac:picMkLst>
            <pc:docMk/>
            <pc:sldMk cId="3985783463" sldId="267"/>
            <ac:picMk id="8" creationId="{321A2FA3-B10A-AF90-51E4-55CA3B0B3567}"/>
          </ac:picMkLst>
        </pc:picChg>
        <pc:picChg chg="add del mod">
          <ac:chgData name="LIZETH DAYANE CORTES HERNANDEZ" userId="1342be3e-76d7-44b9-bfea-e9b8acc654c3" providerId="ADAL" clId="{D62802D1-19FA-E841-8691-4D2A0CA5D81B}" dt="2022-09-07T14:02:55.317" v="2153" actId="478"/>
          <ac:picMkLst>
            <pc:docMk/>
            <pc:sldMk cId="3985783463" sldId="267"/>
            <ac:picMk id="9" creationId="{F975D239-D5A5-E368-FA9A-25BCEC33C558}"/>
          </ac:picMkLst>
        </pc:picChg>
        <pc:picChg chg="add mod">
          <ac:chgData name="LIZETH DAYANE CORTES HERNANDEZ" userId="1342be3e-76d7-44b9-bfea-e9b8acc654c3" providerId="ADAL" clId="{D62802D1-19FA-E841-8691-4D2A0CA5D81B}" dt="2022-09-07T14:03:43.348" v="2164" actId="1366"/>
          <ac:picMkLst>
            <pc:docMk/>
            <pc:sldMk cId="3985783463" sldId="267"/>
            <ac:picMk id="13" creationId="{646A892F-B667-8987-D063-3BCAE1ED3F99}"/>
          </ac:picMkLst>
        </pc:picChg>
      </pc:sldChg>
      <pc:sldChg chg="new del">
        <pc:chgData name="LIZETH DAYANE CORTES HERNANDEZ" userId="1342be3e-76d7-44b9-bfea-e9b8acc654c3" providerId="ADAL" clId="{D62802D1-19FA-E841-8691-4D2A0CA5D81B}" dt="2022-09-07T12:07:26.980" v="1271" actId="2696"/>
        <pc:sldMkLst>
          <pc:docMk/>
          <pc:sldMk cId="1544901301" sldId="268"/>
        </pc:sldMkLst>
      </pc:sldChg>
      <pc:sldChg chg="addSp delSp modSp add mod ord">
        <pc:chgData name="LIZETH DAYANE CORTES HERNANDEZ" userId="1342be3e-76d7-44b9-bfea-e9b8acc654c3" providerId="ADAL" clId="{D62802D1-19FA-E841-8691-4D2A0CA5D81B}" dt="2022-09-07T14:28:40.472" v="2200" actId="1076"/>
        <pc:sldMkLst>
          <pc:docMk/>
          <pc:sldMk cId="4082641101" sldId="269"/>
        </pc:sldMkLst>
        <pc:spChg chg="add del mod">
          <ac:chgData name="LIZETH DAYANE CORTES HERNANDEZ" userId="1342be3e-76d7-44b9-bfea-e9b8acc654c3" providerId="ADAL" clId="{D62802D1-19FA-E841-8691-4D2A0CA5D81B}" dt="2022-09-07T12:10:16.306" v="1365" actId="478"/>
          <ac:spMkLst>
            <pc:docMk/>
            <pc:sldMk cId="4082641101" sldId="269"/>
            <ac:spMk id="2" creationId="{A1D5F0FA-5AC1-FB44-F797-E15F965AB909}"/>
          </ac:spMkLst>
        </pc:spChg>
        <pc:spChg chg="mod">
          <ac:chgData name="LIZETH DAYANE CORTES HERNANDEZ" userId="1342be3e-76d7-44b9-bfea-e9b8acc654c3" providerId="ADAL" clId="{D62802D1-19FA-E841-8691-4D2A0CA5D81B}" dt="2022-09-07T12:11:12.104" v="1441" actId="404"/>
          <ac:spMkLst>
            <pc:docMk/>
            <pc:sldMk cId="4082641101" sldId="269"/>
            <ac:spMk id="5" creationId="{5E47EDE6-F254-A9DD-AFBA-FB30946C4D65}"/>
          </ac:spMkLst>
        </pc:spChg>
        <pc:spChg chg="add mod">
          <ac:chgData name="LIZETH DAYANE CORTES HERNANDEZ" userId="1342be3e-76d7-44b9-bfea-e9b8acc654c3" providerId="ADAL" clId="{D62802D1-19FA-E841-8691-4D2A0CA5D81B}" dt="2022-09-07T12:13:15.754" v="1480" actId="208"/>
          <ac:spMkLst>
            <pc:docMk/>
            <pc:sldMk cId="4082641101" sldId="269"/>
            <ac:spMk id="6" creationId="{6A81A6C9-60FE-FE25-521B-744764877E01}"/>
          </ac:spMkLst>
        </pc:spChg>
        <pc:spChg chg="add del mod">
          <ac:chgData name="LIZETH DAYANE CORTES HERNANDEZ" userId="1342be3e-76d7-44b9-bfea-e9b8acc654c3" providerId="ADAL" clId="{D62802D1-19FA-E841-8691-4D2A0CA5D81B}" dt="2022-09-07T12:14:48.989" v="1483"/>
          <ac:spMkLst>
            <pc:docMk/>
            <pc:sldMk cId="4082641101" sldId="269"/>
            <ac:spMk id="7" creationId="{EDD13C87-3CD6-0E5A-88BF-ADD38318B2D7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8" creationId="{FCBA02B7-B693-7318-6AD9-E97FAE14848E}"/>
          </ac:spMkLst>
        </pc:spChg>
        <pc:spChg chg="del">
          <ac:chgData name="LIZETH DAYANE CORTES HERNANDEZ" userId="1342be3e-76d7-44b9-bfea-e9b8acc654c3" providerId="ADAL" clId="{D62802D1-19FA-E841-8691-4D2A0CA5D81B}" dt="2022-09-07T12:07:35.716" v="1274" actId="478"/>
          <ac:spMkLst>
            <pc:docMk/>
            <pc:sldMk cId="4082641101" sldId="269"/>
            <ac:spMk id="10" creationId="{7FDCA102-CEA3-B208-346E-054F6642119F}"/>
          </ac:spMkLst>
        </pc:spChg>
        <pc:spChg chg="add del">
          <ac:chgData name="LIZETH DAYANE CORTES HERNANDEZ" userId="1342be3e-76d7-44b9-bfea-e9b8acc654c3" providerId="ADAL" clId="{D62802D1-19FA-E841-8691-4D2A0CA5D81B}" dt="2022-09-07T12:15:33.076" v="1496" actId="22"/>
          <ac:spMkLst>
            <pc:docMk/>
            <pc:sldMk cId="4082641101" sldId="269"/>
            <ac:spMk id="13" creationId="{FC9E1668-8C3D-0BB5-906F-BEA5F87F8AAA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14" creationId="{962F5502-22DC-C0AB-1E72-326F94A7816B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15" creationId="{09D8B313-79AE-A9CC-070A-6271648C38F0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16" creationId="{92C7443F-D44E-0A35-3B1B-1D5C59CF7B0E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17" creationId="{901ED63C-BAB5-B7FB-99CF-C02B07017CDD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18" creationId="{3A4DF561-5125-0103-653C-E53F44470C2F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19" creationId="{B7748958-E304-6F03-3A18-9D0160EA8F00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20" creationId="{AD694467-8C8C-9C34-1F1E-37F2D2BA8FD8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21" creationId="{3BED5268-0170-74E6-A44D-6109F9BFC441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22" creationId="{4FA86F58-EBEC-D1C6-6EE0-509CA74428EB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23" creationId="{D31E6978-2669-7A9E-0F51-F02AA77FE4D6}"/>
          </ac:spMkLst>
        </pc:spChg>
        <pc:spChg chg="add del">
          <ac:chgData name="LIZETH DAYANE CORTES HERNANDEZ" userId="1342be3e-76d7-44b9-bfea-e9b8acc654c3" providerId="ADAL" clId="{D62802D1-19FA-E841-8691-4D2A0CA5D81B}" dt="2022-09-07T12:23:51.468" v="1624" actId="22"/>
          <ac:spMkLst>
            <pc:docMk/>
            <pc:sldMk cId="4082641101" sldId="269"/>
            <ac:spMk id="25" creationId="{1F75D4B7-0D28-57A1-3113-8780A69F0B18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26" creationId="{BF5FA72A-DBF6-6F6D-AF15-7971BB74C3B5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27" creationId="{CAD66D6C-FEB5-289B-A9D5-F13C7FC535FD}"/>
          </ac:spMkLst>
        </pc:spChg>
        <pc:spChg chg="add del mod">
          <ac:chgData name="LIZETH DAYANE CORTES HERNANDEZ" userId="1342be3e-76d7-44b9-bfea-e9b8acc654c3" providerId="ADAL" clId="{D62802D1-19FA-E841-8691-4D2A0CA5D81B}" dt="2022-09-07T12:28:36.930" v="1651" actId="478"/>
          <ac:spMkLst>
            <pc:docMk/>
            <pc:sldMk cId="4082641101" sldId="269"/>
            <ac:spMk id="28" creationId="{2ABCF42A-30AA-32E6-3C25-8FC5A19009ED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29" creationId="{C30EFB9A-6778-3DFF-BE94-44CADDB9F0A6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30" creationId="{244CE944-3D79-C3C7-FCAA-C0A55B643F88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31" creationId="{FFA2FE72-7553-28CF-AFD9-3785211BA429}"/>
          </ac:spMkLst>
        </pc:spChg>
        <pc:spChg chg="add mod">
          <ac:chgData name="LIZETH DAYANE CORTES HERNANDEZ" userId="1342be3e-76d7-44b9-bfea-e9b8acc654c3" providerId="ADAL" clId="{D62802D1-19FA-E841-8691-4D2A0CA5D81B}" dt="2022-09-07T13:44:08.719" v="2141" actId="1035"/>
          <ac:spMkLst>
            <pc:docMk/>
            <pc:sldMk cId="4082641101" sldId="269"/>
            <ac:spMk id="32" creationId="{038C34D1-C1AC-F641-0BED-FFA8798CA5F7}"/>
          </ac:spMkLst>
        </pc:spChg>
        <pc:spChg chg="add mod">
          <ac:chgData name="LIZETH DAYANE CORTES HERNANDEZ" userId="1342be3e-76d7-44b9-bfea-e9b8acc654c3" providerId="ADAL" clId="{D62802D1-19FA-E841-8691-4D2A0CA5D81B}" dt="2022-09-07T13:44:16.805" v="2146" actId="20577"/>
          <ac:spMkLst>
            <pc:docMk/>
            <pc:sldMk cId="4082641101" sldId="269"/>
            <ac:spMk id="33" creationId="{D82C8092-B63B-AC24-CBC9-B6E260FC1AD4}"/>
          </ac:spMkLst>
        </pc:spChg>
        <pc:spChg chg="add del mod">
          <ac:chgData name="LIZETH DAYANE CORTES HERNANDEZ" userId="1342be3e-76d7-44b9-bfea-e9b8acc654c3" providerId="ADAL" clId="{D62802D1-19FA-E841-8691-4D2A0CA5D81B}" dt="2022-09-07T13:43:04.595" v="2100" actId="478"/>
          <ac:spMkLst>
            <pc:docMk/>
            <pc:sldMk cId="4082641101" sldId="269"/>
            <ac:spMk id="34" creationId="{9640CE83-0F1C-4441-BCA0-AADC61FAA3CB}"/>
          </ac:spMkLst>
        </pc:spChg>
        <pc:spChg chg="add del mod">
          <ac:chgData name="LIZETH DAYANE CORTES HERNANDEZ" userId="1342be3e-76d7-44b9-bfea-e9b8acc654c3" providerId="ADAL" clId="{D62802D1-19FA-E841-8691-4D2A0CA5D81B}" dt="2022-09-07T13:07:14.015" v="1859" actId="478"/>
          <ac:spMkLst>
            <pc:docMk/>
            <pc:sldMk cId="4082641101" sldId="269"/>
            <ac:spMk id="35" creationId="{0481C044-120C-4644-40E9-5FB0423C183B}"/>
          </ac:spMkLst>
        </pc:spChg>
        <pc:spChg chg="add del mod">
          <ac:chgData name="LIZETH DAYANE CORTES HERNANDEZ" userId="1342be3e-76d7-44b9-bfea-e9b8acc654c3" providerId="ADAL" clId="{D62802D1-19FA-E841-8691-4D2A0CA5D81B}" dt="2022-09-07T13:42:20.871" v="2092" actId="478"/>
          <ac:spMkLst>
            <pc:docMk/>
            <pc:sldMk cId="4082641101" sldId="269"/>
            <ac:spMk id="36" creationId="{C7465C97-1B6B-FF5F-B0FA-A22E6BB5D896}"/>
          </ac:spMkLst>
        </pc:spChg>
        <pc:picChg chg="add del mod">
          <ac:chgData name="LIZETH DAYANE CORTES HERNANDEZ" userId="1342be3e-76d7-44b9-bfea-e9b8acc654c3" providerId="ADAL" clId="{D62802D1-19FA-E841-8691-4D2A0CA5D81B}" dt="2022-09-07T14:28:34.978" v="2197" actId="478"/>
          <ac:picMkLst>
            <pc:docMk/>
            <pc:sldMk cId="4082641101" sldId="269"/>
            <ac:picMk id="3" creationId="{D8E0B4BD-D03A-0349-19B2-78FF0EB68088}"/>
          </ac:picMkLst>
        </pc:picChg>
        <pc:picChg chg="del">
          <ac:chgData name="LIZETH DAYANE CORTES HERNANDEZ" userId="1342be3e-76d7-44b9-bfea-e9b8acc654c3" providerId="ADAL" clId="{D62802D1-19FA-E841-8691-4D2A0CA5D81B}" dt="2022-09-07T12:07:31.381" v="1272" actId="478"/>
          <ac:picMkLst>
            <pc:docMk/>
            <pc:sldMk cId="4082641101" sldId="269"/>
            <ac:picMk id="9" creationId="{CDACA74B-C18C-031D-467C-B1B3CF2FD506}"/>
          </ac:picMkLst>
        </pc:picChg>
        <pc:picChg chg="del">
          <ac:chgData name="LIZETH DAYANE CORTES HERNANDEZ" userId="1342be3e-76d7-44b9-bfea-e9b8acc654c3" providerId="ADAL" clId="{D62802D1-19FA-E841-8691-4D2A0CA5D81B}" dt="2022-09-07T12:07:32.714" v="1273" actId="478"/>
          <ac:picMkLst>
            <pc:docMk/>
            <pc:sldMk cId="4082641101" sldId="269"/>
            <ac:picMk id="12" creationId="{B924C36C-3167-21D1-1415-14D6C81A48F3}"/>
          </ac:picMkLst>
        </pc:picChg>
        <pc:picChg chg="add mod">
          <ac:chgData name="LIZETH DAYANE CORTES HERNANDEZ" userId="1342be3e-76d7-44b9-bfea-e9b8acc654c3" providerId="ADAL" clId="{D62802D1-19FA-E841-8691-4D2A0CA5D81B}" dt="2022-09-07T14:28:40.472" v="2200" actId="1076"/>
          <ac:picMkLst>
            <pc:docMk/>
            <pc:sldMk cId="4082641101" sldId="269"/>
            <ac:picMk id="37" creationId="{5C26A488-FF22-4714-B599-B76F8190267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B3C92-BE16-8249-8F67-627EA690AA46}" type="doc">
      <dgm:prSet loTypeId="urn:microsoft.com/office/officeart/2005/8/layout/hierarchy6" loCatId="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A7270525-BF1F-EB47-A209-5C4B98576456}">
      <dgm:prSet phldrT="[Texto]"/>
      <dgm:spPr/>
      <dgm:t>
        <a:bodyPr/>
        <a:lstStyle/>
        <a:p>
          <a:r>
            <a:rPr lang="es-MX" dirty="0"/>
            <a:t>CLASIFICACIÓN DE LOS FILTROS</a:t>
          </a:r>
        </a:p>
      </dgm:t>
    </dgm:pt>
    <dgm:pt modelId="{CFE00823-38CF-7F46-84CA-2D6DD6EC5635}" type="parTrans" cxnId="{C6EA1660-9C7A-3440-8AEB-6FEAAF3900DE}">
      <dgm:prSet/>
      <dgm:spPr/>
      <dgm:t>
        <a:bodyPr/>
        <a:lstStyle/>
        <a:p>
          <a:endParaRPr lang="es-MX"/>
        </a:p>
      </dgm:t>
    </dgm:pt>
    <dgm:pt modelId="{24EB161E-C4F5-5A4E-9973-122F0AD8010A}" type="sibTrans" cxnId="{C6EA1660-9C7A-3440-8AEB-6FEAAF3900DE}">
      <dgm:prSet/>
      <dgm:spPr/>
      <dgm:t>
        <a:bodyPr/>
        <a:lstStyle/>
        <a:p>
          <a:endParaRPr lang="es-MX"/>
        </a:p>
      </dgm:t>
    </dgm:pt>
    <dgm:pt modelId="{DCE40EC6-CA65-BC47-8DDB-459F609A97A5}">
      <dgm:prSet phldrT="[Texto]"/>
      <dgm:spPr/>
      <dgm:t>
        <a:bodyPr/>
        <a:lstStyle/>
        <a:p>
          <a:r>
            <a:rPr lang="es-MX" dirty="0"/>
            <a:t>LA GANANCIA</a:t>
          </a:r>
        </a:p>
      </dgm:t>
    </dgm:pt>
    <dgm:pt modelId="{FF299111-4397-274D-A519-1E52EF1F84AC}" type="parTrans" cxnId="{52C12320-A628-2345-BE74-5DD5BF8BAE2F}">
      <dgm:prSet/>
      <dgm:spPr/>
      <dgm:t>
        <a:bodyPr/>
        <a:lstStyle/>
        <a:p>
          <a:endParaRPr lang="es-MX"/>
        </a:p>
      </dgm:t>
    </dgm:pt>
    <dgm:pt modelId="{4423D99F-1DDD-0740-8A0E-F02ED964E8B3}" type="sibTrans" cxnId="{52C12320-A628-2345-BE74-5DD5BF8BAE2F}">
      <dgm:prSet/>
      <dgm:spPr/>
      <dgm:t>
        <a:bodyPr/>
        <a:lstStyle/>
        <a:p>
          <a:endParaRPr lang="es-MX"/>
        </a:p>
      </dgm:t>
    </dgm:pt>
    <dgm:pt modelId="{2612A1EC-2201-CC4E-A81C-46033239F465}">
      <dgm:prSet phldrT="[Texto]"/>
      <dgm:spPr/>
      <dgm:t>
        <a:bodyPr/>
        <a:lstStyle/>
        <a:p>
          <a:r>
            <a:rPr lang="es-MX" dirty="0"/>
            <a:t>Filtros Activos</a:t>
          </a:r>
        </a:p>
      </dgm:t>
    </dgm:pt>
    <dgm:pt modelId="{C73EA30B-18EB-4046-9C11-1032967C80BD}" type="parTrans" cxnId="{85582B7B-949C-EF42-9EE8-D8F125A55E53}">
      <dgm:prSet/>
      <dgm:spPr/>
      <dgm:t>
        <a:bodyPr/>
        <a:lstStyle/>
        <a:p>
          <a:endParaRPr lang="es-MX"/>
        </a:p>
      </dgm:t>
    </dgm:pt>
    <dgm:pt modelId="{A0F614E3-44B1-B647-A253-355917D65AD4}" type="sibTrans" cxnId="{85582B7B-949C-EF42-9EE8-D8F125A55E53}">
      <dgm:prSet/>
      <dgm:spPr/>
      <dgm:t>
        <a:bodyPr/>
        <a:lstStyle/>
        <a:p>
          <a:endParaRPr lang="es-MX"/>
        </a:p>
      </dgm:t>
    </dgm:pt>
    <dgm:pt modelId="{B883367F-73AE-054F-8985-3FAB6F85118E}">
      <dgm:prSet phldrT="[Texto]"/>
      <dgm:spPr/>
      <dgm:t>
        <a:bodyPr/>
        <a:lstStyle/>
        <a:p>
          <a:r>
            <a:rPr lang="es-MX" dirty="0"/>
            <a:t>Filtros Pasivos</a:t>
          </a:r>
        </a:p>
      </dgm:t>
    </dgm:pt>
    <dgm:pt modelId="{2D3AB8C1-6E6C-3C4D-9DEC-70AC498E6D3D}" type="parTrans" cxnId="{D9C4E2CD-93B6-9E44-90BA-515C6DC3D0E8}">
      <dgm:prSet/>
      <dgm:spPr/>
      <dgm:t>
        <a:bodyPr/>
        <a:lstStyle/>
        <a:p>
          <a:endParaRPr lang="es-MX"/>
        </a:p>
      </dgm:t>
    </dgm:pt>
    <dgm:pt modelId="{F325CE70-AA91-164B-AFF6-3B164ABB76BB}" type="sibTrans" cxnId="{D9C4E2CD-93B6-9E44-90BA-515C6DC3D0E8}">
      <dgm:prSet/>
      <dgm:spPr/>
      <dgm:t>
        <a:bodyPr/>
        <a:lstStyle/>
        <a:p>
          <a:endParaRPr lang="es-MX"/>
        </a:p>
      </dgm:t>
    </dgm:pt>
    <dgm:pt modelId="{D07EFA6C-BF50-7645-A75C-45F647B591B7}">
      <dgm:prSet phldrT="[Texto]"/>
      <dgm:spPr/>
      <dgm:t>
        <a:bodyPr/>
        <a:lstStyle/>
        <a:p>
          <a:r>
            <a:rPr lang="es-MX" dirty="0"/>
            <a:t>LA FRECUENCIA</a:t>
          </a:r>
        </a:p>
      </dgm:t>
    </dgm:pt>
    <dgm:pt modelId="{C90FB138-5192-F046-946E-A3120F62636E}" type="parTrans" cxnId="{18FE0AF1-69F0-2C4F-A7EB-B8BCCA417C2A}">
      <dgm:prSet/>
      <dgm:spPr/>
      <dgm:t>
        <a:bodyPr/>
        <a:lstStyle/>
        <a:p>
          <a:endParaRPr lang="es-MX"/>
        </a:p>
      </dgm:t>
    </dgm:pt>
    <dgm:pt modelId="{CB9DD949-5A11-A643-93F1-3DC95CA188F0}" type="sibTrans" cxnId="{18FE0AF1-69F0-2C4F-A7EB-B8BCCA417C2A}">
      <dgm:prSet/>
      <dgm:spPr/>
      <dgm:t>
        <a:bodyPr/>
        <a:lstStyle/>
        <a:p>
          <a:endParaRPr lang="es-MX"/>
        </a:p>
      </dgm:t>
    </dgm:pt>
    <dgm:pt modelId="{CEA9843F-091B-D848-A1BA-C2888F072EB9}">
      <dgm:prSet phldrT="[Texto]"/>
      <dgm:spPr/>
      <dgm:t>
        <a:bodyPr/>
        <a:lstStyle/>
        <a:p>
          <a:r>
            <a:rPr lang="es-MX" dirty="0"/>
            <a:t>Filtro Pasa Bajo</a:t>
          </a:r>
        </a:p>
      </dgm:t>
    </dgm:pt>
    <dgm:pt modelId="{650328C6-1515-3A45-94C0-6FB7CC358AC2}" type="parTrans" cxnId="{8E47A39E-00AF-9249-B5AD-DE337B311078}">
      <dgm:prSet/>
      <dgm:spPr/>
      <dgm:t>
        <a:bodyPr/>
        <a:lstStyle/>
        <a:p>
          <a:endParaRPr lang="es-MX"/>
        </a:p>
      </dgm:t>
    </dgm:pt>
    <dgm:pt modelId="{C6F58AAF-ABE2-D248-A12D-725D1CBA95C7}" type="sibTrans" cxnId="{8E47A39E-00AF-9249-B5AD-DE337B311078}">
      <dgm:prSet/>
      <dgm:spPr/>
      <dgm:t>
        <a:bodyPr/>
        <a:lstStyle/>
        <a:p>
          <a:endParaRPr lang="es-MX"/>
        </a:p>
      </dgm:t>
    </dgm:pt>
    <dgm:pt modelId="{491F8437-94C0-CA40-B740-1FB5EC53AB5A}">
      <dgm:prSet phldrT="[Texto]"/>
      <dgm:spPr/>
      <dgm:t>
        <a:bodyPr/>
        <a:lstStyle/>
        <a:p>
          <a:r>
            <a:rPr lang="es-MX" dirty="0"/>
            <a:t>Filtro Pasa Alto</a:t>
          </a:r>
        </a:p>
      </dgm:t>
    </dgm:pt>
    <dgm:pt modelId="{B7A4E871-5263-C244-B054-2942A38F2223}" type="parTrans" cxnId="{343FA1E5-74FC-ED4C-98E5-2B2E9C975D67}">
      <dgm:prSet/>
      <dgm:spPr/>
      <dgm:t>
        <a:bodyPr/>
        <a:lstStyle/>
        <a:p>
          <a:endParaRPr lang="es-MX"/>
        </a:p>
      </dgm:t>
    </dgm:pt>
    <dgm:pt modelId="{DC71F437-282C-0E42-9061-D1A1F9F099E9}" type="sibTrans" cxnId="{343FA1E5-74FC-ED4C-98E5-2B2E9C975D67}">
      <dgm:prSet/>
      <dgm:spPr/>
      <dgm:t>
        <a:bodyPr/>
        <a:lstStyle/>
        <a:p>
          <a:endParaRPr lang="es-MX"/>
        </a:p>
      </dgm:t>
    </dgm:pt>
    <dgm:pt modelId="{A85C851C-3B4F-8442-95DA-DBBB99F1D290}">
      <dgm:prSet phldrT="[Texto]"/>
      <dgm:spPr/>
      <dgm:t>
        <a:bodyPr/>
        <a:lstStyle/>
        <a:p>
          <a:r>
            <a:rPr lang="es-MX" dirty="0"/>
            <a:t>Filtro Pasa Banda</a:t>
          </a:r>
        </a:p>
      </dgm:t>
    </dgm:pt>
    <dgm:pt modelId="{CA145F3A-C9C9-7B4E-8DE4-6A3D16BC8220}" type="parTrans" cxnId="{E67F8886-B485-B546-AB65-15C7CD38AA37}">
      <dgm:prSet/>
      <dgm:spPr/>
      <dgm:t>
        <a:bodyPr/>
        <a:lstStyle/>
        <a:p>
          <a:endParaRPr lang="es-MX"/>
        </a:p>
      </dgm:t>
    </dgm:pt>
    <dgm:pt modelId="{26267207-5A34-264A-95BF-EF09BC4B5597}" type="sibTrans" cxnId="{E67F8886-B485-B546-AB65-15C7CD38AA37}">
      <dgm:prSet/>
      <dgm:spPr/>
      <dgm:t>
        <a:bodyPr/>
        <a:lstStyle/>
        <a:p>
          <a:endParaRPr lang="es-MX"/>
        </a:p>
      </dgm:t>
    </dgm:pt>
    <dgm:pt modelId="{7CB20593-C71A-F04C-98B3-A965C07828DD}" type="pres">
      <dgm:prSet presAssocID="{3C3B3C92-BE16-8249-8F67-627EA690AA4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E6B33E-335A-5744-9176-246335428185}" type="pres">
      <dgm:prSet presAssocID="{3C3B3C92-BE16-8249-8F67-627EA690AA46}" presName="hierFlow" presStyleCnt="0"/>
      <dgm:spPr/>
    </dgm:pt>
    <dgm:pt modelId="{AD4E53D3-4D18-9A45-ACD6-E353679F2271}" type="pres">
      <dgm:prSet presAssocID="{3C3B3C92-BE16-8249-8F67-627EA690AA4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E005322-4859-AC44-830F-594EE8CD425C}" type="pres">
      <dgm:prSet presAssocID="{A7270525-BF1F-EB47-A209-5C4B98576456}" presName="Name14" presStyleCnt="0"/>
      <dgm:spPr/>
    </dgm:pt>
    <dgm:pt modelId="{D12B0E67-5027-8C43-A0DF-A0F7098FD680}" type="pres">
      <dgm:prSet presAssocID="{A7270525-BF1F-EB47-A209-5C4B98576456}" presName="level1Shape" presStyleLbl="node0" presStyleIdx="0" presStyleCnt="1" custScaleX="169043">
        <dgm:presLayoutVars>
          <dgm:chPref val="3"/>
        </dgm:presLayoutVars>
      </dgm:prSet>
      <dgm:spPr/>
    </dgm:pt>
    <dgm:pt modelId="{97D00A35-6364-ED47-8B01-0E2999299034}" type="pres">
      <dgm:prSet presAssocID="{A7270525-BF1F-EB47-A209-5C4B98576456}" presName="hierChild2" presStyleCnt="0"/>
      <dgm:spPr/>
    </dgm:pt>
    <dgm:pt modelId="{145EA952-0513-4340-A38D-50BDE417E191}" type="pres">
      <dgm:prSet presAssocID="{FF299111-4397-274D-A519-1E52EF1F84AC}" presName="Name19" presStyleLbl="parChTrans1D2" presStyleIdx="0" presStyleCnt="2"/>
      <dgm:spPr/>
    </dgm:pt>
    <dgm:pt modelId="{EF226374-CEDF-C449-ADB5-5267299BA7A0}" type="pres">
      <dgm:prSet presAssocID="{DCE40EC6-CA65-BC47-8DDB-459F609A97A5}" presName="Name21" presStyleCnt="0"/>
      <dgm:spPr/>
    </dgm:pt>
    <dgm:pt modelId="{69A06B9A-B9FC-104C-A6FA-1C21A6987D3C}" type="pres">
      <dgm:prSet presAssocID="{DCE40EC6-CA65-BC47-8DDB-459F609A97A5}" presName="level2Shape" presStyleLbl="node2" presStyleIdx="0" presStyleCnt="2"/>
      <dgm:spPr/>
    </dgm:pt>
    <dgm:pt modelId="{A69A366C-D8A0-5E4D-97FB-95E11685841F}" type="pres">
      <dgm:prSet presAssocID="{DCE40EC6-CA65-BC47-8DDB-459F609A97A5}" presName="hierChild3" presStyleCnt="0"/>
      <dgm:spPr/>
    </dgm:pt>
    <dgm:pt modelId="{AD2E67AE-7C34-EB47-9E4A-D7ECBDA7CF7C}" type="pres">
      <dgm:prSet presAssocID="{C73EA30B-18EB-4046-9C11-1032967C80BD}" presName="Name19" presStyleLbl="parChTrans1D3" presStyleIdx="0" presStyleCnt="5"/>
      <dgm:spPr/>
    </dgm:pt>
    <dgm:pt modelId="{1BA61CA0-41E9-A44D-AE4B-CCA13F7E5A88}" type="pres">
      <dgm:prSet presAssocID="{2612A1EC-2201-CC4E-A81C-46033239F465}" presName="Name21" presStyleCnt="0"/>
      <dgm:spPr/>
    </dgm:pt>
    <dgm:pt modelId="{6A44ED7D-E7EF-8E40-A1DF-BDE3513AD1C2}" type="pres">
      <dgm:prSet presAssocID="{2612A1EC-2201-CC4E-A81C-46033239F465}" presName="level2Shape" presStyleLbl="node3" presStyleIdx="0" presStyleCnt="5"/>
      <dgm:spPr/>
    </dgm:pt>
    <dgm:pt modelId="{15E9C4E9-CECF-ED46-AECD-CF2F890BA12E}" type="pres">
      <dgm:prSet presAssocID="{2612A1EC-2201-CC4E-A81C-46033239F465}" presName="hierChild3" presStyleCnt="0"/>
      <dgm:spPr/>
    </dgm:pt>
    <dgm:pt modelId="{6B88840A-D989-354E-AB57-84B3249F0C14}" type="pres">
      <dgm:prSet presAssocID="{2D3AB8C1-6E6C-3C4D-9DEC-70AC498E6D3D}" presName="Name19" presStyleLbl="parChTrans1D3" presStyleIdx="1" presStyleCnt="5"/>
      <dgm:spPr/>
    </dgm:pt>
    <dgm:pt modelId="{E67BAAC7-635D-984F-AD99-45328D9FE127}" type="pres">
      <dgm:prSet presAssocID="{B883367F-73AE-054F-8985-3FAB6F85118E}" presName="Name21" presStyleCnt="0"/>
      <dgm:spPr/>
    </dgm:pt>
    <dgm:pt modelId="{19D0468A-73BD-4648-B8D4-E9B9D90FACC8}" type="pres">
      <dgm:prSet presAssocID="{B883367F-73AE-054F-8985-3FAB6F85118E}" presName="level2Shape" presStyleLbl="node3" presStyleIdx="1" presStyleCnt="5"/>
      <dgm:spPr/>
    </dgm:pt>
    <dgm:pt modelId="{1A812AC2-40D3-1D49-9D97-43F5CA45BB33}" type="pres">
      <dgm:prSet presAssocID="{B883367F-73AE-054F-8985-3FAB6F85118E}" presName="hierChild3" presStyleCnt="0"/>
      <dgm:spPr/>
    </dgm:pt>
    <dgm:pt modelId="{C1B0C272-425A-3D4A-B2DF-38BE2B3F8107}" type="pres">
      <dgm:prSet presAssocID="{C90FB138-5192-F046-946E-A3120F62636E}" presName="Name19" presStyleLbl="parChTrans1D2" presStyleIdx="1" presStyleCnt="2"/>
      <dgm:spPr/>
    </dgm:pt>
    <dgm:pt modelId="{99D29ABC-B714-CB45-BDA9-9F2DA3D20483}" type="pres">
      <dgm:prSet presAssocID="{D07EFA6C-BF50-7645-A75C-45F647B591B7}" presName="Name21" presStyleCnt="0"/>
      <dgm:spPr/>
    </dgm:pt>
    <dgm:pt modelId="{B2C32509-6A1A-8446-A702-4732BF71D4AD}" type="pres">
      <dgm:prSet presAssocID="{D07EFA6C-BF50-7645-A75C-45F647B591B7}" presName="level2Shape" presStyleLbl="node2" presStyleIdx="1" presStyleCnt="2"/>
      <dgm:spPr/>
    </dgm:pt>
    <dgm:pt modelId="{7C61814B-1552-694E-8C69-9DF1B88C0E88}" type="pres">
      <dgm:prSet presAssocID="{D07EFA6C-BF50-7645-A75C-45F647B591B7}" presName="hierChild3" presStyleCnt="0"/>
      <dgm:spPr/>
    </dgm:pt>
    <dgm:pt modelId="{4EF9AA23-1155-1F48-8C2F-CD52BD1BF58A}" type="pres">
      <dgm:prSet presAssocID="{650328C6-1515-3A45-94C0-6FB7CC358AC2}" presName="Name19" presStyleLbl="parChTrans1D3" presStyleIdx="2" presStyleCnt="5"/>
      <dgm:spPr/>
    </dgm:pt>
    <dgm:pt modelId="{8823F986-1570-3143-9B8D-AA9FF5AA6CA3}" type="pres">
      <dgm:prSet presAssocID="{CEA9843F-091B-D848-A1BA-C2888F072EB9}" presName="Name21" presStyleCnt="0"/>
      <dgm:spPr/>
    </dgm:pt>
    <dgm:pt modelId="{C24C5AC1-4F61-9342-8EDA-96671717AC74}" type="pres">
      <dgm:prSet presAssocID="{CEA9843F-091B-D848-A1BA-C2888F072EB9}" presName="level2Shape" presStyleLbl="node3" presStyleIdx="2" presStyleCnt="5"/>
      <dgm:spPr/>
    </dgm:pt>
    <dgm:pt modelId="{4ABF9AAF-FE14-3141-9D7B-BB6A9277F38C}" type="pres">
      <dgm:prSet presAssocID="{CEA9843F-091B-D848-A1BA-C2888F072EB9}" presName="hierChild3" presStyleCnt="0"/>
      <dgm:spPr/>
    </dgm:pt>
    <dgm:pt modelId="{159C6396-65D5-194F-87D7-A72575A19B1B}" type="pres">
      <dgm:prSet presAssocID="{B7A4E871-5263-C244-B054-2942A38F2223}" presName="Name19" presStyleLbl="parChTrans1D3" presStyleIdx="3" presStyleCnt="5"/>
      <dgm:spPr/>
    </dgm:pt>
    <dgm:pt modelId="{3A7FB51C-A8E1-8E45-83BE-BE0903C42776}" type="pres">
      <dgm:prSet presAssocID="{491F8437-94C0-CA40-B740-1FB5EC53AB5A}" presName="Name21" presStyleCnt="0"/>
      <dgm:spPr/>
    </dgm:pt>
    <dgm:pt modelId="{5DEDDC11-6DE2-4B44-A59C-BBA4821CD620}" type="pres">
      <dgm:prSet presAssocID="{491F8437-94C0-CA40-B740-1FB5EC53AB5A}" presName="level2Shape" presStyleLbl="node3" presStyleIdx="3" presStyleCnt="5"/>
      <dgm:spPr/>
    </dgm:pt>
    <dgm:pt modelId="{0504DE1C-6697-6B44-A4B6-CAD51A31906D}" type="pres">
      <dgm:prSet presAssocID="{491F8437-94C0-CA40-B740-1FB5EC53AB5A}" presName="hierChild3" presStyleCnt="0"/>
      <dgm:spPr/>
    </dgm:pt>
    <dgm:pt modelId="{731DBA5E-7B78-3546-AD42-354779C1D387}" type="pres">
      <dgm:prSet presAssocID="{CA145F3A-C9C9-7B4E-8DE4-6A3D16BC8220}" presName="Name19" presStyleLbl="parChTrans1D3" presStyleIdx="4" presStyleCnt="5"/>
      <dgm:spPr/>
    </dgm:pt>
    <dgm:pt modelId="{4A7A1F43-8E80-464F-A1D9-C45BACEC7764}" type="pres">
      <dgm:prSet presAssocID="{A85C851C-3B4F-8442-95DA-DBBB99F1D290}" presName="Name21" presStyleCnt="0"/>
      <dgm:spPr/>
    </dgm:pt>
    <dgm:pt modelId="{CD87037C-4A98-D04B-A19B-4C2E0A9145AA}" type="pres">
      <dgm:prSet presAssocID="{A85C851C-3B4F-8442-95DA-DBBB99F1D290}" presName="level2Shape" presStyleLbl="node3" presStyleIdx="4" presStyleCnt="5"/>
      <dgm:spPr/>
    </dgm:pt>
    <dgm:pt modelId="{70A0E7F4-2D76-4842-A98D-C2E58B6864AB}" type="pres">
      <dgm:prSet presAssocID="{A85C851C-3B4F-8442-95DA-DBBB99F1D290}" presName="hierChild3" presStyleCnt="0"/>
      <dgm:spPr/>
    </dgm:pt>
    <dgm:pt modelId="{D2658134-0550-1F48-88E1-65AFD829156A}" type="pres">
      <dgm:prSet presAssocID="{3C3B3C92-BE16-8249-8F67-627EA690AA46}" presName="bgShapesFlow" presStyleCnt="0"/>
      <dgm:spPr/>
    </dgm:pt>
  </dgm:ptLst>
  <dgm:cxnLst>
    <dgm:cxn modelId="{9616A409-7E76-6048-AC38-C3D9C0CD42CE}" type="presOf" srcId="{CA145F3A-C9C9-7B4E-8DE4-6A3D16BC8220}" destId="{731DBA5E-7B78-3546-AD42-354779C1D387}" srcOrd="0" destOrd="0" presId="urn:microsoft.com/office/officeart/2005/8/layout/hierarchy6"/>
    <dgm:cxn modelId="{5146491A-DA69-B244-9071-6C0FEABCAFF8}" type="presOf" srcId="{2612A1EC-2201-CC4E-A81C-46033239F465}" destId="{6A44ED7D-E7EF-8E40-A1DF-BDE3513AD1C2}" srcOrd="0" destOrd="0" presId="urn:microsoft.com/office/officeart/2005/8/layout/hierarchy6"/>
    <dgm:cxn modelId="{B243891B-943F-374A-B511-CD8980B363D2}" type="presOf" srcId="{650328C6-1515-3A45-94C0-6FB7CC358AC2}" destId="{4EF9AA23-1155-1F48-8C2F-CD52BD1BF58A}" srcOrd="0" destOrd="0" presId="urn:microsoft.com/office/officeart/2005/8/layout/hierarchy6"/>
    <dgm:cxn modelId="{52C12320-A628-2345-BE74-5DD5BF8BAE2F}" srcId="{A7270525-BF1F-EB47-A209-5C4B98576456}" destId="{DCE40EC6-CA65-BC47-8DDB-459F609A97A5}" srcOrd="0" destOrd="0" parTransId="{FF299111-4397-274D-A519-1E52EF1F84AC}" sibTransId="{4423D99F-1DDD-0740-8A0E-F02ED964E8B3}"/>
    <dgm:cxn modelId="{57835E33-0420-8845-BF81-EAA02BBD1115}" type="presOf" srcId="{D07EFA6C-BF50-7645-A75C-45F647B591B7}" destId="{B2C32509-6A1A-8446-A702-4732BF71D4AD}" srcOrd="0" destOrd="0" presId="urn:microsoft.com/office/officeart/2005/8/layout/hierarchy6"/>
    <dgm:cxn modelId="{0B133235-F380-0748-BA4D-022F05039413}" type="presOf" srcId="{B883367F-73AE-054F-8985-3FAB6F85118E}" destId="{19D0468A-73BD-4648-B8D4-E9B9D90FACC8}" srcOrd="0" destOrd="0" presId="urn:microsoft.com/office/officeart/2005/8/layout/hierarchy6"/>
    <dgm:cxn modelId="{26F2B13B-5E6A-0840-A70E-AE03F3DC1460}" type="presOf" srcId="{C90FB138-5192-F046-946E-A3120F62636E}" destId="{C1B0C272-425A-3D4A-B2DF-38BE2B3F8107}" srcOrd="0" destOrd="0" presId="urn:microsoft.com/office/officeart/2005/8/layout/hierarchy6"/>
    <dgm:cxn modelId="{C6EA1660-9C7A-3440-8AEB-6FEAAF3900DE}" srcId="{3C3B3C92-BE16-8249-8F67-627EA690AA46}" destId="{A7270525-BF1F-EB47-A209-5C4B98576456}" srcOrd="0" destOrd="0" parTransId="{CFE00823-38CF-7F46-84CA-2D6DD6EC5635}" sibTransId="{24EB161E-C4F5-5A4E-9973-122F0AD8010A}"/>
    <dgm:cxn modelId="{85582B7B-949C-EF42-9EE8-D8F125A55E53}" srcId="{DCE40EC6-CA65-BC47-8DDB-459F609A97A5}" destId="{2612A1EC-2201-CC4E-A81C-46033239F465}" srcOrd="0" destOrd="0" parTransId="{C73EA30B-18EB-4046-9C11-1032967C80BD}" sibTransId="{A0F614E3-44B1-B647-A253-355917D65AD4}"/>
    <dgm:cxn modelId="{E67F8886-B485-B546-AB65-15C7CD38AA37}" srcId="{D07EFA6C-BF50-7645-A75C-45F647B591B7}" destId="{A85C851C-3B4F-8442-95DA-DBBB99F1D290}" srcOrd="2" destOrd="0" parTransId="{CA145F3A-C9C9-7B4E-8DE4-6A3D16BC8220}" sibTransId="{26267207-5A34-264A-95BF-EF09BC4B5597}"/>
    <dgm:cxn modelId="{E3BBD28B-92BF-8849-B12A-569DE5D91DC0}" type="presOf" srcId="{2D3AB8C1-6E6C-3C4D-9DEC-70AC498E6D3D}" destId="{6B88840A-D989-354E-AB57-84B3249F0C14}" srcOrd="0" destOrd="0" presId="urn:microsoft.com/office/officeart/2005/8/layout/hierarchy6"/>
    <dgm:cxn modelId="{2CC1D78E-9195-3D43-A160-9CD6CF1EE5F1}" type="presOf" srcId="{A85C851C-3B4F-8442-95DA-DBBB99F1D290}" destId="{CD87037C-4A98-D04B-A19B-4C2E0A9145AA}" srcOrd="0" destOrd="0" presId="urn:microsoft.com/office/officeart/2005/8/layout/hierarchy6"/>
    <dgm:cxn modelId="{1BBDE68F-FC2E-474E-B1BE-672502516E27}" type="presOf" srcId="{DCE40EC6-CA65-BC47-8DDB-459F609A97A5}" destId="{69A06B9A-B9FC-104C-A6FA-1C21A6987D3C}" srcOrd="0" destOrd="0" presId="urn:microsoft.com/office/officeart/2005/8/layout/hierarchy6"/>
    <dgm:cxn modelId="{8E47A39E-00AF-9249-B5AD-DE337B311078}" srcId="{D07EFA6C-BF50-7645-A75C-45F647B591B7}" destId="{CEA9843F-091B-D848-A1BA-C2888F072EB9}" srcOrd="0" destOrd="0" parTransId="{650328C6-1515-3A45-94C0-6FB7CC358AC2}" sibTransId="{C6F58AAF-ABE2-D248-A12D-725D1CBA95C7}"/>
    <dgm:cxn modelId="{ADB781AA-4530-8542-85E4-8E20375368A1}" type="presOf" srcId="{FF299111-4397-274D-A519-1E52EF1F84AC}" destId="{145EA952-0513-4340-A38D-50BDE417E191}" srcOrd="0" destOrd="0" presId="urn:microsoft.com/office/officeart/2005/8/layout/hierarchy6"/>
    <dgm:cxn modelId="{B66F6FAD-931E-284A-B9C9-B3D1BF83F3FD}" type="presOf" srcId="{491F8437-94C0-CA40-B740-1FB5EC53AB5A}" destId="{5DEDDC11-6DE2-4B44-A59C-BBA4821CD620}" srcOrd="0" destOrd="0" presId="urn:microsoft.com/office/officeart/2005/8/layout/hierarchy6"/>
    <dgm:cxn modelId="{B69D79BE-0CFC-2547-BF2F-52B5164DDC6E}" type="presOf" srcId="{C73EA30B-18EB-4046-9C11-1032967C80BD}" destId="{AD2E67AE-7C34-EB47-9E4A-D7ECBDA7CF7C}" srcOrd="0" destOrd="0" presId="urn:microsoft.com/office/officeart/2005/8/layout/hierarchy6"/>
    <dgm:cxn modelId="{642C5CC0-46A4-8347-9EA2-5F5DA94D671F}" type="presOf" srcId="{A7270525-BF1F-EB47-A209-5C4B98576456}" destId="{D12B0E67-5027-8C43-A0DF-A0F7098FD680}" srcOrd="0" destOrd="0" presId="urn:microsoft.com/office/officeart/2005/8/layout/hierarchy6"/>
    <dgm:cxn modelId="{6C95F9C8-D7B3-9341-BD56-3B92E399258E}" type="presOf" srcId="{B7A4E871-5263-C244-B054-2942A38F2223}" destId="{159C6396-65D5-194F-87D7-A72575A19B1B}" srcOrd="0" destOrd="0" presId="urn:microsoft.com/office/officeart/2005/8/layout/hierarchy6"/>
    <dgm:cxn modelId="{D9C4E2CD-93B6-9E44-90BA-515C6DC3D0E8}" srcId="{DCE40EC6-CA65-BC47-8DDB-459F609A97A5}" destId="{B883367F-73AE-054F-8985-3FAB6F85118E}" srcOrd="1" destOrd="0" parTransId="{2D3AB8C1-6E6C-3C4D-9DEC-70AC498E6D3D}" sibTransId="{F325CE70-AA91-164B-AFF6-3B164ABB76BB}"/>
    <dgm:cxn modelId="{6EDC4FE4-4F50-2A45-A9A5-94C67A85344C}" type="presOf" srcId="{3C3B3C92-BE16-8249-8F67-627EA690AA46}" destId="{7CB20593-C71A-F04C-98B3-A965C07828DD}" srcOrd="0" destOrd="0" presId="urn:microsoft.com/office/officeart/2005/8/layout/hierarchy6"/>
    <dgm:cxn modelId="{343FA1E5-74FC-ED4C-98E5-2B2E9C975D67}" srcId="{D07EFA6C-BF50-7645-A75C-45F647B591B7}" destId="{491F8437-94C0-CA40-B740-1FB5EC53AB5A}" srcOrd="1" destOrd="0" parTransId="{B7A4E871-5263-C244-B054-2942A38F2223}" sibTransId="{DC71F437-282C-0E42-9061-D1A1F9F099E9}"/>
    <dgm:cxn modelId="{757122EF-F873-EB47-8897-CA7BFA850868}" type="presOf" srcId="{CEA9843F-091B-D848-A1BA-C2888F072EB9}" destId="{C24C5AC1-4F61-9342-8EDA-96671717AC74}" srcOrd="0" destOrd="0" presId="urn:microsoft.com/office/officeart/2005/8/layout/hierarchy6"/>
    <dgm:cxn modelId="{18FE0AF1-69F0-2C4F-A7EB-B8BCCA417C2A}" srcId="{A7270525-BF1F-EB47-A209-5C4B98576456}" destId="{D07EFA6C-BF50-7645-A75C-45F647B591B7}" srcOrd="1" destOrd="0" parTransId="{C90FB138-5192-F046-946E-A3120F62636E}" sibTransId="{CB9DD949-5A11-A643-93F1-3DC95CA188F0}"/>
    <dgm:cxn modelId="{DBAFC78E-A488-2C40-9D63-A999307945D1}" type="presParOf" srcId="{7CB20593-C71A-F04C-98B3-A965C07828DD}" destId="{E1E6B33E-335A-5744-9176-246335428185}" srcOrd="0" destOrd="0" presId="urn:microsoft.com/office/officeart/2005/8/layout/hierarchy6"/>
    <dgm:cxn modelId="{2D8C2E19-F706-3F47-8407-8EC46FF5C7D5}" type="presParOf" srcId="{E1E6B33E-335A-5744-9176-246335428185}" destId="{AD4E53D3-4D18-9A45-ACD6-E353679F2271}" srcOrd="0" destOrd="0" presId="urn:microsoft.com/office/officeart/2005/8/layout/hierarchy6"/>
    <dgm:cxn modelId="{21937AAF-4ECE-4C48-A947-6B6C033999F5}" type="presParOf" srcId="{AD4E53D3-4D18-9A45-ACD6-E353679F2271}" destId="{4E005322-4859-AC44-830F-594EE8CD425C}" srcOrd="0" destOrd="0" presId="urn:microsoft.com/office/officeart/2005/8/layout/hierarchy6"/>
    <dgm:cxn modelId="{4F53FF0A-1B93-7D4A-AE01-904CC686C2B5}" type="presParOf" srcId="{4E005322-4859-AC44-830F-594EE8CD425C}" destId="{D12B0E67-5027-8C43-A0DF-A0F7098FD680}" srcOrd="0" destOrd="0" presId="urn:microsoft.com/office/officeart/2005/8/layout/hierarchy6"/>
    <dgm:cxn modelId="{936E356B-056B-1A46-8D35-525BDE51C9B5}" type="presParOf" srcId="{4E005322-4859-AC44-830F-594EE8CD425C}" destId="{97D00A35-6364-ED47-8B01-0E2999299034}" srcOrd="1" destOrd="0" presId="urn:microsoft.com/office/officeart/2005/8/layout/hierarchy6"/>
    <dgm:cxn modelId="{9E92F770-C9BD-9A42-80F9-1112C43EAB07}" type="presParOf" srcId="{97D00A35-6364-ED47-8B01-0E2999299034}" destId="{145EA952-0513-4340-A38D-50BDE417E191}" srcOrd="0" destOrd="0" presId="urn:microsoft.com/office/officeart/2005/8/layout/hierarchy6"/>
    <dgm:cxn modelId="{671F3523-2111-E84C-9BFC-B143E6AC8C9D}" type="presParOf" srcId="{97D00A35-6364-ED47-8B01-0E2999299034}" destId="{EF226374-CEDF-C449-ADB5-5267299BA7A0}" srcOrd="1" destOrd="0" presId="urn:microsoft.com/office/officeart/2005/8/layout/hierarchy6"/>
    <dgm:cxn modelId="{F2D0B227-89D9-C045-A813-A2797955EB23}" type="presParOf" srcId="{EF226374-CEDF-C449-ADB5-5267299BA7A0}" destId="{69A06B9A-B9FC-104C-A6FA-1C21A6987D3C}" srcOrd="0" destOrd="0" presId="urn:microsoft.com/office/officeart/2005/8/layout/hierarchy6"/>
    <dgm:cxn modelId="{D529C0B5-2794-814B-901F-415464D70C33}" type="presParOf" srcId="{EF226374-CEDF-C449-ADB5-5267299BA7A0}" destId="{A69A366C-D8A0-5E4D-97FB-95E11685841F}" srcOrd="1" destOrd="0" presId="urn:microsoft.com/office/officeart/2005/8/layout/hierarchy6"/>
    <dgm:cxn modelId="{1DAEFC95-840D-7F4D-B1EC-D3A83928E015}" type="presParOf" srcId="{A69A366C-D8A0-5E4D-97FB-95E11685841F}" destId="{AD2E67AE-7C34-EB47-9E4A-D7ECBDA7CF7C}" srcOrd="0" destOrd="0" presId="urn:microsoft.com/office/officeart/2005/8/layout/hierarchy6"/>
    <dgm:cxn modelId="{84E0120B-0502-9640-B79E-3BB7AB132FD6}" type="presParOf" srcId="{A69A366C-D8A0-5E4D-97FB-95E11685841F}" destId="{1BA61CA0-41E9-A44D-AE4B-CCA13F7E5A88}" srcOrd="1" destOrd="0" presId="urn:microsoft.com/office/officeart/2005/8/layout/hierarchy6"/>
    <dgm:cxn modelId="{51680766-8098-7745-BA94-3EA6B4C759DF}" type="presParOf" srcId="{1BA61CA0-41E9-A44D-AE4B-CCA13F7E5A88}" destId="{6A44ED7D-E7EF-8E40-A1DF-BDE3513AD1C2}" srcOrd="0" destOrd="0" presId="urn:microsoft.com/office/officeart/2005/8/layout/hierarchy6"/>
    <dgm:cxn modelId="{01E575DD-0927-1C49-91BD-B45F9E32C627}" type="presParOf" srcId="{1BA61CA0-41E9-A44D-AE4B-CCA13F7E5A88}" destId="{15E9C4E9-CECF-ED46-AECD-CF2F890BA12E}" srcOrd="1" destOrd="0" presId="urn:microsoft.com/office/officeart/2005/8/layout/hierarchy6"/>
    <dgm:cxn modelId="{5DA00CCE-2B5B-094A-93F2-DAFAF0DA6E46}" type="presParOf" srcId="{A69A366C-D8A0-5E4D-97FB-95E11685841F}" destId="{6B88840A-D989-354E-AB57-84B3249F0C14}" srcOrd="2" destOrd="0" presId="urn:microsoft.com/office/officeart/2005/8/layout/hierarchy6"/>
    <dgm:cxn modelId="{914956B9-0188-014E-88EF-F55F04E4709B}" type="presParOf" srcId="{A69A366C-D8A0-5E4D-97FB-95E11685841F}" destId="{E67BAAC7-635D-984F-AD99-45328D9FE127}" srcOrd="3" destOrd="0" presId="urn:microsoft.com/office/officeart/2005/8/layout/hierarchy6"/>
    <dgm:cxn modelId="{2B1C205A-B056-9A46-A003-CB537B56C4BC}" type="presParOf" srcId="{E67BAAC7-635D-984F-AD99-45328D9FE127}" destId="{19D0468A-73BD-4648-B8D4-E9B9D90FACC8}" srcOrd="0" destOrd="0" presId="urn:microsoft.com/office/officeart/2005/8/layout/hierarchy6"/>
    <dgm:cxn modelId="{774C4417-DCEE-D846-A2D4-A7B84C4549D7}" type="presParOf" srcId="{E67BAAC7-635D-984F-AD99-45328D9FE127}" destId="{1A812AC2-40D3-1D49-9D97-43F5CA45BB33}" srcOrd="1" destOrd="0" presId="urn:microsoft.com/office/officeart/2005/8/layout/hierarchy6"/>
    <dgm:cxn modelId="{02CB2398-8CFA-334A-9EA8-6ED1B73BD4EA}" type="presParOf" srcId="{97D00A35-6364-ED47-8B01-0E2999299034}" destId="{C1B0C272-425A-3D4A-B2DF-38BE2B3F8107}" srcOrd="2" destOrd="0" presId="urn:microsoft.com/office/officeart/2005/8/layout/hierarchy6"/>
    <dgm:cxn modelId="{9375E6A7-B7FE-4E47-B1F7-B510DFD1A4C2}" type="presParOf" srcId="{97D00A35-6364-ED47-8B01-0E2999299034}" destId="{99D29ABC-B714-CB45-BDA9-9F2DA3D20483}" srcOrd="3" destOrd="0" presId="urn:microsoft.com/office/officeart/2005/8/layout/hierarchy6"/>
    <dgm:cxn modelId="{CD7FADC8-2F40-5F45-B35E-2DC6DDD56E28}" type="presParOf" srcId="{99D29ABC-B714-CB45-BDA9-9F2DA3D20483}" destId="{B2C32509-6A1A-8446-A702-4732BF71D4AD}" srcOrd="0" destOrd="0" presId="urn:microsoft.com/office/officeart/2005/8/layout/hierarchy6"/>
    <dgm:cxn modelId="{9F3DC89F-A56A-B642-A540-F46E0B842A3B}" type="presParOf" srcId="{99D29ABC-B714-CB45-BDA9-9F2DA3D20483}" destId="{7C61814B-1552-694E-8C69-9DF1B88C0E88}" srcOrd="1" destOrd="0" presId="urn:microsoft.com/office/officeart/2005/8/layout/hierarchy6"/>
    <dgm:cxn modelId="{9A33AF9F-4F9B-BF45-A51F-B93B650FAC1A}" type="presParOf" srcId="{7C61814B-1552-694E-8C69-9DF1B88C0E88}" destId="{4EF9AA23-1155-1F48-8C2F-CD52BD1BF58A}" srcOrd="0" destOrd="0" presId="urn:microsoft.com/office/officeart/2005/8/layout/hierarchy6"/>
    <dgm:cxn modelId="{864CC5B0-5FC7-1745-9F75-7C675285D143}" type="presParOf" srcId="{7C61814B-1552-694E-8C69-9DF1B88C0E88}" destId="{8823F986-1570-3143-9B8D-AA9FF5AA6CA3}" srcOrd="1" destOrd="0" presId="urn:microsoft.com/office/officeart/2005/8/layout/hierarchy6"/>
    <dgm:cxn modelId="{4D8F23B1-C411-354F-8035-B262129D6DBF}" type="presParOf" srcId="{8823F986-1570-3143-9B8D-AA9FF5AA6CA3}" destId="{C24C5AC1-4F61-9342-8EDA-96671717AC74}" srcOrd="0" destOrd="0" presId="urn:microsoft.com/office/officeart/2005/8/layout/hierarchy6"/>
    <dgm:cxn modelId="{C2DD2C14-D487-DF44-90B8-68E3A3E6E39E}" type="presParOf" srcId="{8823F986-1570-3143-9B8D-AA9FF5AA6CA3}" destId="{4ABF9AAF-FE14-3141-9D7B-BB6A9277F38C}" srcOrd="1" destOrd="0" presId="urn:microsoft.com/office/officeart/2005/8/layout/hierarchy6"/>
    <dgm:cxn modelId="{BA4399C0-06B9-AF42-AFA4-6CCE45BE519E}" type="presParOf" srcId="{7C61814B-1552-694E-8C69-9DF1B88C0E88}" destId="{159C6396-65D5-194F-87D7-A72575A19B1B}" srcOrd="2" destOrd="0" presId="urn:microsoft.com/office/officeart/2005/8/layout/hierarchy6"/>
    <dgm:cxn modelId="{2C646A15-4BB6-FF4F-AFF5-F814DB7385AF}" type="presParOf" srcId="{7C61814B-1552-694E-8C69-9DF1B88C0E88}" destId="{3A7FB51C-A8E1-8E45-83BE-BE0903C42776}" srcOrd="3" destOrd="0" presId="urn:microsoft.com/office/officeart/2005/8/layout/hierarchy6"/>
    <dgm:cxn modelId="{E04067AB-6464-A34D-8727-67140B7E2E1B}" type="presParOf" srcId="{3A7FB51C-A8E1-8E45-83BE-BE0903C42776}" destId="{5DEDDC11-6DE2-4B44-A59C-BBA4821CD620}" srcOrd="0" destOrd="0" presId="urn:microsoft.com/office/officeart/2005/8/layout/hierarchy6"/>
    <dgm:cxn modelId="{E3269F2E-E154-E344-BAE1-C4248BC6EAE0}" type="presParOf" srcId="{3A7FB51C-A8E1-8E45-83BE-BE0903C42776}" destId="{0504DE1C-6697-6B44-A4B6-CAD51A31906D}" srcOrd="1" destOrd="0" presId="urn:microsoft.com/office/officeart/2005/8/layout/hierarchy6"/>
    <dgm:cxn modelId="{2D1C855E-ADFF-454B-87C0-4571429A0600}" type="presParOf" srcId="{7C61814B-1552-694E-8C69-9DF1B88C0E88}" destId="{731DBA5E-7B78-3546-AD42-354779C1D387}" srcOrd="4" destOrd="0" presId="urn:microsoft.com/office/officeart/2005/8/layout/hierarchy6"/>
    <dgm:cxn modelId="{A36F3AA5-8904-E849-B0FE-4D1B7C8E9369}" type="presParOf" srcId="{7C61814B-1552-694E-8C69-9DF1B88C0E88}" destId="{4A7A1F43-8E80-464F-A1D9-C45BACEC7764}" srcOrd="5" destOrd="0" presId="urn:microsoft.com/office/officeart/2005/8/layout/hierarchy6"/>
    <dgm:cxn modelId="{8EEE971D-B6A4-2549-A3C5-B732716C3F84}" type="presParOf" srcId="{4A7A1F43-8E80-464F-A1D9-C45BACEC7764}" destId="{CD87037C-4A98-D04B-A19B-4C2E0A9145AA}" srcOrd="0" destOrd="0" presId="urn:microsoft.com/office/officeart/2005/8/layout/hierarchy6"/>
    <dgm:cxn modelId="{9CB998F3-FF79-754D-BBC6-ACD61BAA3E83}" type="presParOf" srcId="{4A7A1F43-8E80-464F-A1D9-C45BACEC7764}" destId="{70A0E7F4-2D76-4842-A98D-C2E58B6864AB}" srcOrd="1" destOrd="0" presId="urn:microsoft.com/office/officeart/2005/8/layout/hierarchy6"/>
    <dgm:cxn modelId="{E09BD8C1-4984-774F-8695-C6F54C5BD736}" type="presParOf" srcId="{7CB20593-C71A-F04C-98B3-A965C07828DD}" destId="{D2658134-0550-1F48-88E1-65AFD829156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B0E67-5027-8C43-A0DF-A0F7098FD680}">
      <dsp:nvSpPr>
        <dsp:cNvPr id="0" name=""/>
        <dsp:cNvSpPr/>
      </dsp:nvSpPr>
      <dsp:spPr>
        <a:xfrm>
          <a:off x="2390110" y="509871"/>
          <a:ext cx="2090377" cy="824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CLASIFICACIÓN DE LOS FILTROS</a:t>
          </a:r>
        </a:p>
      </dsp:txBody>
      <dsp:txXfrm>
        <a:off x="2414256" y="534017"/>
        <a:ext cx="2042085" cy="776104"/>
      </dsp:txXfrm>
    </dsp:sp>
    <dsp:sp modelId="{145EA952-0513-4340-A38D-50BDE417E191}">
      <dsp:nvSpPr>
        <dsp:cNvPr id="0" name=""/>
        <dsp:cNvSpPr/>
      </dsp:nvSpPr>
      <dsp:spPr>
        <a:xfrm>
          <a:off x="1425831" y="1334268"/>
          <a:ext cx="2009467" cy="329758"/>
        </a:xfrm>
        <a:custGeom>
          <a:avLst/>
          <a:gdLst/>
          <a:ahLst/>
          <a:cxnLst/>
          <a:rect l="0" t="0" r="0" b="0"/>
          <a:pathLst>
            <a:path>
              <a:moveTo>
                <a:pt x="2009467" y="0"/>
              </a:moveTo>
              <a:lnTo>
                <a:pt x="2009467" y="164879"/>
              </a:lnTo>
              <a:lnTo>
                <a:pt x="0" y="164879"/>
              </a:lnTo>
              <a:lnTo>
                <a:pt x="0" y="329758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06B9A-B9FC-104C-A6FA-1C21A6987D3C}">
      <dsp:nvSpPr>
        <dsp:cNvPr id="0" name=""/>
        <dsp:cNvSpPr/>
      </dsp:nvSpPr>
      <dsp:spPr>
        <a:xfrm>
          <a:off x="807534" y="1664027"/>
          <a:ext cx="1236595" cy="824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LA GANANCIA</a:t>
          </a:r>
        </a:p>
      </dsp:txBody>
      <dsp:txXfrm>
        <a:off x="831680" y="1688173"/>
        <a:ext cx="1188303" cy="776104"/>
      </dsp:txXfrm>
    </dsp:sp>
    <dsp:sp modelId="{AD2E67AE-7C34-EB47-9E4A-D7ECBDA7CF7C}">
      <dsp:nvSpPr>
        <dsp:cNvPr id="0" name=""/>
        <dsp:cNvSpPr/>
      </dsp:nvSpPr>
      <dsp:spPr>
        <a:xfrm>
          <a:off x="622044" y="2488423"/>
          <a:ext cx="803787" cy="329758"/>
        </a:xfrm>
        <a:custGeom>
          <a:avLst/>
          <a:gdLst/>
          <a:ahLst/>
          <a:cxnLst/>
          <a:rect l="0" t="0" r="0" b="0"/>
          <a:pathLst>
            <a:path>
              <a:moveTo>
                <a:pt x="803787" y="0"/>
              </a:moveTo>
              <a:lnTo>
                <a:pt x="803787" y="164879"/>
              </a:lnTo>
              <a:lnTo>
                <a:pt x="0" y="164879"/>
              </a:lnTo>
              <a:lnTo>
                <a:pt x="0" y="329758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4ED7D-E7EF-8E40-A1DF-BDE3513AD1C2}">
      <dsp:nvSpPr>
        <dsp:cNvPr id="0" name=""/>
        <dsp:cNvSpPr/>
      </dsp:nvSpPr>
      <dsp:spPr>
        <a:xfrm>
          <a:off x="3747" y="2818182"/>
          <a:ext cx="1236595" cy="824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Filtros Activos</a:t>
          </a:r>
        </a:p>
      </dsp:txBody>
      <dsp:txXfrm>
        <a:off x="27893" y="2842328"/>
        <a:ext cx="1188303" cy="776104"/>
      </dsp:txXfrm>
    </dsp:sp>
    <dsp:sp modelId="{6B88840A-D989-354E-AB57-84B3249F0C14}">
      <dsp:nvSpPr>
        <dsp:cNvPr id="0" name=""/>
        <dsp:cNvSpPr/>
      </dsp:nvSpPr>
      <dsp:spPr>
        <a:xfrm>
          <a:off x="1425831" y="2488423"/>
          <a:ext cx="803787" cy="329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79"/>
              </a:lnTo>
              <a:lnTo>
                <a:pt x="803787" y="164879"/>
              </a:lnTo>
              <a:lnTo>
                <a:pt x="803787" y="329758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0468A-73BD-4648-B8D4-E9B9D90FACC8}">
      <dsp:nvSpPr>
        <dsp:cNvPr id="0" name=""/>
        <dsp:cNvSpPr/>
      </dsp:nvSpPr>
      <dsp:spPr>
        <a:xfrm>
          <a:off x="1611321" y="2818182"/>
          <a:ext cx="1236595" cy="824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Filtros Pasivos</a:t>
          </a:r>
        </a:p>
      </dsp:txBody>
      <dsp:txXfrm>
        <a:off x="1635467" y="2842328"/>
        <a:ext cx="1188303" cy="776104"/>
      </dsp:txXfrm>
    </dsp:sp>
    <dsp:sp modelId="{C1B0C272-425A-3D4A-B2DF-38BE2B3F8107}">
      <dsp:nvSpPr>
        <dsp:cNvPr id="0" name=""/>
        <dsp:cNvSpPr/>
      </dsp:nvSpPr>
      <dsp:spPr>
        <a:xfrm>
          <a:off x="3435299" y="1334268"/>
          <a:ext cx="2009467" cy="329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79"/>
              </a:lnTo>
              <a:lnTo>
                <a:pt x="2009467" y="164879"/>
              </a:lnTo>
              <a:lnTo>
                <a:pt x="2009467" y="329758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32509-6A1A-8446-A702-4732BF71D4AD}">
      <dsp:nvSpPr>
        <dsp:cNvPr id="0" name=""/>
        <dsp:cNvSpPr/>
      </dsp:nvSpPr>
      <dsp:spPr>
        <a:xfrm>
          <a:off x="4826469" y="1664027"/>
          <a:ext cx="1236595" cy="824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LA FRECUENCIA</a:t>
          </a:r>
        </a:p>
      </dsp:txBody>
      <dsp:txXfrm>
        <a:off x="4850615" y="1688173"/>
        <a:ext cx="1188303" cy="776104"/>
      </dsp:txXfrm>
    </dsp:sp>
    <dsp:sp modelId="{4EF9AA23-1155-1F48-8C2F-CD52BD1BF58A}">
      <dsp:nvSpPr>
        <dsp:cNvPr id="0" name=""/>
        <dsp:cNvSpPr/>
      </dsp:nvSpPr>
      <dsp:spPr>
        <a:xfrm>
          <a:off x="3837193" y="2488423"/>
          <a:ext cx="1607574" cy="329758"/>
        </a:xfrm>
        <a:custGeom>
          <a:avLst/>
          <a:gdLst/>
          <a:ahLst/>
          <a:cxnLst/>
          <a:rect l="0" t="0" r="0" b="0"/>
          <a:pathLst>
            <a:path>
              <a:moveTo>
                <a:pt x="1607574" y="0"/>
              </a:moveTo>
              <a:lnTo>
                <a:pt x="1607574" y="164879"/>
              </a:lnTo>
              <a:lnTo>
                <a:pt x="0" y="164879"/>
              </a:lnTo>
              <a:lnTo>
                <a:pt x="0" y="329758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C5AC1-4F61-9342-8EDA-96671717AC74}">
      <dsp:nvSpPr>
        <dsp:cNvPr id="0" name=""/>
        <dsp:cNvSpPr/>
      </dsp:nvSpPr>
      <dsp:spPr>
        <a:xfrm>
          <a:off x="3218895" y="2818182"/>
          <a:ext cx="1236595" cy="824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Filtro Pasa Bajo</a:t>
          </a:r>
        </a:p>
      </dsp:txBody>
      <dsp:txXfrm>
        <a:off x="3243041" y="2842328"/>
        <a:ext cx="1188303" cy="776104"/>
      </dsp:txXfrm>
    </dsp:sp>
    <dsp:sp modelId="{159C6396-65D5-194F-87D7-A72575A19B1B}">
      <dsp:nvSpPr>
        <dsp:cNvPr id="0" name=""/>
        <dsp:cNvSpPr/>
      </dsp:nvSpPr>
      <dsp:spPr>
        <a:xfrm>
          <a:off x="5399047" y="2488423"/>
          <a:ext cx="91440" cy="329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758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DDC11-6DE2-4B44-A59C-BBA4821CD620}">
      <dsp:nvSpPr>
        <dsp:cNvPr id="0" name=""/>
        <dsp:cNvSpPr/>
      </dsp:nvSpPr>
      <dsp:spPr>
        <a:xfrm>
          <a:off x="4826469" y="2818182"/>
          <a:ext cx="1236595" cy="824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Filtro Pasa Alto</a:t>
          </a:r>
        </a:p>
      </dsp:txBody>
      <dsp:txXfrm>
        <a:off x="4850615" y="2842328"/>
        <a:ext cx="1188303" cy="776104"/>
      </dsp:txXfrm>
    </dsp:sp>
    <dsp:sp modelId="{731DBA5E-7B78-3546-AD42-354779C1D387}">
      <dsp:nvSpPr>
        <dsp:cNvPr id="0" name=""/>
        <dsp:cNvSpPr/>
      </dsp:nvSpPr>
      <dsp:spPr>
        <a:xfrm>
          <a:off x="5444767" y="2488423"/>
          <a:ext cx="1607574" cy="329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79"/>
              </a:lnTo>
              <a:lnTo>
                <a:pt x="1607574" y="164879"/>
              </a:lnTo>
              <a:lnTo>
                <a:pt x="1607574" y="329758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7037C-4A98-D04B-A19B-4C2E0A9145AA}">
      <dsp:nvSpPr>
        <dsp:cNvPr id="0" name=""/>
        <dsp:cNvSpPr/>
      </dsp:nvSpPr>
      <dsp:spPr>
        <a:xfrm>
          <a:off x="6434043" y="2818182"/>
          <a:ext cx="1236595" cy="824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Filtro Pasa Banda</a:t>
          </a:r>
        </a:p>
      </dsp:txBody>
      <dsp:txXfrm>
        <a:off x="6458189" y="2842328"/>
        <a:ext cx="1188303" cy="776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2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4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1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0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7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8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8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3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80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0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12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0.png"/><Relationship Id="rId21" Type="http://schemas.openxmlformats.org/officeDocument/2006/relationships/image" Target="../media/image24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0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6BCD1-4833-68A2-C0B6-1DAE69C7F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1" y="4190679"/>
            <a:ext cx="10993549" cy="958976"/>
          </a:xfrm>
        </p:spPr>
        <p:txBody>
          <a:bodyPr>
            <a:normAutofit/>
          </a:bodyPr>
          <a:lstStyle/>
          <a:p>
            <a:pPr algn="ctr"/>
            <a:r>
              <a:rPr lang="es-ES_tradnl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RESPUESTA EN FRECUENCIA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732EB2-A025-4BDF-C7A0-08AD3865C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4" y="945390"/>
            <a:ext cx="10993546" cy="192690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S_tradnl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ASIGNATURA: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S_tradnl" sz="2400" dirty="0">
                <a:solidFill>
                  <a:schemeClr val="tx1"/>
                </a:solidFill>
              </a:rPr>
              <a:t>Fundamentos de Circuitos Analógicos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S_tradnl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DOCENTE: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S_tradnl" sz="2400" dirty="0">
                <a:solidFill>
                  <a:schemeClr val="tx1"/>
                </a:solidFill>
              </a:rPr>
              <a:t>Lizeth cortés</a:t>
            </a:r>
          </a:p>
          <a:p>
            <a:endParaRPr lang="es-ES_tradnl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6D4C3E-D99B-FA90-B449-87E67265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" y="607246"/>
            <a:ext cx="1821479" cy="9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6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3E05D60-9F36-B925-5376-AD107E71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839"/>
            <a:ext cx="11029616" cy="1105173"/>
          </a:xfrm>
        </p:spPr>
        <p:txBody>
          <a:bodyPr>
            <a:noAutofit/>
          </a:bodyPr>
          <a:lstStyle/>
          <a:p>
            <a:pPr algn="ctr"/>
            <a:r>
              <a:rPr lang="es-ES_tradnl" sz="4400" b="1" dirty="0"/>
              <a:t>CAPACITANCIAS PARÁSITAS</a:t>
            </a:r>
            <a:br>
              <a:rPr lang="es-ES_tradnl" sz="4400" b="1" dirty="0"/>
            </a:br>
            <a:r>
              <a:rPr lang="es-ES_tradnl" b="1" dirty="0"/>
              <a:t>(Respuesta en frecuencia Alta)</a:t>
            </a:r>
            <a:endParaRPr lang="es-ES_tradnl" sz="44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297200-9A92-8E4A-4464-EBE8F2F81F56}"/>
              </a:ext>
            </a:extLst>
          </p:cNvPr>
          <p:cNvSpPr txBox="1"/>
          <p:nvPr/>
        </p:nvSpPr>
        <p:spPr>
          <a:xfrm>
            <a:off x="502023" y="2043953"/>
            <a:ext cx="33384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_tradnl" dirty="0"/>
              <a:t>ANÁLISIS EN PEQUEÑA SEÑAL</a:t>
            </a:r>
            <a:endParaRPr lang="es-ES_tradnl" sz="10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21A2FA3-B10A-AF90-51E4-55CA3B0B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0986" y="2180619"/>
            <a:ext cx="6661161" cy="1889522"/>
          </a:xfrm>
          <a:prstGeom prst="rect">
            <a:avLst/>
          </a:prstGeom>
        </p:spPr>
      </p:pic>
      <p:sp>
        <p:nvSpPr>
          <p:cNvPr id="10" name="Flecha derecha 9">
            <a:extLst>
              <a:ext uri="{FF2B5EF4-FFF2-40B4-BE49-F238E27FC236}">
                <a16:creationId xmlns:a16="http://schemas.microsoft.com/office/drawing/2014/main" id="{AB125C44-5852-0CAB-177B-81F4BE1F4E08}"/>
              </a:ext>
            </a:extLst>
          </p:cNvPr>
          <p:cNvSpPr/>
          <p:nvPr/>
        </p:nvSpPr>
        <p:spPr>
          <a:xfrm rot="19806925">
            <a:off x="5627259" y="4378648"/>
            <a:ext cx="871370" cy="55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71EC74F-D343-F248-DEB2-ACE70EF37965}"/>
                  </a:ext>
                </a:extLst>
              </p:cNvPr>
              <p:cNvSpPr txBox="1"/>
              <p:nvPr/>
            </p:nvSpPr>
            <p:spPr>
              <a:xfrm>
                <a:off x="6616099" y="5246552"/>
                <a:ext cx="2146229" cy="2995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𝑀𝑖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71EC74F-D343-F248-DEB2-ACE70EF37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099" y="5246552"/>
                <a:ext cx="2146229" cy="299569"/>
              </a:xfrm>
              <a:prstGeom prst="rect">
                <a:avLst/>
              </a:prstGeom>
              <a:blipFill>
                <a:blip r:embed="rId4"/>
                <a:stretch>
                  <a:fillRect l="-1754" b="-1538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D41D03A-AB95-BB0C-9113-DF1BC89D8FEB}"/>
                  </a:ext>
                </a:extLst>
              </p:cNvPr>
              <p:cNvSpPr txBox="1"/>
              <p:nvPr/>
            </p:nvSpPr>
            <p:spPr>
              <a:xfrm>
                <a:off x="9511699" y="5257838"/>
                <a:ext cx="2266967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𝑀𝑜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D41D03A-AB95-BB0C-9113-DF1BC89D8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699" y="5257838"/>
                <a:ext cx="2266967" cy="276999"/>
              </a:xfrm>
              <a:prstGeom prst="rect">
                <a:avLst/>
              </a:prstGeom>
              <a:blipFill>
                <a:blip r:embed="rId5"/>
                <a:stretch>
                  <a:fillRect l="-1667" b="-83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646A892F-B667-8987-D063-3BCAE1ED3F99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853" y="3747881"/>
            <a:ext cx="5290873" cy="24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8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3E05D60-9F36-B925-5376-AD107E71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839"/>
            <a:ext cx="11029616" cy="1105173"/>
          </a:xfrm>
        </p:spPr>
        <p:txBody>
          <a:bodyPr>
            <a:noAutofit/>
          </a:bodyPr>
          <a:lstStyle/>
          <a:p>
            <a:pPr algn="ctr"/>
            <a:r>
              <a:rPr lang="es-ES_tradnl" sz="4400" b="1" dirty="0"/>
              <a:t>CAPACITANCIAS DE ACOPLE</a:t>
            </a:r>
            <a:br>
              <a:rPr lang="es-ES_tradnl" sz="4400" b="1" dirty="0"/>
            </a:br>
            <a:r>
              <a:rPr lang="es-ES_tradnl" b="1" dirty="0"/>
              <a:t>(Respuesta en frecuencia BAJA)</a:t>
            </a:r>
            <a:endParaRPr lang="es-ES_tradnl" sz="44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297200-9A92-8E4A-4464-EBE8F2F81F56}"/>
              </a:ext>
            </a:extLst>
          </p:cNvPr>
          <p:cNvSpPr txBox="1"/>
          <p:nvPr/>
        </p:nvSpPr>
        <p:spPr>
          <a:xfrm>
            <a:off x="502023" y="2043953"/>
            <a:ext cx="1118795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dirty="0"/>
              <a:t>La operación de los transistores se ve limitada a baja frecuencia debido a sus capacitancias de acople. </a:t>
            </a:r>
          </a:p>
          <a:p>
            <a:pPr algn="just"/>
            <a:endParaRPr lang="es-ES_tradnl" sz="105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923F94C-3950-F71A-2080-3CB3B749BE39}"/>
              </a:ext>
            </a:extLst>
          </p:cNvPr>
          <p:cNvGrpSpPr/>
          <p:nvPr/>
        </p:nvGrpSpPr>
        <p:grpSpPr>
          <a:xfrm>
            <a:off x="722201" y="2919620"/>
            <a:ext cx="6904357" cy="3184458"/>
            <a:chOff x="2014968" y="2982683"/>
            <a:chExt cx="6904357" cy="3184458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974B247-3D83-0CD9-CE15-280521A47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14968" y="2982683"/>
              <a:ext cx="6904357" cy="3184458"/>
            </a:xfrm>
            <a:prstGeom prst="rect">
              <a:avLst/>
            </a:prstGeom>
          </p:spPr>
        </p:pic>
        <p:sp>
          <p:nvSpPr>
            <p:cNvPr id="9" name="Flecha abajo 8">
              <a:extLst>
                <a:ext uri="{FF2B5EF4-FFF2-40B4-BE49-F238E27FC236}">
                  <a16:creationId xmlns:a16="http://schemas.microsoft.com/office/drawing/2014/main" id="{B7ED0BC8-DC69-1919-8733-CBD085D2B6FE}"/>
                </a:ext>
              </a:extLst>
            </p:cNvPr>
            <p:cNvSpPr/>
            <p:nvPr/>
          </p:nvSpPr>
          <p:spPr>
            <a:xfrm>
              <a:off x="6442733" y="3327799"/>
              <a:ext cx="162369" cy="3152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Flecha abajo 9">
              <a:extLst>
                <a:ext uri="{FF2B5EF4-FFF2-40B4-BE49-F238E27FC236}">
                  <a16:creationId xmlns:a16="http://schemas.microsoft.com/office/drawing/2014/main" id="{92AB2FDB-24D4-0A40-8829-08A87C2050E0}"/>
                </a:ext>
              </a:extLst>
            </p:cNvPr>
            <p:cNvSpPr/>
            <p:nvPr/>
          </p:nvSpPr>
          <p:spPr>
            <a:xfrm>
              <a:off x="3424275" y="4221053"/>
              <a:ext cx="162369" cy="3152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Flecha abajo 2">
              <a:extLst>
                <a:ext uri="{FF2B5EF4-FFF2-40B4-BE49-F238E27FC236}">
                  <a16:creationId xmlns:a16="http://schemas.microsoft.com/office/drawing/2014/main" id="{A50DFAA2-D57A-4AA0-4A18-65DF8E88911B}"/>
                </a:ext>
              </a:extLst>
            </p:cNvPr>
            <p:cNvSpPr/>
            <p:nvPr/>
          </p:nvSpPr>
          <p:spPr>
            <a:xfrm rot="5400000">
              <a:off x="6834634" y="5445634"/>
              <a:ext cx="162369" cy="3152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87A070-3CFE-50DA-FF10-A27FEFDAE418}"/>
                  </a:ext>
                </a:extLst>
              </p:cNvPr>
              <p:cNvSpPr txBox="1"/>
              <p:nvPr/>
            </p:nvSpPr>
            <p:spPr>
              <a:xfrm>
                <a:off x="8842748" y="3826597"/>
                <a:ext cx="1565493" cy="2995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87A070-3CFE-50DA-FF10-A27FEFDAE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748" y="3826597"/>
                <a:ext cx="1565493" cy="299569"/>
              </a:xfrm>
              <a:prstGeom prst="rect">
                <a:avLst/>
              </a:prstGeom>
              <a:blipFill>
                <a:blip r:embed="rId4"/>
                <a:stretch>
                  <a:fillRect l="-1613" b="-2307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F00C060-0205-B51F-B451-45D7EEF37C23}"/>
                  </a:ext>
                </a:extLst>
              </p:cNvPr>
              <p:cNvSpPr txBox="1"/>
              <p:nvPr/>
            </p:nvSpPr>
            <p:spPr>
              <a:xfrm>
                <a:off x="8842748" y="4511849"/>
                <a:ext cx="2043060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F00C060-0205-B51F-B451-45D7EEF3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748" y="4511849"/>
                <a:ext cx="2043060" cy="276999"/>
              </a:xfrm>
              <a:prstGeom prst="rect">
                <a:avLst/>
              </a:prstGeom>
              <a:blipFill>
                <a:blip r:embed="rId5"/>
                <a:stretch>
                  <a:fillRect l="-617" b="-291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E52A7B4-860C-D601-8180-85DBF5BC0E06}"/>
                  </a:ext>
                </a:extLst>
              </p:cNvPr>
              <p:cNvSpPr txBox="1"/>
              <p:nvPr/>
            </p:nvSpPr>
            <p:spPr>
              <a:xfrm>
                <a:off x="8842748" y="5174531"/>
                <a:ext cx="1374287" cy="56900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E52A7B4-860C-D601-8180-85DBF5BC0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748" y="5174531"/>
                <a:ext cx="1374287" cy="569002"/>
              </a:xfrm>
              <a:prstGeom prst="rect">
                <a:avLst/>
              </a:prstGeom>
              <a:blipFill>
                <a:blip r:embed="rId6"/>
                <a:stretch>
                  <a:fillRect l="-2752" t="-4348" b="-1304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42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3E05D60-9F36-B925-5376-AD107E71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128"/>
            <a:ext cx="11029616" cy="606462"/>
          </a:xfrm>
        </p:spPr>
        <p:txBody>
          <a:bodyPr>
            <a:noAutofit/>
          </a:bodyPr>
          <a:lstStyle/>
          <a:p>
            <a:pPr algn="ctr"/>
            <a:r>
              <a:rPr lang="es-ES_tradnl" b="1" dirty="0"/>
              <a:t>RESPUESTA EN FRECUENCIA DE LOS AMPLIFICADORES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A2BA3EC-1320-AF54-952A-7466E839CCF7}"/>
              </a:ext>
            </a:extLst>
          </p:cNvPr>
          <p:cNvGrpSpPr/>
          <p:nvPr/>
        </p:nvGrpSpPr>
        <p:grpSpPr>
          <a:xfrm>
            <a:off x="5177387" y="2975049"/>
            <a:ext cx="6433421" cy="2423534"/>
            <a:chOff x="5418989" y="3211717"/>
            <a:chExt cx="6433421" cy="242353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0E3BEF0-B2AF-958C-BAD9-6E48DBC90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18989" y="3211717"/>
              <a:ext cx="6433421" cy="22224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11EE22DD-1A06-E50A-A086-FFA49765CC18}"/>
                    </a:ext>
                  </a:extLst>
                </p:cNvPr>
                <p:cNvSpPr txBox="1"/>
                <p:nvPr/>
              </p:nvSpPr>
              <p:spPr>
                <a:xfrm>
                  <a:off x="7163753" y="5327474"/>
                  <a:ext cx="4714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𝐶𝐿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A34882DB-FDFB-D706-755E-C9F570D7A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3753" y="5327474"/>
                  <a:ext cx="471487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7204AE3-C883-BB2C-308A-C0EA134AC8DF}"/>
                    </a:ext>
                  </a:extLst>
                </p:cNvPr>
                <p:cNvSpPr txBox="1"/>
                <p:nvPr/>
              </p:nvSpPr>
              <p:spPr>
                <a:xfrm>
                  <a:off x="9632633" y="5327474"/>
                  <a:ext cx="9286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𝐶𝐻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62CB81B2-5A1C-DA40-BC00-DBC0C8B08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2633" y="5327474"/>
                  <a:ext cx="92868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C7E1B93-D3F5-ED76-E2A7-4118418B8537}"/>
                  </a:ext>
                </a:extLst>
              </p:cNvPr>
              <p:cNvSpPr txBox="1"/>
              <p:nvPr/>
            </p:nvSpPr>
            <p:spPr>
              <a:xfrm>
                <a:off x="581192" y="3145364"/>
                <a:ext cx="1446100" cy="56727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C7E1B93-D3F5-ED76-E2A7-4118418B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3145364"/>
                <a:ext cx="1446100" cy="567271"/>
              </a:xfrm>
              <a:prstGeom prst="rect">
                <a:avLst/>
              </a:prstGeom>
              <a:blipFill>
                <a:blip r:embed="rId9"/>
                <a:stretch>
                  <a:fillRect l="-862" t="-4348" b="-869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F1ADCC-E08E-59BD-D05B-2FE7C5C22ECA}"/>
                  </a:ext>
                </a:extLst>
              </p:cNvPr>
              <p:cNvSpPr txBox="1"/>
              <p:nvPr/>
            </p:nvSpPr>
            <p:spPr>
              <a:xfrm>
                <a:off x="2828153" y="3145428"/>
                <a:ext cx="1446100" cy="5672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F1ADCC-E08E-59BD-D05B-2FE7C5C22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153" y="3145428"/>
                <a:ext cx="1446100" cy="567207"/>
              </a:xfrm>
              <a:prstGeom prst="rect">
                <a:avLst/>
              </a:prstGeom>
              <a:blipFill>
                <a:blip r:embed="rId10"/>
                <a:stretch>
                  <a:fillRect l="-4348" t="-4348" b="-434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B880BFB-5C6A-C7BA-7427-CF5600C7F33C}"/>
                  </a:ext>
                </a:extLst>
              </p:cNvPr>
              <p:cNvSpPr txBox="1"/>
              <p:nvPr/>
            </p:nvSpPr>
            <p:spPr>
              <a:xfrm>
                <a:off x="581192" y="4297679"/>
                <a:ext cx="1446100" cy="56727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B880BFB-5C6A-C7BA-7427-CF5600C7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4297679"/>
                <a:ext cx="1446100" cy="567271"/>
              </a:xfrm>
              <a:prstGeom prst="rect">
                <a:avLst/>
              </a:prstGeom>
              <a:blipFill>
                <a:blip r:embed="rId11"/>
                <a:stretch>
                  <a:fillRect l="-862" t="-2128" b="-63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12AEF4D-FA5E-AF17-E87F-5806C0457F50}"/>
                  </a:ext>
                </a:extLst>
              </p:cNvPr>
              <p:cNvSpPr txBox="1"/>
              <p:nvPr/>
            </p:nvSpPr>
            <p:spPr>
              <a:xfrm>
                <a:off x="581192" y="5114819"/>
                <a:ext cx="1446100" cy="5675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12AEF4D-FA5E-AF17-E87F-5806C0457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5114819"/>
                <a:ext cx="1446100" cy="567528"/>
              </a:xfrm>
              <a:prstGeom prst="rect">
                <a:avLst/>
              </a:prstGeom>
              <a:blipFill>
                <a:blip r:embed="rId12"/>
                <a:stretch>
                  <a:fillRect l="-3448" t="-4348" b="-65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echa curva 14">
            <a:extLst>
              <a:ext uri="{FF2B5EF4-FFF2-40B4-BE49-F238E27FC236}">
                <a16:creationId xmlns:a16="http://schemas.microsoft.com/office/drawing/2014/main" id="{C47F9DC3-63FF-946A-0101-2F5BBE651848}"/>
              </a:ext>
            </a:extLst>
          </p:cNvPr>
          <p:cNvSpPr/>
          <p:nvPr/>
        </p:nvSpPr>
        <p:spPr>
          <a:xfrm>
            <a:off x="837905" y="2245154"/>
            <a:ext cx="813816" cy="868680"/>
          </a:xfrm>
          <a:prstGeom prst="bentArrow">
            <a:avLst>
              <a:gd name="adj1" fmla="val 25000"/>
              <a:gd name="adj2" fmla="val 27644"/>
              <a:gd name="adj3" fmla="val 40862"/>
              <a:gd name="adj4" fmla="val 4375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6" name="Flecha curva 15">
            <a:extLst>
              <a:ext uri="{FF2B5EF4-FFF2-40B4-BE49-F238E27FC236}">
                <a16:creationId xmlns:a16="http://schemas.microsoft.com/office/drawing/2014/main" id="{83EB39C3-F353-530B-E4EC-A7A9324FC5BB}"/>
              </a:ext>
            </a:extLst>
          </p:cNvPr>
          <p:cNvSpPr/>
          <p:nvPr/>
        </p:nvSpPr>
        <p:spPr>
          <a:xfrm rot="10800000" flipV="1">
            <a:off x="3180617" y="2245154"/>
            <a:ext cx="813816" cy="868680"/>
          </a:xfrm>
          <a:prstGeom prst="bentArrow">
            <a:avLst>
              <a:gd name="adj1" fmla="val 25000"/>
              <a:gd name="adj2" fmla="val 29643"/>
              <a:gd name="adj3" fmla="val 43506"/>
              <a:gd name="adj4" fmla="val 2385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1B46A49-78F1-9849-8FF7-505E98F353DC}"/>
                  </a:ext>
                </a:extLst>
              </p:cNvPr>
              <p:cNvSpPr txBox="1"/>
              <p:nvPr/>
            </p:nvSpPr>
            <p:spPr>
              <a:xfrm>
                <a:off x="1778016" y="2144052"/>
                <a:ext cx="12763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_tradnl" sz="1200" dirty="0"/>
                  <a:t>Entre estas dos frecuencias se escoge la más baja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𝐶𝐻</m:t>
                        </m:r>
                      </m:sub>
                    </m:sSub>
                  </m:oMath>
                </a14:m>
                <a:r>
                  <a:rPr lang="es-ES_tradnl" sz="1200" dirty="0"/>
                  <a:t>.</a:t>
                </a: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1B46A49-78F1-9849-8FF7-505E98F3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16" y="2144052"/>
                <a:ext cx="1276305" cy="830997"/>
              </a:xfrm>
              <a:prstGeom prst="rect">
                <a:avLst/>
              </a:prstGeom>
              <a:blipFill>
                <a:blip r:embed="rId13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7833955-647C-451A-46A7-A08A33965220}"/>
                  </a:ext>
                </a:extLst>
              </p:cNvPr>
              <p:cNvSpPr txBox="1"/>
              <p:nvPr/>
            </p:nvSpPr>
            <p:spPr>
              <a:xfrm>
                <a:off x="2977238" y="4951554"/>
                <a:ext cx="12763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_tradnl" sz="1200" dirty="0"/>
                  <a:t>Entre estas tres frecuencias se escoge la más alta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𝐶𝐿</m:t>
                        </m:r>
                      </m:sub>
                    </m:sSub>
                  </m:oMath>
                </a14:m>
                <a:r>
                  <a:rPr lang="es-ES_tradnl" sz="1200" dirty="0"/>
                  <a:t>.</a:t>
                </a: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7833955-647C-451A-46A7-A08A33965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238" y="4951554"/>
                <a:ext cx="1276305" cy="830997"/>
              </a:xfrm>
              <a:prstGeom prst="rect">
                <a:avLst/>
              </a:prstGeom>
              <a:blipFill>
                <a:blip r:embed="rId14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echa curva 18">
            <a:extLst>
              <a:ext uri="{FF2B5EF4-FFF2-40B4-BE49-F238E27FC236}">
                <a16:creationId xmlns:a16="http://schemas.microsoft.com/office/drawing/2014/main" id="{71B71BB6-01E3-F357-88DC-5528532C557F}"/>
              </a:ext>
            </a:extLst>
          </p:cNvPr>
          <p:cNvSpPr/>
          <p:nvPr/>
        </p:nvSpPr>
        <p:spPr>
          <a:xfrm rot="7493002" flipH="1">
            <a:off x="2338455" y="5688525"/>
            <a:ext cx="958359" cy="825900"/>
          </a:xfrm>
          <a:prstGeom prst="bentArrow">
            <a:avLst>
              <a:gd name="adj1" fmla="val 25728"/>
              <a:gd name="adj2" fmla="val 37269"/>
              <a:gd name="adj3" fmla="val 43475"/>
              <a:gd name="adj4" fmla="val 3729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0" name="Flecha curva 19">
            <a:extLst>
              <a:ext uri="{FF2B5EF4-FFF2-40B4-BE49-F238E27FC236}">
                <a16:creationId xmlns:a16="http://schemas.microsoft.com/office/drawing/2014/main" id="{8BDFA030-5FB8-8BEB-4E54-02BFDA6B21E0}"/>
              </a:ext>
            </a:extLst>
          </p:cNvPr>
          <p:cNvSpPr/>
          <p:nvPr/>
        </p:nvSpPr>
        <p:spPr>
          <a:xfrm rot="14111323" flipH="1" flipV="1">
            <a:off x="2317431" y="4264547"/>
            <a:ext cx="879800" cy="928791"/>
          </a:xfrm>
          <a:prstGeom prst="bentArrow">
            <a:avLst>
              <a:gd name="adj1" fmla="val 24697"/>
              <a:gd name="adj2" fmla="val 30368"/>
              <a:gd name="adj3" fmla="val 40336"/>
              <a:gd name="adj4" fmla="val 2994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91388D5-C40E-B2D6-B553-2732568481A0}"/>
                  </a:ext>
                </a:extLst>
              </p:cNvPr>
              <p:cNvSpPr txBox="1"/>
              <p:nvPr/>
            </p:nvSpPr>
            <p:spPr>
              <a:xfrm>
                <a:off x="581192" y="5950568"/>
                <a:ext cx="1446100" cy="5675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91388D5-C40E-B2D6-B553-273256848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5950568"/>
                <a:ext cx="1446100" cy="567528"/>
              </a:xfrm>
              <a:prstGeom prst="rect">
                <a:avLst/>
              </a:prstGeom>
              <a:blipFill>
                <a:blip r:embed="rId15"/>
                <a:stretch>
                  <a:fillRect l="-1724" t="-4348" b="-65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56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469953B-38DB-3E93-7359-A423F25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5308"/>
            <a:ext cx="11029616" cy="731519"/>
          </a:xfrm>
        </p:spPr>
        <p:txBody>
          <a:bodyPr>
            <a:noAutofit/>
          </a:bodyPr>
          <a:lstStyle/>
          <a:p>
            <a:pPr algn="ctr"/>
            <a:r>
              <a:rPr lang="es-ES_tradnl" sz="4400" b="1" dirty="0"/>
              <a:t>ejercicios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E47EDE6-F254-A9DD-AFBA-FB30946C4D65}"/>
                  </a:ext>
                </a:extLst>
              </p:cNvPr>
              <p:cNvSpPr txBox="1"/>
              <p:nvPr/>
            </p:nvSpPr>
            <p:spPr>
              <a:xfrm>
                <a:off x="472440" y="2000071"/>
                <a:ext cx="11247120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s-ES_tradnl" dirty="0"/>
                  <a:t>Dado el siguiente circuito:</a:t>
                </a:r>
              </a:p>
              <a:p>
                <a:pPr algn="just"/>
                <a:endParaRPr lang="es-ES_tradnl" sz="1050" dirty="0"/>
              </a:p>
              <a:p>
                <a:pPr marL="671513" indent="-341313" algn="just">
                  <a:buFont typeface="+mj-lt"/>
                  <a:buAutoNum type="alphaLcPeriod"/>
                </a:pPr>
                <a:r>
                  <a:rPr lang="es-ES_tradnl" dirty="0"/>
                  <a:t>Determine las frecuencias de corte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𝐶𝐿</m:t>
                        </m:r>
                      </m:sub>
                    </m:sSub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s-ES_tradnl" dirty="0"/>
                  <a:t>).</a:t>
                </a:r>
              </a:p>
              <a:p>
                <a:pPr marL="671513" indent="-341313" algn="just">
                  <a:buFont typeface="+mj-lt"/>
                  <a:buAutoNum type="alphaLcPeriod"/>
                </a:pPr>
                <a:r>
                  <a:rPr lang="es-ES_tradnl" dirty="0"/>
                  <a:t>Trace la respuesta en frecuencia utilizando la gráfica de Bode.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E47EDE6-F254-A9DD-AFBA-FB30946C4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" y="2000071"/>
                <a:ext cx="11247120" cy="1092607"/>
              </a:xfrm>
              <a:prstGeom prst="rect">
                <a:avLst/>
              </a:prstGeom>
              <a:blipFill>
                <a:blip r:embed="rId2"/>
                <a:stretch>
                  <a:fillRect l="-451" t="-2299" b="-689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6A81A6C9-60FE-FE25-521B-744764877E01}"/>
              </a:ext>
            </a:extLst>
          </p:cNvPr>
          <p:cNvSpPr txBox="1"/>
          <p:nvPr/>
        </p:nvSpPr>
        <p:spPr>
          <a:xfrm>
            <a:off x="6734287" y="3244334"/>
            <a:ext cx="24423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Parámetros del circuito: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CBA02B7-B693-7318-6AD9-E97FAE14848E}"/>
                  </a:ext>
                </a:extLst>
              </p:cNvPr>
              <p:cNvSpPr txBox="1"/>
              <p:nvPr/>
            </p:nvSpPr>
            <p:spPr>
              <a:xfrm>
                <a:off x="6571532" y="4189313"/>
                <a:ext cx="1511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CBA02B7-B693-7318-6AD9-E97FAE148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532" y="4189313"/>
                <a:ext cx="1511568" cy="36933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62F5502-22DC-C0AB-1E72-326F94A7816B}"/>
                  </a:ext>
                </a:extLst>
              </p:cNvPr>
              <p:cNvSpPr txBox="1"/>
              <p:nvPr/>
            </p:nvSpPr>
            <p:spPr>
              <a:xfrm>
                <a:off x="8089126" y="4189313"/>
                <a:ext cx="1375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62F5502-22DC-C0AB-1E72-326F94A78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26" y="4189313"/>
                <a:ext cx="1375313" cy="369332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9D8B313-79AE-A9CC-070A-6271648C38F0}"/>
                  </a:ext>
                </a:extLst>
              </p:cNvPr>
              <p:cNvSpPr txBox="1"/>
              <p:nvPr/>
            </p:nvSpPr>
            <p:spPr>
              <a:xfrm>
                <a:off x="9561024" y="4201307"/>
                <a:ext cx="1178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9D8B313-79AE-A9CC-070A-6271648C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024" y="4201307"/>
                <a:ext cx="117872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2C7443F-D44E-0A35-3B1B-1D5C59CF7B0E}"/>
                  </a:ext>
                </a:extLst>
              </p:cNvPr>
              <p:cNvSpPr txBox="1"/>
              <p:nvPr/>
            </p:nvSpPr>
            <p:spPr>
              <a:xfrm>
                <a:off x="6571532" y="4639473"/>
                <a:ext cx="149797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2C7443F-D44E-0A35-3B1B-1D5C59CF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532" y="4639473"/>
                <a:ext cx="1497974" cy="39190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01ED63C-BAB5-B7FB-99CF-C02B07017CDD}"/>
                  </a:ext>
                </a:extLst>
              </p:cNvPr>
              <p:cNvSpPr txBox="1"/>
              <p:nvPr/>
            </p:nvSpPr>
            <p:spPr>
              <a:xfrm>
                <a:off x="8104616" y="4581240"/>
                <a:ext cx="129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MΩ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01ED63C-BAB5-B7FB-99CF-C02B07017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16" y="4581240"/>
                <a:ext cx="12940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A4DF561-5125-0103-653C-E53F44470C2F}"/>
                  </a:ext>
                </a:extLst>
              </p:cNvPr>
              <p:cNvSpPr txBox="1"/>
              <p:nvPr/>
            </p:nvSpPr>
            <p:spPr>
              <a:xfrm>
                <a:off x="9526605" y="4590907"/>
                <a:ext cx="1415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=4.7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A4DF561-5125-0103-653C-E53F44470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605" y="4590907"/>
                <a:ext cx="14158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7748958-E304-6F03-3A18-9D0160EA8F00}"/>
                  </a:ext>
                </a:extLst>
              </p:cNvPr>
              <p:cNvSpPr txBox="1"/>
              <p:nvPr/>
            </p:nvSpPr>
            <p:spPr>
              <a:xfrm>
                <a:off x="6557960" y="5053496"/>
                <a:ext cx="1204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7748958-E304-6F03-3A18-9D0160EA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960" y="5053496"/>
                <a:ext cx="12048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D694467-8C8C-9C34-1F1E-37F2D2BA8FD8}"/>
                  </a:ext>
                </a:extLst>
              </p:cNvPr>
              <p:cNvSpPr txBox="1"/>
              <p:nvPr/>
            </p:nvSpPr>
            <p:spPr>
              <a:xfrm>
                <a:off x="8079484" y="5058290"/>
                <a:ext cx="1387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D694467-8C8C-9C34-1F1E-37F2D2BA8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484" y="5058290"/>
                <a:ext cx="13873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BED5268-0170-74E6-A44D-6109F9BFC441}"/>
                  </a:ext>
                </a:extLst>
              </p:cNvPr>
              <p:cNvSpPr txBox="1"/>
              <p:nvPr/>
            </p:nvSpPr>
            <p:spPr>
              <a:xfrm>
                <a:off x="8104170" y="3793977"/>
                <a:ext cx="1391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𝐷𝑠𝑠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BED5268-0170-74E6-A44D-6109F9BFC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170" y="3793977"/>
                <a:ext cx="13918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FA86F58-EBEC-D1C6-6EE0-509CA74428EB}"/>
                  </a:ext>
                </a:extLst>
              </p:cNvPr>
              <p:cNvSpPr txBox="1"/>
              <p:nvPr/>
            </p:nvSpPr>
            <p:spPr>
              <a:xfrm>
                <a:off x="6567176" y="3808613"/>
                <a:ext cx="1239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FA86F58-EBEC-D1C6-6EE0-509CA7442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176" y="3808613"/>
                <a:ext cx="12391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31E6978-2669-7A9E-0F51-F02AA77FE4D6}"/>
                  </a:ext>
                </a:extLst>
              </p:cNvPr>
              <p:cNvSpPr txBox="1"/>
              <p:nvPr/>
            </p:nvSpPr>
            <p:spPr>
              <a:xfrm>
                <a:off x="9571553" y="3790404"/>
                <a:ext cx="1325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31E6978-2669-7A9E-0F51-F02AA77F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553" y="3790404"/>
                <a:ext cx="13259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F5FA72A-DBF6-6F6D-AF15-7971BB74C3B5}"/>
                  </a:ext>
                </a:extLst>
              </p:cNvPr>
              <p:cNvSpPr txBox="1"/>
              <p:nvPr/>
            </p:nvSpPr>
            <p:spPr>
              <a:xfrm>
                <a:off x="9596033" y="5060710"/>
                <a:ext cx="110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F5FA72A-DBF6-6F6D-AF15-7971BB74C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033" y="5060710"/>
                <a:ext cx="110870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AD66D6C-FEB5-289B-A9D5-F13C7FC535FD}"/>
                  </a:ext>
                </a:extLst>
              </p:cNvPr>
              <p:cNvSpPr txBox="1"/>
              <p:nvPr/>
            </p:nvSpPr>
            <p:spPr>
              <a:xfrm>
                <a:off x="6571532" y="5463875"/>
                <a:ext cx="130407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𝑝𝐹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AD66D6C-FEB5-289B-A9D5-F13C7FC53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532" y="5463875"/>
                <a:ext cx="1304075" cy="391902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C30EFB9A-6778-3DFF-BE94-44CADDB9F0A6}"/>
                  </a:ext>
                </a:extLst>
              </p:cNvPr>
              <p:cNvSpPr txBox="1"/>
              <p:nvPr/>
            </p:nvSpPr>
            <p:spPr>
              <a:xfrm>
                <a:off x="8104170" y="5503948"/>
                <a:ext cx="1276568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𝑝𝐹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C30EFB9A-6778-3DFF-BE94-44CADDB9F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170" y="5503948"/>
                <a:ext cx="1276568" cy="391902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44CE944-3D79-C3C7-FCAA-C0A55B643F88}"/>
                  </a:ext>
                </a:extLst>
              </p:cNvPr>
              <p:cNvSpPr txBox="1"/>
              <p:nvPr/>
            </p:nvSpPr>
            <p:spPr>
              <a:xfrm>
                <a:off x="9530218" y="5526518"/>
                <a:ext cx="1459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𝑝𝐹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44CE944-3D79-C3C7-FCAA-C0A55B643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218" y="5526518"/>
                <a:ext cx="1459567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FA2FE72-7553-28CF-AFD9-3785211BA429}"/>
                  </a:ext>
                </a:extLst>
              </p:cNvPr>
              <p:cNvSpPr txBox="1"/>
              <p:nvPr/>
            </p:nvSpPr>
            <p:spPr>
              <a:xfrm>
                <a:off x="8087179" y="5971155"/>
                <a:ext cx="1293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𝑝𝐹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FA2FE72-7553-28CF-AFD9-3785211B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179" y="5971155"/>
                <a:ext cx="12935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38C34D1-C1AC-F641-0BED-FFA8798CA5F7}"/>
                  </a:ext>
                </a:extLst>
              </p:cNvPr>
              <p:cNvSpPr txBox="1"/>
              <p:nvPr/>
            </p:nvSpPr>
            <p:spPr>
              <a:xfrm>
                <a:off x="6557960" y="5983026"/>
                <a:ext cx="133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𝑝𝐹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38C34D1-C1AC-F641-0BED-FFA8798CA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960" y="5983026"/>
                <a:ext cx="1331583" cy="369332"/>
              </a:xfrm>
              <a:prstGeom prst="rect">
                <a:avLst/>
              </a:prstGeom>
              <a:blipFill>
                <a:blip r:embed="rId1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82C8092-B63B-AC24-CBC9-B6E260FC1AD4}"/>
                  </a:ext>
                </a:extLst>
              </p:cNvPr>
              <p:cNvSpPr txBox="1"/>
              <p:nvPr/>
            </p:nvSpPr>
            <p:spPr>
              <a:xfrm>
                <a:off x="9510495" y="5947859"/>
                <a:ext cx="1122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82C8092-B63B-AC24-CBC9-B6E260FC1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495" y="5947859"/>
                <a:ext cx="112261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Imagen 36">
            <a:extLst>
              <a:ext uri="{FF2B5EF4-FFF2-40B4-BE49-F238E27FC236}">
                <a16:creationId xmlns:a16="http://schemas.microsoft.com/office/drawing/2014/main" id="{5C26A488-FF22-4714-B599-B76F81902676}"/>
              </a:ext>
            </a:extLst>
          </p:cNvPr>
          <p:cNvPicPr>
            <a:picLocks noChangeAspect="1"/>
          </p:cNvPicPr>
          <p:nvPr/>
        </p:nvPicPr>
        <p:blipFill>
          <a:blip r:embed="rId21">
            <a:grayscl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226" y="3292438"/>
            <a:ext cx="6070092" cy="27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4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50642-7266-B66C-80B3-408B5475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48593"/>
            <a:ext cx="11029616" cy="689751"/>
          </a:xfrm>
        </p:spPr>
        <p:txBody>
          <a:bodyPr>
            <a:noAutofit/>
          </a:bodyPr>
          <a:lstStyle/>
          <a:p>
            <a:pPr algn="ctr"/>
            <a:r>
              <a:rPr lang="es-ES_tradnl" sz="4000" b="1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F2496-AE27-E3D7-5CB6-578931C7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55048"/>
            <a:ext cx="5808850" cy="252059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s-ES_tradnl" dirty="0"/>
              <a:t>Diagramas de Bode</a:t>
            </a:r>
          </a:p>
          <a:p>
            <a:pPr>
              <a:buFont typeface="Wingdings" pitchFamily="2" charset="2"/>
              <a:buChar char="q"/>
            </a:pPr>
            <a:r>
              <a:rPr lang="es-ES_tradnl" dirty="0"/>
              <a:t>Tipos de Filtros </a:t>
            </a:r>
          </a:p>
          <a:p>
            <a:pPr>
              <a:buFont typeface="Wingdings" pitchFamily="2" charset="2"/>
              <a:buChar char="q"/>
            </a:pPr>
            <a:r>
              <a:rPr lang="es-ES_tradnl" dirty="0"/>
              <a:t>Capacitancias Parásitas (Respuesta en frecuencia Alta)</a:t>
            </a:r>
          </a:p>
          <a:p>
            <a:pPr>
              <a:buFont typeface="Wingdings" pitchFamily="2" charset="2"/>
              <a:buChar char="q"/>
            </a:pPr>
            <a:r>
              <a:rPr lang="es-ES_tradnl" dirty="0"/>
              <a:t>Capacitancias de Acople (Respuesta en frecuencia Baja)</a:t>
            </a:r>
          </a:p>
          <a:p>
            <a:pPr>
              <a:buFont typeface="Wingdings" pitchFamily="2" charset="2"/>
              <a:buChar char="q"/>
            </a:pPr>
            <a:r>
              <a:rPr lang="es-ES_tradnl" dirty="0"/>
              <a:t>Respuesta en Frecuencia de los Amplificadores.</a:t>
            </a:r>
          </a:p>
        </p:txBody>
      </p:sp>
      <p:pic>
        <p:nvPicPr>
          <p:cNvPr id="1032" name="Picture 8" descr="55,963 Robot Humanoide Imágenes y Fotos - 123RF">
            <a:extLst>
              <a:ext uri="{FF2B5EF4-FFF2-40B4-BE49-F238E27FC236}">
                <a16:creationId xmlns:a16="http://schemas.microsoft.com/office/drawing/2014/main" id="{A029B05C-E799-757D-F3B9-DC47B110D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5"/>
          <a:stretch/>
        </p:blipFill>
        <p:spPr bwMode="auto">
          <a:xfrm>
            <a:off x="6572923" y="2079803"/>
            <a:ext cx="4715156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2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3D203-6A5D-7C5D-E06B-637EBB97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5308"/>
            <a:ext cx="11029616" cy="731519"/>
          </a:xfrm>
        </p:spPr>
        <p:txBody>
          <a:bodyPr>
            <a:noAutofit/>
          </a:bodyPr>
          <a:lstStyle/>
          <a:p>
            <a:pPr algn="ctr"/>
            <a:r>
              <a:rPr lang="es-ES_tradnl" sz="4400" b="1" dirty="0"/>
              <a:t>DIAGRAMA DE BODE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A16AD-2916-9C34-0B04-93E3AEFB9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18" y="2203778"/>
            <a:ext cx="5660082" cy="349954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s-ES_tradnl" sz="1600" dirty="0"/>
              <a:t>Un diagrama de Bode es una representación gráfica que sirve para caracterizar la respuesta en frecuencia de un sistema.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s-ES_tradnl" sz="1600" dirty="0"/>
              <a:t>La frecuencia de corte equivale a la caída en un 30% de la señal, lo cual corresponde a -3dB.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s-CO" sz="1600" dirty="0"/>
              <a:t>Normalmente consta de dos gráficas separadas, una que corresponde con la magnitud de dicha función y otra que corresponde con la fase. 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s-ES_tradnl" sz="1600" dirty="0"/>
              <a:t>Es una herramienta muy utilizada en el análisis de circuitos en electrónica, siendo fundamental para el diseño y análisis de filtros y amplificadores.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s-ES_tradnl" sz="1600" dirty="0"/>
              <a:t>Decibelios (dB): Es una unidad que se utiliza para expresar la relación entre dos valores de tensión y potencia eléctrica. No es una unidad de medida.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s-ES_tradnl" sz="1600" dirty="0"/>
              <a:t>La frecuencia se da en escala logarítmica. </a:t>
            </a:r>
          </a:p>
        </p:txBody>
      </p:sp>
      <p:pic>
        <p:nvPicPr>
          <p:cNvPr id="4" name="Picture 4" descr="Diagrama de Bode - Wikipedia, la enciclopedia libre">
            <a:extLst>
              <a:ext uri="{FF2B5EF4-FFF2-40B4-BE49-F238E27FC236}">
                <a16:creationId xmlns:a16="http://schemas.microsoft.com/office/drawing/2014/main" id="{46F8AC33-F25F-DF41-61FA-0792935A9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313"/>
          <a:stretch/>
        </p:blipFill>
        <p:spPr bwMode="auto">
          <a:xfrm>
            <a:off x="6525596" y="2161517"/>
            <a:ext cx="5230486" cy="345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3B7D08E-5F45-2F5A-5A4F-DC189C7FC6AB}"/>
                  </a:ext>
                </a:extLst>
              </p:cNvPr>
              <p:cNvSpPr txBox="1"/>
              <p:nvPr/>
            </p:nvSpPr>
            <p:spPr>
              <a:xfrm>
                <a:off x="2103358" y="5982132"/>
                <a:ext cx="1788567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3B7D08E-5F45-2F5A-5A4F-DC189C7F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358" y="5982132"/>
                <a:ext cx="1788567" cy="563872"/>
              </a:xfrm>
              <a:prstGeom prst="rect">
                <a:avLst/>
              </a:prstGeom>
              <a:blipFill>
                <a:blip r:embed="rId3"/>
                <a:stretch>
                  <a:fillRect l="-2113" b="-652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A978F0F-0844-4EF1-AEA2-3347204BF8E4}"/>
                  </a:ext>
                </a:extLst>
              </p:cNvPr>
              <p:cNvSpPr txBox="1"/>
              <p:nvPr/>
            </p:nvSpPr>
            <p:spPr>
              <a:xfrm>
                <a:off x="4385803" y="5918172"/>
                <a:ext cx="2038574" cy="681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=20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A978F0F-0844-4EF1-AEA2-3347204B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03" y="5918172"/>
                <a:ext cx="2038574" cy="6819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E0A403C-9B5B-880C-CCE3-66CCE1B31B1D}"/>
                  </a:ext>
                </a:extLst>
              </p:cNvPr>
              <p:cNvSpPr txBox="1"/>
              <p:nvPr/>
            </p:nvSpPr>
            <p:spPr>
              <a:xfrm>
                <a:off x="6918255" y="6074465"/>
                <a:ext cx="2389317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=20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E0A403C-9B5B-880C-CCE3-66CCE1B31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55" y="6074465"/>
                <a:ext cx="2389317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echa derecha 9">
            <a:extLst>
              <a:ext uri="{FF2B5EF4-FFF2-40B4-BE49-F238E27FC236}">
                <a16:creationId xmlns:a16="http://schemas.microsoft.com/office/drawing/2014/main" id="{EA197B79-D978-0A0B-0898-57830263377B}"/>
              </a:ext>
            </a:extLst>
          </p:cNvPr>
          <p:cNvSpPr/>
          <p:nvPr/>
        </p:nvSpPr>
        <p:spPr>
          <a:xfrm>
            <a:off x="4077149" y="6125420"/>
            <a:ext cx="308654" cy="267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A7C77DE5-60F8-912F-D1A2-91210C5EF885}"/>
              </a:ext>
            </a:extLst>
          </p:cNvPr>
          <p:cNvSpPr/>
          <p:nvPr/>
        </p:nvSpPr>
        <p:spPr>
          <a:xfrm>
            <a:off x="6424377" y="6123900"/>
            <a:ext cx="308654" cy="267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579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BC5AA30-ECAB-91B2-1241-EE1997BC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5308"/>
            <a:ext cx="11029616" cy="731519"/>
          </a:xfrm>
        </p:spPr>
        <p:txBody>
          <a:bodyPr>
            <a:noAutofit/>
          </a:bodyPr>
          <a:lstStyle/>
          <a:p>
            <a:pPr algn="ctr"/>
            <a:r>
              <a:rPr lang="es-ES_tradnl" sz="4400" b="1" dirty="0"/>
              <a:t>FILTROS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96B60F-0CA3-400B-D9CE-366006B9CCA4}"/>
              </a:ext>
            </a:extLst>
          </p:cNvPr>
          <p:cNvSpPr txBox="1"/>
          <p:nvPr/>
        </p:nvSpPr>
        <p:spPr>
          <a:xfrm>
            <a:off x="347551" y="2009607"/>
            <a:ext cx="1139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2"/>
              </a:buClr>
              <a:buSzPct val="92000"/>
            </a:pPr>
            <a:r>
              <a:rPr lang="es-CO" dirty="0">
                <a:solidFill>
                  <a:schemeClr val="tx2"/>
                </a:solidFill>
              </a:rPr>
              <a:t>Un Filtro electrónico es un elemento que deja pasar señales eléctricas a través de él, a una cierta frecuencia o rangos de frecuencia mientras previene el paso de otras, pudiendo modificar tanto su amplitud como su fase. Es un dispositivo que separa, pasa o suprime un grupo de señales de una mezcla de señales. </a:t>
            </a:r>
            <a:endParaRPr lang="es-ES_tradnl" dirty="0">
              <a:solidFill>
                <a:schemeClr val="tx2"/>
              </a:solidFill>
            </a:endParaRP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737CEBCE-67FE-7408-ED7B-ED10BC72B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383334"/>
              </p:ext>
            </p:extLst>
          </p:nvPr>
        </p:nvGraphicFramePr>
        <p:xfrm>
          <a:off x="2258807" y="2705549"/>
          <a:ext cx="7674386" cy="4152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20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60E2D2A-8A20-3361-39C0-049349983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83" y="2019130"/>
            <a:ext cx="11370833" cy="731519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s-ES_tradnl" b="1" dirty="0"/>
              <a:t>FILTROS PASA BAJOS (</a:t>
            </a:r>
            <a:r>
              <a:rPr lang="es-ES_tradnl" b="1" dirty="0" err="1"/>
              <a:t>LPF</a:t>
            </a:r>
            <a:r>
              <a:rPr lang="es-ES_tradnl" b="1" dirty="0"/>
              <a:t>): </a:t>
            </a:r>
            <a:r>
              <a:rPr lang="es-CO" b="0" i="0" dirty="0">
                <a:solidFill>
                  <a:srgbClr val="001133"/>
                </a:solidFill>
                <a:effectLst/>
                <a:latin typeface="Helvetica Neue" panose="02000503000000020004" pitchFamily="2" charset="0"/>
              </a:rPr>
              <a:t>Es aquel que permite el paso de frecuencias por debajo de la frecuencia de corte.</a:t>
            </a:r>
            <a:endParaRPr lang="es-ES_tradnl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9FF21A1-D55F-4801-5828-C6FA9791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5308"/>
            <a:ext cx="11029616" cy="731519"/>
          </a:xfrm>
        </p:spPr>
        <p:txBody>
          <a:bodyPr>
            <a:noAutofit/>
          </a:bodyPr>
          <a:lstStyle/>
          <a:p>
            <a:pPr algn="ctr"/>
            <a:r>
              <a:rPr lang="es-ES_tradnl" sz="4400" b="1" dirty="0"/>
              <a:t>FILTROS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8D6289-6886-30D6-6246-867F4B250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05" y="3198876"/>
            <a:ext cx="3635806" cy="203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68918902-658E-EE2A-D80D-2D0072116006}"/>
              </a:ext>
            </a:extLst>
          </p:cNvPr>
          <p:cNvGrpSpPr/>
          <p:nvPr/>
        </p:nvGrpSpPr>
        <p:grpSpPr>
          <a:xfrm>
            <a:off x="5864711" y="2975953"/>
            <a:ext cx="5484607" cy="2583836"/>
            <a:chOff x="5864711" y="2975953"/>
            <a:chExt cx="5484607" cy="2583836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C39C205F-09B1-6691-C2F7-DA80706853BA}"/>
                </a:ext>
              </a:extLst>
            </p:cNvPr>
            <p:cNvGrpSpPr/>
            <p:nvPr/>
          </p:nvGrpSpPr>
          <p:grpSpPr>
            <a:xfrm>
              <a:off x="5864711" y="2975953"/>
              <a:ext cx="5484607" cy="2435246"/>
              <a:chOff x="5864711" y="2975953"/>
              <a:chExt cx="5484607" cy="2435246"/>
            </a:xfrm>
          </p:grpSpPr>
          <p:pic>
            <p:nvPicPr>
              <p:cNvPr id="4100" name="Picture 4" descr="Pasa bajas filtro RC pasivo análisis y comportamiento HETPRO">
                <a:extLst>
                  <a:ext uri="{FF2B5EF4-FFF2-40B4-BE49-F238E27FC236}">
                    <a16:creationId xmlns:a16="http://schemas.microsoft.com/office/drawing/2014/main" id="{ED515308-2684-38E3-0AC2-9FA86973F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74" t="5840" r="7989" b="47451"/>
              <a:stretch/>
            </p:blipFill>
            <p:spPr bwMode="auto">
              <a:xfrm>
                <a:off x="5864711" y="3235025"/>
                <a:ext cx="5484607" cy="2176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DFD7C0DA-E509-767C-62E0-77BC37F5D4A6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 flipH="1">
                <a:off x="8753383" y="3252952"/>
                <a:ext cx="1156134" cy="328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533BB49-DC09-0605-0151-A26673FC1726}"/>
                  </a:ext>
                </a:extLst>
              </p:cNvPr>
              <p:cNvSpPr txBox="1"/>
              <p:nvPr/>
            </p:nvSpPr>
            <p:spPr>
              <a:xfrm>
                <a:off x="9157318" y="2975953"/>
                <a:ext cx="15043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200" dirty="0"/>
                  <a:t>-3dB Punto de Corte</a:t>
                </a:r>
              </a:p>
            </p:txBody>
          </p:sp>
        </p:grp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FB62C4E-DD29-74AC-881C-CE376C7BAB52}"/>
                </a:ext>
              </a:extLst>
            </p:cNvPr>
            <p:cNvSpPr txBox="1"/>
            <p:nvPr/>
          </p:nvSpPr>
          <p:spPr>
            <a:xfrm>
              <a:off x="8595584" y="5305873"/>
              <a:ext cx="4759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50" dirty="0" err="1"/>
                <a:t>Fc</a:t>
              </a:r>
              <a:endParaRPr lang="es-ES_tradnl" sz="1050" dirty="0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BDDE937-3388-D7E9-7819-49012F879ED6}"/>
              </a:ext>
            </a:extLst>
          </p:cNvPr>
          <p:cNvSpPr txBox="1"/>
          <p:nvPr/>
        </p:nvSpPr>
        <p:spPr>
          <a:xfrm>
            <a:off x="8272560" y="555673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Frecuencia (Hz)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82AC01A-F180-720F-2E62-771867CFF6D2}"/>
                  </a:ext>
                </a:extLst>
              </p:cNvPr>
              <p:cNvSpPr txBox="1"/>
              <p:nvPr/>
            </p:nvSpPr>
            <p:spPr>
              <a:xfrm>
                <a:off x="1852478" y="5679850"/>
                <a:ext cx="1563460" cy="693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82AC01A-F180-720F-2E62-771867CFF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478" y="5679850"/>
                <a:ext cx="1563460" cy="693844"/>
              </a:xfrm>
              <a:prstGeom prst="rect">
                <a:avLst/>
              </a:prstGeom>
              <a:blipFill>
                <a:blip r:embed="rId4"/>
                <a:stretch>
                  <a:fillRect l="-806" t="-1786" r="-806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4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60E2D2A-8A20-3361-39C0-049349983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83" y="2019130"/>
            <a:ext cx="11370833" cy="731519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s-ES_tradnl" b="1" dirty="0"/>
              <a:t>FILTROS PASA ALTOS (</a:t>
            </a:r>
            <a:r>
              <a:rPr lang="es-ES_tradnl" b="1" dirty="0" err="1"/>
              <a:t>HPF</a:t>
            </a:r>
            <a:r>
              <a:rPr lang="es-ES_tradnl" b="1" dirty="0"/>
              <a:t>): </a:t>
            </a:r>
            <a:r>
              <a:rPr lang="es-CO" b="0" i="0" dirty="0">
                <a:solidFill>
                  <a:srgbClr val="001133"/>
                </a:solidFill>
                <a:effectLst/>
                <a:latin typeface="Helvetica Neue" panose="02000503000000020004" pitchFamily="2" charset="0"/>
              </a:rPr>
              <a:t>Es aquel que permite el paso de frecuencias por encima de la frecuencia de corte.</a:t>
            </a:r>
            <a:endParaRPr lang="es-ES_tradnl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9FF21A1-D55F-4801-5828-C6FA9791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5308"/>
            <a:ext cx="11029616" cy="731519"/>
          </a:xfrm>
        </p:spPr>
        <p:txBody>
          <a:bodyPr>
            <a:noAutofit/>
          </a:bodyPr>
          <a:lstStyle/>
          <a:p>
            <a:pPr algn="ctr"/>
            <a:r>
              <a:rPr lang="es-ES_tradnl" sz="4400" b="1" dirty="0"/>
              <a:t>FILTROS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D259198-5799-5ABD-9784-9F1874A69CCB}"/>
              </a:ext>
            </a:extLst>
          </p:cNvPr>
          <p:cNvGrpSpPr/>
          <p:nvPr/>
        </p:nvGrpSpPr>
        <p:grpSpPr>
          <a:xfrm>
            <a:off x="5672962" y="3151783"/>
            <a:ext cx="5730240" cy="2734940"/>
            <a:chOff x="5672962" y="3151783"/>
            <a:chExt cx="5730240" cy="2734940"/>
          </a:xfrm>
        </p:grpSpPr>
        <p:pic>
          <p:nvPicPr>
            <p:cNvPr id="6148" name="Picture 4" descr="Filtro Pasa Altas: RC pasivo - HETPRO/TUTORIALES">
              <a:extLst>
                <a:ext uri="{FF2B5EF4-FFF2-40B4-BE49-F238E27FC236}">
                  <a16:creationId xmlns:a16="http://schemas.microsoft.com/office/drawing/2014/main" id="{33514C69-18D2-DF60-AE62-D4DD82DB4D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5" t="5832" r="7829" b="47434"/>
            <a:stretch/>
          </p:blipFill>
          <p:spPr bwMode="auto">
            <a:xfrm>
              <a:off x="5672962" y="3151783"/>
              <a:ext cx="5730240" cy="2258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C39C205F-09B1-6691-C2F7-DA80706853BA}"/>
                </a:ext>
              </a:extLst>
            </p:cNvPr>
            <p:cNvGrpSpPr/>
            <p:nvPr/>
          </p:nvGrpSpPr>
          <p:grpSpPr>
            <a:xfrm>
              <a:off x="8707482" y="3512399"/>
              <a:ext cx="2007901" cy="815332"/>
              <a:chOff x="8753383" y="3674326"/>
              <a:chExt cx="2007901" cy="815332"/>
            </a:xfrm>
          </p:grpSpPr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DFD7C0DA-E509-767C-62E0-77BC37F5D4A6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 flipV="1">
                <a:off x="8753383" y="3674326"/>
                <a:ext cx="1255702" cy="5383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533BB49-DC09-0605-0151-A26673FC1726}"/>
                  </a:ext>
                </a:extLst>
              </p:cNvPr>
              <p:cNvSpPr txBox="1"/>
              <p:nvPr/>
            </p:nvSpPr>
            <p:spPr>
              <a:xfrm>
                <a:off x="9256886" y="4212659"/>
                <a:ext cx="15043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200" dirty="0"/>
                  <a:t>-3dB Punto de Corte</a:t>
                </a:r>
              </a:p>
            </p:txBody>
          </p:sp>
        </p:grp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FB62C4E-DD29-74AC-881C-CE376C7BAB52}"/>
                </a:ext>
              </a:extLst>
            </p:cNvPr>
            <p:cNvSpPr txBox="1"/>
            <p:nvPr/>
          </p:nvSpPr>
          <p:spPr>
            <a:xfrm>
              <a:off x="8538082" y="5402997"/>
              <a:ext cx="4759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50" dirty="0" err="1"/>
                <a:t>Fc</a:t>
              </a:r>
              <a:endParaRPr lang="es-ES_tradnl" sz="1050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BDDE937-3388-D7E9-7819-49012F879ED6}"/>
                </a:ext>
              </a:extLst>
            </p:cNvPr>
            <p:cNvSpPr txBox="1"/>
            <p:nvPr/>
          </p:nvSpPr>
          <p:spPr>
            <a:xfrm>
              <a:off x="8203978" y="5640502"/>
              <a:ext cx="1007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000" dirty="0"/>
                <a:t>Frecuencia (Hz)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82AC01A-F180-720F-2E62-771867CFF6D2}"/>
                  </a:ext>
                </a:extLst>
              </p:cNvPr>
              <p:cNvSpPr txBox="1"/>
              <p:nvPr/>
            </p:nvSpPr>
            <p:spPr>
              <a:xfrm>
                <a:off x="1852478" y="5679850"/>
                <a:ext cx="1563460" cy="693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82AC01A-F180-720F-2E62-771867CFF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478" y="5679850"/>
                <a:ext cx="1563460" cy="693844"/>
              </a:xfrm>
              <a:prstGeom prst="rect">
                <a:avLst/>
              </a:prstGeom>
              <a:blipFill>
                <a:blip r:embed="rId3"/>
                <a:stretch>
                  <a:fillRect l="-806" t="-1786" r="-806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Filtro paso alto - Wikiwand">
            <a:extLst>
              <a:ext uri="{FF2B5EF4-FFF2-40B4-BE49-F238E27FC236}">
                <a16:creationId xmlns:a16="http://schemas.microsoft.com/office/drawing/2014/main" id="{A455E87E-845B-CC40-E507-05C9712DE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85" y="3038106"/>
            <a:ext cx="3714892" cy="21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29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60E2D2A-8A20-3361-39C0-049349983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83" y="2019130"/>
            <a:ext cx="11370833" cy="731519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s-ES_tradnl" b="1" dirty="0"/>
              <a:t>FILTROS PASA BANDA (</a:t>
            </a:r>
            <a:r>
              <a:rPr lang="es-ES_tradnl" b="1" dirty="0" err="1"/>
              <a:t>BPF</a:t>
            </a:r>
            <a:r>
              <a:rPr lang="es-ES_tradnl" b="1" dirty="0"/>
              <a:t>): </a:t>
            </a:r>
            <a:r>
              <a:rPr lang="es-ES_tradnl" dirty="0">
                <a:solidFill>
                  <a:srgbClr val="001133"/>
                </a:solidFill>
                <a:latin typeface="Helvetica Neue" panose="02000503000000020004" pitchFamily="2" charset="0"/>
              </a:rPr>
              <a:t>Son aquellos que permiten el paso de componentes frecuenciales comprendidos entre una frecuencia de corte superior y otra inferior.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9FF21A1-D55F-4801-5828-C6FA9791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5308"/>
            <a:ext cx="11029616" cy="731519"/>
          </a:xfrm>
        </p:spPr>
        <p:txBody>
          <a:bodyPr>
            <a:noAutofit/>
          </a:bodyPr>
          <a:lstStyle/>
          <a:p>
            <a:pPr algn="ctr"/>
            <a:r>
              <a:rPr lang="es-ES_tradnl" sz="4400" b="1" dirty="0"/>
              <a:t>FILTROS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82AC01A-F180-720F-2E62-771867CFF6D2}"/>
                  </a:ext>
                </a:extLst>
              </p:cNvPr>
              <p:cNvSpPr txBox="1"/>
              <p:nvPr/>
            </p:nvSpPr>
            <p:spPr>
              <a:xfrm>
                <a:off x="581192" y="5901374"/>
                <a:ext cx="2330902" cy="6285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82AC01A-F180-720F-2E62-771867CFF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5901374"/>
                <a:ext cx="2330902" cy="628505"/>
              </a:xfrm>
              <a:prstGeom prst="rect">
                <a:avLst/>
              </a:prstGeom>
              <a:blipFill>
                <a:blip r:embed="rId2"/>
                <a:stretch>
                  <a:fillRect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20B33A5B-55EF-2A91-26B3-60868EC8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90" y="3211717"/>
            <a:ext cx="4051300" cy="222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25DE3C8-FCFF-FECD-64DA-B3CDE5A7399E}"/>
                  </a:ext>
                </a:extLst>
              </p:cNvPr>
              <p:cNvSpPr txBox="1"/>
              <p:nvPr/>
            </p:nvSpPr>
            <p:spPr>
              <a:xfrm>
                <a:off x="3088087" y="5895284"/>
                <a:ext cx="2330902" cy="720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25DE3C8-FCFF-FECD-64DA-B3CDE5A73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087" y="5895284"/>
                <a:ext cx="2330902" cy="720838"/>
              </a:xfrm>
              <a:prstGeom prst="rect">
                <a:avLst/>
              </a:prstGeom>
              <a:blipFill>
                <a:blip r:embed="rId4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04D34639-E4BA-54F7-633F-90035A92D7DE}"/>
              </a:ext>
            </a:extLst>
          </p:cNvPr>
          <p:cNvGrpSpPr/>
          <p:nvPr/>
        </p:nvGrpSpPr>
        <p:grpSpPr>
          <a:xfrm>
            <a:off x="5418989" y="3211717"/>
            <a:ext cx="6433421" cy="2423534"/>
            <a:chOff x="5418989" y="3211717"/>
            <a:chExt cx="6433421" cy="2423534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CF309AA-3839-8F1B-3DEB-8689F1B96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18989" y="3211717"/>
              <a:ext cx="6433421" cy="22224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A34882DB-FDFB-D706-755E-C9F570D7AFE7}"/>
                    </a:ext>
                  </a:extLst>
                </p:cNvPr>
                <p:cNvSpPr txBox="1"/>
                <p:nvPr/>
              </p:nvSpPr>
              <p:spPr>
                <a:xfrm>
                  <a:off x="7163753" y="5327474"/>
                  <a:ext cx="4714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𝐶𝐿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A34882DB-FDFB-D706-755E-C9F570D7A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3753" y="5327474"/>
                  <a:ext cx="471487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62CB81B2-5A1C-DA40-BC00-DBC0C8B08A42}"/>
                    </a:ext>
                  </a:extLst>
                </p:cNvPr>
                <p:cNvSpPr txBox="1"/>
                <p:nvPr/>
              </p:nvSpPr>
              <p:spPr>
                <a:xfrm>
                  <a:off x="9632633" y="5327474"/>
                  <a:ext cx="9286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𝐶𝐻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62CB81B2-5A1C-DA40-BC00-DBC0C8B08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2633" y="5327474"/>
                  <a:ext cx="92868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339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469953B-38DB-3E93-7359-A423F25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5308"/>
            <a:ext cx="11029616" cy="731519"/>
          </a:xfrm>
        </p:spPr>
        <p:txBody>
          <a:bodyPr>
            <a:noAutofit/>
          </a:bodyPr>
          <a:lstStyle/>
          <a:p>
            <a:pPr algn="ctr"/>
            <a:r>
              <a:rPr lang="es-ES_tradnl" sz="4400" b="1" dirty="0"/>
              <a:t>ejercicios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47EDE6-F254-A9DD-AFBA-FB30946C4D65}"/>
              </a:ext>
            </a:extLst>
          </p:cNvPr>
          <p:cNvSpPr txBox="1"/>
          <p:nvPr/>
        </p:nvSpPr>
        <p:spPr>
          <a:xfrm>
            <a:off x="472440" y="2000071"/>
            <a:ext cx="1124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_tradnl" dirty="0"/>
              <a:t>Diseñe un filtro que elimine las frecuencias superiores a 200kHz.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_tradnl" dirty="0"/>
              <a:t>Se tiene un cable telefónico ofreciendo servicios de internet y telefonía, a ese servicio se le conoce como ADSL y funciona como se observa en la imagen. Cada vez que timbra el teléfono se daña la señal de internet. Diseñe un filtro que dé solución al problema presentado.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DACA74B-C18C-031D-467C-B1B3CF2F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52" y="3378759"/>
            <a:ext cx="4742988" cy="20878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FDCA102-CEA3-B208-346E-054F6642119F}"/>
              </a:ext>
            </a:extLst>
          </p:cNvPr>
          <p:cNvSpPr txBox="1"/>
          <p:nvPr/>
        </p:nvSpPr>
        <p:spPr>
          <a:xfrm>
            <a:off x="472440" y="5853736"/>
            <a:ext cx="1124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s-ES_tradnl" dirty="0"/>
              <a:t>Se desea sintonizar en un radio de FM la emisora </a:t>
            </a:r>
            <a:r>
              <a:rPr lang="es-ES_tradnl" dirty="0" err="1"/>
              <a:t>UIS</a:t>
            </a:r>
            <a:r>
              <a:rPr lang="es-ES_tradnl" dirty="0"/>
              <a:t> estéreo. Diseñe un filtro para la antena con un ancho de banda de 400kHz.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924C36C-3167-21D1-1415-14D6C81A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0" y="3249930"/>
            <a:ext cx="2463800" cy="234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4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3E05D60-9F36-B925-5376-AD107E71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9839"/>
            <a:ext cx="11029616" cy="1105173"/>
          </a:xfrm>
        </p:spPr>
        <p:txBody>
          <a:bodyPr>
            <a:noAutofit/>
          </a:bodyPr>
          <a:lstStyle/>
          <a:p>
            <a:pPr algn="ctr"/>
            <a:r>
              <a:rPr lang="es-ES_tradnl" sz="4400" b="1" dirty="0"/>
              <a:t>CAPACITANCIAS PARÁSITAS</a:t>
            </a:r>
            <a:br>
              <a:rPr lang="es-ES_tradnl" sz="4400" b="1" dirty="0"/>
            </a:br>
            <a:r>
              <a:rPr lang="es-ES_tradnl" b="1" dirty="0"/>
              <a:t>(Respuesta en frecuencia Alta)</a:t>
            </a:r>
            <a:endParaRPr lang="es-ES_tradnl" sz="44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297200-9A92-8E4A-4464-EBE8F2F81F56}"/>
              </a:ext>
            </a:extLst>
          </p:cNvPr>
          <p:cNvSpPr txBox="1"/>
          <p:nvPr/>
        </p:nvSpPr>
        <p:spPr>
          <a:xfrm>
            <a:off x="502023" y="2043953"/>
            <a:ext cx="11187953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dirty="0"/>
              <a:t>La operación de los transistores se ve  limitada a alta frecuencia debido a sus capacitancias internas. Estas son conocidas como:</a:t>
            </a:r>
          </a:p>
          <a:p>
            <a:pPr algn="just"/>
            <a:endParaRPr lang="es-ES_tradnl" sz="105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3EE3D7-09AF-8930-C169-2CA8F3E54BEC}"/>
              </a:ext>
            </a:extLst>
          </p:cNvPr>
          <p:cNvSpPr txBox="1"/>
          <p:nvPr/>
        </p:nvSpPr>
        <p:spPr>
          <a:xfrm>
            <a:off x="411563" y="2967335"/>
            <a:ext cx="4456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813" indent="-341313" algn="just">
              <a:buClr>
                <a:srgbClr val="7030A0"/>
              </a:buClr>
              <a:buFont typeface="+mj-lt"/>
              <a:buAutoNum type="arabicPeriod"/>
            </a:pPr>
            <a:r>
              <a:rPr lang="es-ES_tradnl" dirty="0"/>
              <a:t>Capacitancias parasitas en los terminales. </a:t>
            </a:r>
          </a:p>
          <a:p>
            <a:pPr marL="404813" indent="-341313" algn="just">
              <a:buClr>
                <a:srgbClr val="00B0F0"/>
              </a:buClr>
              <a:buFont typeface="+mj-lt"/>
              <a:buAutoNum type="arabicPeriod"/>
            </a:pPr>
            <a:r>
              <a:rPr lang="es-ES_tradnl" dirty="0"/>
              <a:t>Capacitancias de cableado. </a:t>
            </a:r>
          </a:p>
          <a:p>
            <a:pPr marL="404813" indent="-341313" algn="just">
              <a:buFont typeface="+mj-lt"/>
              <a:buAutoNum type="arabicPeriod"/>
            </a:pPr>
            <a:r>
              <a:rPr lang="es-ES_tradnl" dirty="0"/>
              <a:t>Capacitancias Miller de entrada y salida: Es producida por la amplificación de la capacitancia entre los terminales de entrada y salida.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A52560F-C675-1E11-01EE-9D2DECA93D5B}"/>
                  </a:ext>
                </a:extLst>
              </p:cNvPr>
              <p:cNvSpPr txBox="1"/>
              <p:nvPr/>
            </p:nvSpPr>
            <p:spPr>
              <a:xfrm>
                <a:off x="1212027" y="5022260"/>
                <a:ext cx="1926681" cy="2995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=(1−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𝑔𝑑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A52560F-C675-1E11-01EE-9D2DECA9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027" y="5022260"/>
                <a:ext cx="1926681" cy="299569"/>
              </a:xfrm>
              <a:prstGeom prst="rect">
                <a:avLst/>
              </a:prstGeom>
              <a:blipFill>
                <a:blip r:embed="rId2"/>
                <a:stretch>
                  <a:fillRect l="-1961" r="-654" b="-24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F660EC8-2F29-ACBE-E65B-22A5BD6FCA53}"/>
                  </a:ext>
                </a:extLst>
              </p:cNvPr>
              <p:cNvSpPr txBox="1"/>
              <p:nvPr/>
            </p:nvSpPr>
            <p:spPr>
              <a:xfrm>
                <a:off x="1212027" y="5622429"/>
                <a:ext cx="2004523" cy="5657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=(1−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𝑔𝑑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F660EC8-2F29-ACBE-E65B-22A5BD6FC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027" y="5622429"/>
                <a:ext cx="2004523" cy="565732"/>
              </a:xfrm>
              <a:prstGeom prst="rect">
                <a:avLst/>
              </a:prstGeom>
              <a:blipFill>
                <a:blip r:embed="rId3"/>
                <a:stretch>
                  <a:fillRect l="-629" t="-4348" b="-65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51C06AC-77DA-8033-4C27-130650EFE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4358" y="3158982"/>
            <a:ext cx="6856079" cy="312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90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{91D76596-7529-CC4E-A564-9ED6320E97B2}tf10001123_mac</Template>
  <TotalTime>1606</TotalTime>
  <Words>777</Words>
  <Application>Microsoft Macintosh PowerPoint</Application>
  <PresentationFormat>Panorámica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Cambria Math</vt:lpstr>
      <vt:lpstr>Gill Sans MT</vt:lpstr>
      <vt:lpstr>Helvetica Neue</vt:lpstr>
      <vt:lpstr>Wingdings</vt:lpstr>
      <vt:lpstr>Wingdings 2</vt:lpstr>
      <vt:lpstr>Dividendo</vt:lpstr>
      <vt:lpstr>RESPUESTA EN FRECUENCIA</vt:lpstr>
      <vt:lpstr>CONTENIDO</vt:lpstr>
      <vt:lpstr>DIAGRAMA DE BODE</vt:lpstr>
      <vt:lpstr>FILTROS</vt:lpstr>
      <vt:lpstr>FILTROS</vt:lpstr>
      <vt:lpstr>FILTROS</vt:lpstr>
      <vt:lpstr>FILTROS</vt:lpstr>
      <vt:lpstr>ejercicios</vt:lpstr>
      <vt:lpstr>CAPACITANCIAS PARÁSITAS (Respuesta en frecuencia Alta)</vt:lpstr>
      <vt:lpstr>CAPACITANCIAS PARÁSITAS (Respuesta en frecuencia Alta)</vt:lpstr>
      <vt:lpstr>CAPACITANCIAS DE ACOPLE (Respuesta en frecuencia BAJA)</vt:lpstr>
      <vt:lpstr>RESPUESTA EN FRECUENCIA DE LOS AMPLIFICADORES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RESPUESTA EN FRECUENCIA</dc:title>
  <dc:creator>LIZETH DAYANE CORTES HERNANDEZ</dc:creator>
  <cp:lastModifiedBy>LIZETH DAYANE CORTES HERNANDEZ</cp:lastModifiedBy>
  <cp:revision>1</cp:revision>
  <dcterms:created xsi:type="dcterms:W3CDTF">2022-09-04T20:14:29Z</dcterms:created>
  <dcterms:modified xsi:type="dcterms:W3CDTF">2023-02-01T04:58:25Z</dcterms:modified>
</cp:coreProperties>
</file>