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f01a8e9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f01a8e9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f01a8e9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f01a8e9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f01a8e9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f01a8e9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f01a8e9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f01a8e9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f01a8e9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f01a8e9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f01a8e9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f01a8e9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5f01a8e9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5f01a8e9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f01a8e9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f01a8e9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f01a8e9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5f01a8e9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89ac35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89ac35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89ac35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89ac35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89ac355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89ac355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f01a8e9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f01a8e9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f01a8e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f01a8e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f01a8e9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5f01a8e9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f01a8e9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f01a8e9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f01a8e9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f01a8e9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MATLAB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Básicos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Llamar funciones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Matlab cuenta con funciones predefinidas, o con la posibilidad de crearlas. Para llamar una función, se escribe el nombre seguido de los argumentos de entrada entre paréntesis</a:t>
            </a:r>
            <a:endParaRPr sz="1900"/>
          </a:p>
          <a:p>
            <a:pPr marL="0" lvl="0" indent="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A = [1 3 5];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&gt;&gt; [maxA,location] = max(A)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maxA = 5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location = 3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en 2D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8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una gráfica bidimensional, se utiliza la función:</a:t>
            </a:r>
            <a:r>
              <a:rPr lang="es" sz="100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s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plot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x = 0:pi/100:2*pi;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y = sin(x);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plot(x,y)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300" y="8604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8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etiquetar los ejes y dar título.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xlabel(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ylabel(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'sin(x)'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title(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'Plot of the Sine Function'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en 2D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00" y="950188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8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se puede dar formato a la curva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plot(x,y,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'r--'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en 2D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8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curvas en la misma gráfica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x = 0:pi/100:2*pi;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y = sin(x);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plot(x,y)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hold 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y2 = cos(x);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plot(x,y2,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legend(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'sin'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'cos'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hold 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off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en 2D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en 3D o superficies: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[X,Y] = meshgrid(-2:.2:2);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&gt;&gt; Z = X .* exp(-X.^2 - Y.^2);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&gt;&gt; surf(X,Y,Z)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en 3D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908" y="1152475"/>
            <a:ext cx="45551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Varias sub-gráficas en una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t = 0:pi/10:2*pi;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[X,Y,Z] = cylinder(4*cos(t));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subplot(2,2,1); mesh(X); title(</a:t>
            </a:r>
            <a:r>
              <a:rPr lang="es" sz="15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subplot(2,2,2); mesh(Y); title(</a:t>
            </a:r>
            <a:r>
              <a:rPr lang="es" sz="15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subplot(2,2,3); mesh(Z); title(</a:t>
            </a:r>
            <a:r>
              <a:rPr lang="es" sz="15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subplot(2,2,4); mesh(X,Y,Z); title(</a:t>
            </a:r>
            <a:r>
              <a:rPr lang="es" sz="15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'X,Y,Z'</a:t>
            </a: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Subplots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3325"/>
            <a:ext cx="4419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Scripts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script es un archivo que contiene líneas secuencias de comandos de matlab. Se guarda como </a:t>
            </a:r>
            <a:r>
              <a:rPr lang="es" sz="15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file_name.m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% Create and plot a sphere with radius r.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[x,y,z] = sphere;       </a:t>
            </a:r>
            <a:r>
              <a:rPr lang="es" sz="15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% Create a unit sphere.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 = 2;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surf(x*r,y*r,z*r)       </a:t>
            </a:r>
            <a:r>
              <a:rPr lang="es" sz="15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% Adjust each dimension and plot.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axis </a:t>
            </a:r>
            <a:r>
              <a:rPr lang="es" sz="15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equal</a:t>
            </a: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s" sz="15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% Use the same scale for each axis. 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% Find the surface area and volume.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A = 4*pi*r^2;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V = (4/3)*pi*r^3;</a:t>
            </a:r>
            <a:endParaRPr sz="15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comandos más importantes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abrir la documentación de un comando o función en una ventana nueva, se usa el comando</a:t>
            </a:r>
            <a:r>
              <a:rPr lang="es" sz="10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endParaRPr sz="16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457200" marR="101600" lvl="0" indent="-22860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s" sz="1600" dirty="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doc </a:t>
            </a:r>
            <a:r>
              <a:rPr lang="es" sz="1600" dirty="0">
                <a:solidFill>
                  <a:srgbClr val="A020F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mean</a:t>
            </a:r>
            <a:endParaRPr sz="1600" dirty="0">
              <a:solidFill>
                <a:srgbClr val="A020F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ver una versión resumida de la documentación de una función en la ventana de comandos, se usa </a:t>
            </a: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help</a:t>
            </a: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endParaRPr sz="16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457200" marR="101600" lvl="0" indent="-22860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s" sz="1600" dirty="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help </a:t>
            </a:r>
            <a:r>
              <a:rPr lang="es" sz="1600" dirty="0" smtClean="0">
                <a:solidFill>
                  <a:srgbClr val="A020F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mean</a:t>
            </a:r>
          </a:p>
          <a:p>
            <a:pPr marL="457200" marR="101600" lvl="0" indent="-22860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n-US" sz="1600" dirty="0">
                <a:solidFill>
                  <a:srgbClr val="A020F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s" sz="1600" dirty="0" smtClean="0">
                <a:solidFill>
                  <a:srgbClr val="A020F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ookfor mean</a:t>
            </a:r>
            <a:endParaRPr sz="1600" dirty="0">
              <a:solidFill>
                <a:srgbClr val="A020F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MATLAB?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MATLAB (abreviatura de MATrix LABoratory, «laboratorio de matrices»)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 de cómputo numérico 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Entorno de desarrollo integrado (IDE) 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Lenguaje de programación propio (lenguaje M). 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 de MATLAB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4" y="1017725"/>
            <a:ext cx="7890191" cy="386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Ventana de Comandos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En la ventana de Comandos (</a:t>
            </a:r>
            <a:r>
              <a:rPr lang="es" sz="1900" i="1"/>
              <a:t>Command Window) </a:t>
            </a:r>
            <a:r>
              <a:rPr lang="es" sz="1900"/>
              <a:t>se pueden escribir instrucciones sencillas y asignar valores u operaciones a una variable de forma instantánea.</a:t>
            </a:r>
            <a:endParaRPr sz="19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/>
              <a:t>Los comandos se introducen después del indicador de MATLAB (&gt;&gt;) y pulsando la tecla Entrar.</a:t>
            </a:r>
            <a:endParaRPr sz="19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a = 1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/>
              <a:t>Para limpiar la ventana de comandos usamos: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clc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Trabajo (Workspace)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Es donde aparecen las variables utilizadas.</a:t>
            </a:r>
            <a:endParaRPr sz="19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9925"/>
            <a:ext cx="35623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4203900" y="1792575"/>
            <a:ext cx="46284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404040"/>
                </a:solidFill>
                <a:highlight>
                  <a:srgbClr val="FFFFFF"/>
                </a:highlight>
              </a:rPr>
              <a:t>Se puede ver el contenido del espacio de trabajo utilizado el comando</a:t>
            </a:r>
            <a:r>
              <a:rPr lang="es" sz="160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s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whos</a:t>
            </a:r>
            <a:r>
              <a:rPr lang="es" sz="160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101600" marR="101600" lvl="0" indent="0" algn="l" rtl="0">
              <a:lnSpc>
                <a:spcPct val="142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&gt;&gt; whos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329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Las variables del </a:t>
            </a:r>
            <a:r>
              <a:rPr lang="es" sz="1900" i="1"/>
              <a:t>workspace</a:t>
            </a:r>
            <a:r>
              <a:rPr lang="es" sz="1900"/>
              <a:t> no permanecen después de cerrar MATLAB.</a:t>
            </a:r>
            <a:endParaRPr sz="19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sp>
        <p:nvSpPr>
          <p:cNvPr id="101" name="Google Shape;101;p20"/>
          <p:cNvSpPr txBox="1"/>
          <p:nvPr/>
        </p:nvSpPr>
        <p:spPr>
          <a:xfrm>
            <a:off x="311700" y="3758250"/>
            <a:ext cx="38922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save 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myfile.mat</a:t>
            </a:r>
            <a:endParaRPr sz="1600">
              <a:solidFill>
                <a:srgbClr val="A02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752700" y="3758250"/>
            <a:ext cx="38922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load </a:t>
            </a:r>
            <a:r>
              <a:rPr lang="es" sz="16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myfile.mat</a:t>
            </a:r>
            <a:endParaRPr sz="1600">
              <a:solidFill>
                <a:srgbClr val="A02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4392475"/>
            <a:ext cx="85206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900">
                <a:solidFill>
                  <a:schemeClr val="dk2"/>
                </a:solidFill>
              </a:rPr>
              <a:t>Para eliminar las variables, se usa:   </a:t>
            </a: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clear</a:t>
            </a:r>
            <a:endParaRPr sz="1600">
              <a:solidFill>
                <a:srgbClr val="A02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Matrices y arreglos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MATLAB está diseñado para operar, principalmente, sobre matrices y arreglos completos.</a:t>
            </a:r>
            <a:endParaRPr sz="19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/>
              <a:t>Todas las variables son </a:t>
            </a:r>
            <a:r>
              <a:rPr lang="es" sz="1900" i="1"/>
              <a:t>arreglos</a:t>
            </a:r>
            <a:r>
              <a:rPr lang="es" sz="1900"/>
              <a:t> multidimensionales, no importa el tipo de dato.</a:t>
            </a:r>
            <a:endParaRPr sz="19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900"/>
              <a:t>Una matriz es un arreglo bidimensional, un vector es un arreglo unidimensional.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Matrices y arreglos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/>
              <a:t>Creación de matrices y arreglos</a:t>
            </a:r>
            <a:r>
              <a:rPr lang="es" sz="1900"/>
              <a:t/>
            </a:r>
            <a:br>
              <a:rPr lang="es" sz="1900"/>
            </a:b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a = [1 2 3; 4 5 6; 7 8 10]</a:t>
            </a:r>
            <a:endParaRPr sz="10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b="1"/>
              <a:t>Operaciones sobre matrices y arreglos</a:t>
            </a:r>
            <a:r>
              <a:rPr lang="es" sz="1900"/>
              <a:t/>
            </a:r>
            <a:br>
              <a:rPr lang="es" sz="1900"/>
            </a:b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sin(a)</a:t>
            </a:r>
            <a:endParaRPr sz="10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b="1"/>
              <a:t>Concatenación</a:t>
            </a:r>
            <a:r>
              <a:rPr lang="es" sz="1900"/>
              <a:t/>
            </a:r>
            <a:br>
              <a:rPr lang="es" sz="1900"/>
            </a:b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A = [a,a]</a:t>
            </a:r>
            <a:endParaRPr sz="10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b="1"/>
              <a:t>Números Complejos</a:t>
            </a:r>
            <a:r>
              <a:rPr lang="es" sz="1900"/>
              <a:t/>
            </a:r>
            <a:br>
              <a:rPr lang="es" sz="1900"/>
            </a:br>
            <a:r>
              <a:rPr lang="es" sz="16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&gt;&gt; c = [3+4i, 4+3j; -i, 10j]</a:t>
            </a:r>
            <a:endParaRPr sz="16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Indexación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/>
              <a:t>Si queremos acceder a un elemento dentro de un arreglo, utilizamos la indexación:</a:t>
            </a:r>
            <a:r>
              <a:rPr lang="es" sz="1000" dirty="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1000" dirty="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A = </a:t>
            </a:r>
            <a:r>
              <a:rPr lang="es" sz="1600" i="1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3×3</a:t>
            </a:r>
            <a:endParaRPr sz="1600" dirty="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16     2     3</a:t>
            </a:r>
            <a:endParaRPr sz="1600" dirty="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5    11    10</a:t>
            </a:r>
            <a:endParaRPr sz="1600" dirty="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9     7     6</a:t>
            </a:r>
            <a:endParaRPr sz="16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101600" marR="101600" lvl="0" indent="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s" sz="1600" dirty="0" smtClean="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A(3,2)</a:t>
            </a:r>
            <a:endParaRPr sz="1600" dirty="0" smtClean="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 smtClean="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ans = 7</a:t>
            </a:r>
            <a:endParaRPr sz="1600" dirty="0" smtClean="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800"/>
              </a:spcBef>
              <a:spcAft>
                <a:spcPts val="1600"/>
              </a:spcAft>
              <a:buNone/>
            </a:pP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 y caracteres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Utilizando comillas dobles, se puede asignar texto a una variable. 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101600" marR="101600" lvl="0" indent="0" algn="l" rtl="0">
              <a:lnSpc>
                <a:spcPct val="14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s" sz="1600">
                <a:solidFill>
                  <a:srgbClr val="A020F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"Hello, world"</a:t>
            </a:r>
            <a:r>
              <a:rPr lang="es" sz="1600">
                <a:solidFill>
                  <a:srgbClr val="40404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0404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1900"/>
              <a:t>Esto puede cambiar con la versión.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652</Words>
  <Application>Microsoft Office PowerPoint</Application>
  <PresentationFormat>Presentación en pantalla (16:9)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Consolas</vt:lpstr>
      <vt:lpstr>Simple Light</vt:lpstr>
      <vt:lpstr>MATLAB</vt:lpstr>
      <vt:lpstr>¿Qué es MATLAB?</vt:lpstr>
      <vt:lpstr>Entorno de MATLAB</vt:lpstr>
      <vt:lpstr>Ventana de Comandos</vt:lpstr>
      <vt:lpstr>Espacio de Trabajo (Workspace)</vt:lpstr>
      <vt:lpstr>Matrices y arreglos</vt:lpstr>
      <vt:lpstr>Matrices y arreglos</vt:lpstr>
      <vt:lpstr>Indexación</vt:lpstr>
      <vt:lpstr>Texto y caracteres</vt:lpstr>
      <vt:lpstr>Llamar funciones</vt:lpstr>
      <vt:lpstr>Gráficas en 2D</vt:lpstr>
      <vt:lpstr>Gráficas en 2D</vt:lpstr>
      <vt:lpstr>Gráficas en 2D</vt:lpstr>
      <vt:lpstr>Gráficas en 2D</vt:lpstr>
      <vt:lpstr>Gráficas en 3D</vt:lpstr>
      <vt:lpstr>Subplots</vt:lpstr>
      <vt:lpstr>Scripts</vt:lpstr>
      <vt:lpstr>Los comandos más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cp:lastModifiedBy>USUARIO</cp:lastModifiedBy>
  <cp:revision>4</cp:revision>
  <dcterms:modified xsi:type="dcterms:W3CDTF">2020-10-22T17:02:24Z</dcterms:modified>
</cp:coreProperties>
</file>