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10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37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024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953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924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02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769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2400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2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413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450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7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555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31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38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97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3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A75B4C-3396-45A3-876E-5741B83D14B5}" type="datetimeFigureOut">
              <a:rPr lang="es-CO" smtClean="0"/>
              <a:t>25/04/2021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38CA024-2049-46BA-A85A-4438A854F3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76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18ECA-E1C6-4026-8865-4230CF057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0"/>
            <a:ext cx="8676222" cy="3200400"/>
          </a:xfrm>
        </p:spPr>
        <p:txBody>
          <a:bodyPr/>
          <a:lstStyle/>
          <a:p>
            <a:r>
              <a:rPr lang="es-CO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Sistemas digitales laboratorio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48C284-4F83-43E2-9CEE-4F53B4C12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EJERCICIO EF2</a:t>
            </a:r>
          </a:p>
          <a:p>
            <a:endParaRPr lang="es-CO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s-CO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Autor : </a:t>
            </a:r>
            <a:r>
              <a:rPr lang="es-CO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Damian</a:t>
            </a:r>
            <a:r>
              <a:rPr lang="es-CO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Guillermo Morales Cruz </a:t>
            </a:r>
          </a:p>
          <a:p>
            <a:r>
              <a:rPr lang="es-CO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Codigo</a:t>
            </a:r>
            <a:r>
              <a:rPr lang="es-CO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: 2180389</a:t>
            </a:r>
          </a:p>
          <a:p>
            <a:r>
              <a:rPr lang="es-CO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grupo: O2A</a:t>
            </a:r>
          </a:p>
        </p:txBody>
      </p:sp>
    </p:spTree>
    <p:extLst>
      <p:ext uri="{BB962C8B-B14F-4D97-AF65-F5344CB8AC3E}">
        <p14:creationId xmlns:p14="http://schemas.microsoft.com/office/powerpoint/2010/main" val="43200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D99C8-5956-405F-9991-FA496590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B3C434-AA8E-401F-A52D-484CA7AD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104" y="2514600"/>
            <a:ext cx="4782064" cy="37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E4F-D81B-4C52-A062-0123D91A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del circuito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9B1125-BA92-473E-9CB1-C19E1DF4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10" y="2514600"/>
            <a:ext cx="7678222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9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C1F83-9BB7-4A90-B5FE-0BA6DCE5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05C5E7-25B6-40E2-9A4D-FB822043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523" y="2545493"/>
            <a:ext cx="3527095" cy="28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D8B25-35A1-4986-AD0B-98B4222F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08" y="609600"/>
            <a:ext cx="9935303" cy="1070919"/>
          </a:xfrm>
        </p:spPr>
        <p:txBody>
          <a:bodyPr/>
          <a:lstStyle/>
          <a:p>
            <a:r>
              <a:rPr lang="es-CO" dirty="0"/>
              <a:t>testbench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322D89-A29E-4B1E-8381-9F4C8070ED23}"/>
              </a:ext>
            </a:extLst>
          </p:cNvPr>
          <p:cNvSpPr txBox="1"/>
          <p:nvPr/>
        </p:nvSpPr>
        <p:spPr>
          <a:xfrm>
            <a:off x="1112108" y="1853514"/>
            <a:ext cx="9601200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Nota: el testbench funciona para la simulación en consola y GTKWave.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4D16B3-15C3-4103-8EDE-799435FF3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49" y="2409568"/>
            <a:ext cx="3534268" cy="41058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B76480-AD04-405C-9505-5A2866140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42" y="3018342"/>
            <a:ext cx="347711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2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33A23-B98C-4431-B36B-DF3AB110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04551"/>
          </a:xfrm>
        </p:spPr>
        <p:txBody>
          <a:bodyPr/>
          <a:lstStyle/>
          <a:p>
            <a:r>
              <a:rPr lang="es-CO" dirty="0"/>
              <a:t>Resultados simulación  consola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B28316-8225-45AB-98EB-6BF66EFA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87" y="2575549"/>
            <a:ext cx="3323979" cy="27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29DAA-99AC-478B-BA3E-B2B4F3C5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3341"/>
          </a:xfrm>
        </p:spPr>
        <p:txBody>
          <a:bodyPr/>
          <a:lstStyle/>
          <a:p>
            <a:r>
              <a:rPr lang="es-CO" dirty="0"/>
              <a:t>Resultados simulación gtkwave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4789A6-D4D8-488E-8B59-8176B0E7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73" y="2934666"/>
            <a:ext cx="10872171" cy="14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10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45</TotalTime>
  <Words>42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Malla</vt:lpstr>
      <vt:lpstr>Sistemas digitales laboratorio </vt:lpstr>
      <vt:lpstr>Ejercicio </vt:lpstr>
      <vt:lpstr>Diagramas del circuito</vt:lpstr>
      <vt:lpstr>descripción </vt:lpstr>
      <vt:lpstr>testbench </vt:lpstr>
      <vt:lpstr>Resultados simulación  consola </vt:lpstr>
      <vt:lpstr>Resultados simulación gtkwave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digitales laboratorio</dc:title>
  <dc:creator>Demian Morales</dc:creator>
  <cp:lastModifiedBy>Demian Morales</cp:lastModifiedBy>
  <cp:revision>7</cp:revision>
  <dcterms:created xsi:type="dcterms:W3CDTF">2021-04-20T22:37:16Z</dcterms:created>
  <dcterms:modified xsi:type="dcterms:W3CDTF">2021-04-25T19:32:57Z</dcterms:modified>
</cp:coreProperties>
</file>