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74" r:id="rId13"/>
    <p:sldId id="265" r:id="rId14"/>
    <p:sldId id="270" r:id="rId15"/>
    <p:sldId id="271" r:id="rId16"/>
    <p:sldId id="266" r:id="rId17"/>
    <p:sldId id="267" r:id="rId18"/>
    <p:sldId id="268" r:id="rId19"/>
    <p:sldId id="269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8"/>
    <p:restoredTop sz="95833"/>
  </p:normalViewPr>
  <p:slideViewPr>
    <p:cSldViewPr snapToGrid="0" snapToObjects="1">
      <p:cViewPr varScale="1">
        <p:scale>
          <a:sx n="93" d="100"/>
          <a:sy n="93" d="100"/>
        </p:scale>
        <p:origin x="22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4F0FA-B38E-7F4A-96F1-A032EDAAE60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77451-D97C-2741-B53C-35CB92CC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EFA8FB-1E6E-F34F-A944-5627294D8B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EFA8FB-1E6E-F34F-A944-5627294D8B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0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219" y="-24873"/>
            <a:ext cx="1287781" cy="1822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3" y="54862"/>
            <a:ext cx="752475" cy="922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0"/>
            <a:ext cx="1022351" cy="19106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63977" y="2967335"/>
            <a:ext cx="5664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Tema 1: Señales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589" y="1540042"/>
            <a:ext cx="10419348" cy="433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2579DAE-C141-48DB-810E-C070C30081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2FD90C3-6350-4D5B-9738-6E94EDF30F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" name="Group 2"/>
          <p:cNvGrpSpPr/>
          <p:nvPr/>
        </p:nvGrpSpPr>
        <p:grpSpPr>
          <a:xfrm>
            <a:off x="1742358" y="1245043"/>
            <a:ext cx="8707283" cy="5050225"/>
            <a:chOff x="1742358" y="1293169"/>
            <a:chExt cx="8707283" cy="50502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358" y="1293169"/>
              <a:ext cx="8707283" cy="5050225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9769642" y="6015789"/>
              <a:ext cx="679999" cy="3185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645162" y="434454"/>
            <a:ext cx="7248892" cy="6630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Suma de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señales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periódicas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: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30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589" y="1540042"/>
            <a:ext cx="10419348" cy="433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609600"/>
            <a:ext cx="90678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5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2579DAE-C141-48DB-810E-C070C30081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2FD90C3-6350-4D5B-9738-6E94EDF30F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" name="Group 2"/>
          <p:cNvGrpSpPr/>
          <p:nvPr/>
        </p:nvGrpSpPr>
        <p:grpSpPr>
          <a:xfrm>
            <a:off x="1179095" y="304483"/>
            <a:ext cx="10058400" cy="5859018"/>
            <a:chOff x="1179095" y="304483"/>
            <a:chExt cx="10058400" cy="58590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095" y="304483"/>
              <a:ext cx="10058400" cy="5859018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10467474" y="5799221"/>
              <a:ext cx="770021" cy="364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867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470" y="1182645"/>
            <a:ext cx="5900014" cy="6630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Señales</a:t>
            </a: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pares e </a:t>
            </a: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impares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2185737"/>
            <a:ext cx="8331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5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6905" y="1636295"/>
            <a:ext cx="10299032" cy="264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971" y="961189"/>
            <a:ext cx="7708900" cy="52058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8442" y="225911"/>
            <a:ext cx="5900014" cy="6630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Parte par e </a:t>
            </a: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impar</a:t>
            </a: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 de </a:t>
            </a: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una</a:t>
            </a: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señal</a:t>
            </a: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: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65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589" y="1540042"/>
            <a:ext cx="10419348" cy="433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571500"/>
            <a:ext cx="8966200" cy="5702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8442" y="225911"/>
            <a:ext cx="5900014" cy="6630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Parte par e </a:t>
            </a: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impar</a:t>
            </a: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 de </a:t>
            </a: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una</a:t>
            </a: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señal</a:t>
            </a: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: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65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A8FFEA1-1B69-4F42-B552-0CCF72596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A3C9226-5EC8-460B-82D7-72AA994DF9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2A90A9D-33DF-408E-BF4C-F82588935C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3C6B623D-A3E9-460F-9A5B-2F0FE253B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6000" b="0" i="0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charset="0"/>
                <a:ea typeface="Arial Unicode MS" charset="0"/>
                <a:cs typeface="Arial Unicode MS" charset="0"/>
              </a:rPr>
              <a:t>Señales</a:t>
            </a:r>
            <a:r>
              <a:rPr lang="en-US" sz="6000" b="0" i="0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charset="0"/>
                <a:ea typeface="Arial Unicode MS" charset="0"/>
                <a:cs typeface="Arial Unicode MS" charset="0"/>
              </a:rPr>
              <a:t> de </a:t>
            </a:r>
            <a:r>
              <a:rPr lang="en-US" sz="6000" b="0" i="0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charset="0"/>
                <a:ea typeface="Arial Unicode MS" charset="0"/>
                <a:cs typeface="Arial Unicode MS" charset="0"/>
              </a:rPr>
              <a:t>energía</a:t>
            </a:r>
            <a:r>
              <a:rPr lang="en-US" sz="6000" b="0" i="0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charset="0"/>
                <a:ea typeface="Arial Unicode MS" charset="0"/>
                <a:cs typeface="Arial Unicode MS" charset="0"/>
              </a:rPr>
              <a:t> y de </a:t>
            </a:r>
            <a:r>
              <a:rPr lang="en-US" sz="6000" b="0" i="0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charset="0"/>
                <a:ea typeface="Arial Unicode MS" charset="0"/>
                <a:cs typeface="Arial Unicode MS" charset="0"/>
              </a:rPr>
              <a:t>potencia</a:t>
            </a:r>
            <a:endParaRPr lang="en-US" sz="6000" spc="-50" dirty="0">
              <a:solidFill>
                <a:schemeClr val="tx1">
                  <a:lumMod val="85000"/>
                  <a:lumOff val="15000"/>
                </a:schemeClr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0"/>
            <a:ext cx="10518940" cy="3602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B355BF7B-E19B-478B-8187-8EF57F4F91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EABC29F-F82F-4902-B701-8FEEE414FE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75BDCBB-0B1A-4AA1-B47F-DBDB642467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1757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A8FFEA1-1B69-4F42-B552-0CCF72596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A3C9226-5EC8-460B-82D7-72AA994DF9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2A90A9D-33DF-408E-BF4C-F82588935C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3C6B623D-A3E9-460F-9A5B-2F0FE253B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6000" b="0" i="0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charset="0"/>
                <a:ea typeface="Arial Unicode MS" charset="0"/>
                <a:cs typeface="Arial Unicode MS" charset="0"/>
              </a:rPr>
              <a:t>Señales</a:t>
            </a:r>
            <a:r>
              <a:rPr lang="en-US" sz="6000" b="0" i="0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charset="0"/>
                <a:ea typeface="Arial Unicode MS" charset="0"/>
                <a:cs typeface="Arial Unicode MS" charset="0"/>
              </a:rPr>
              <a:t> </a:t>
            </a:r>
            <a:r>
              <a:rPr lang="en-US" sz="6000" b="0" i="0" spc="-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charset="0"/>
                <a:ea typeface="Arial Unicode MS" charset="0"/>
                <a:cs typeface="Arial Unicode MS" charset="0"/>
              </a:rPr>
              <a:t>de </a:t>
            </a:r>
            <a:r>
              <a:rPr lang="en-US" sz="60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rPr>
              <a:t>e</a:t>
            </a:r>
            <a:r>
              <a:rPr lang="en-US" sz="6000" b="0" i="0" spc="-5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charset="0"/>
                <a:ea typeface="Arial Unicode MS" charset="0"/>
                <a:cs typeface="Arial Unicode MS" charset="0"/>
              </a:rPr>
              <a:t>nergía</a:t>
            </a:r>
            <a:r>
              <a:rPr lang="en-US" sz="6000" b="0" i="0" spc="-5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charset="0"/>
                <a:ea typeface="Arial Unicode MS" charset="0"/>
                <a:cs typeface="Arial Unicode MS" charset="0"/>
              </a:rPr>
              <a:t> y de </a:t>
            </a:r>
            <a:r>
              <a:rPr lang="en-US" sz="6000" b="0" i="0" spc="-5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 charset="0"/>
                <a:ea typeface="Arial Unicode MS" charset="0"/>
                <a:cs typeface="Arial Unicode MS" charset="0"/>
              </a:rPr>
              <a:t>potencia</a:t>
            </a:r>
            <a:endParaRPr lang="en-US" sz="6000" spc="-50" dirty="0">
              <a:solidFill>
                <a:schemeClr val="tx1">
                  <a:lumMod val="85000"/>
                  <a:lumOff val="15000"/>
                </a:schemeClr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384"/>
            <a:ext cx="10916463" cy="360243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B355BF7B-E19B-478B-8187-8EF57F4F91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EABC29F-F82F-4902-B701-8FEEE414FE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75BDCBB-0B1A-4AA1-B47F-DBDB642467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9967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80" y="2014705"/>
            <a:ext cx="5327617" cy="4022725"/>
          </a:xfrm>
        </p:spPr>
      </p:pic>
      <p:sp>
        <p:nvSpPr>
          <p:cNvPr id="4" name="Rectangle 3"/>
          <p:cNvSpPr/>
          <p:nvPr/>
        </p:nvSpPr>
        <p:spPr>
          <a:xfrm>
            <a:off x="476722" y="1182645"/>
            <a:ext cx="7632562" cy="6630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Señales</a:t>
            </a: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determinísticas</a:t>
            </a: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 y </a:t>
            </a: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aleatorias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075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344" y="1182645"/>
            <a:ext cx="7632562" cy="6630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Frecuencia</a:t>
            </a: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en</a:t>
            </a: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señales</a:t>
            </a: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continuas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845734"/>
            <a:ext cx="8394700" cy="42245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72600" y="5817870"/>
            <a:ext cx="685800" cy="252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5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Contenido</a:t>
            </a:r>
            <a:endParaRPr lang="en-US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1.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Dominio</a:t>
            </a:r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y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rango</a:t>
            </a:r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de las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señales</a:t>
            </a:r>
            <a:endParaRPr lang="en-US" sz="2800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2.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Caracterización</a:t>
            </a:r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de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señales</a:t>
            </a:r>
            <a:endParaRPr lang="en-US" sz="2800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3.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Clasificación</a:t>
            </a:r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de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señales</a:t>
            </a:r>
            <a:endParaRPr lang="en-US" sz="2800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4.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Concepto</a:t>
            </a:r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de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frecuencia</a:t>
            </a:r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en</a:t>
            </a:r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señales</a:t>
            </a:r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continuas</a:t>
            </a:r>
            <a:endParaRPr lang="en-US" sz="2800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5.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Definición</a:t>
            </a:r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de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algunas</a:t>
            </a:r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señales</a:t>
            </a:r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y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secuencias</a:t>
            </a:r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básicas</a:t>
            </a:r>
            <a:endParaRPr lang="en-US" sz="2800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6.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Transformaciones</a:t>
            </a:r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de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una</a:t>
            </a:r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señal</a:t>
            </a:r>
            <a:r>
              <a:rPr lang="en-US" sz="2800" dirty="0"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endParaRPr lang="en-US" sz="2800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lang="en-US" sz="2800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lang="en-US" sz="28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7280" y="1266944"/>
            <a:ext cx="9165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Arial Rounded MT Bold" charset="0"/>
                <a:ea typeface="Arial Rounded MT Bold" charset="0"/>
                <a:cs typeface="Arial Rounded MT Bold" charset="0"/>
              </a:rPr>
              <a:t>Definición</a:t>
            </a:r>
            <a:r>
              <a:rPr lang="en-US" sz="2800" dirty="0">
                <a:latin typeface="Arial Rounded MT Bold" charset="0"/>
                <a:ea typeface="Arial Rounded MT Bold" charset="0"/>
                <a:cs typeface="Arial Rounded MT Bold" charset="0"/>
              </a:rPr>
              <a:t> de </a:t>
            </a:r>
            <a:r>
              <a:rPr lang="en-US" sz="2800" dirty="0" err="1">
                <a:latin typeface="Arial Rounded MT Bold" charset="0"/>
                <a:ea typeface="Arial Rounded MT Bold" charset="0"/>
                <a:cs typeface="Arial Rounded MT Bold" charset="0"/>
              </a:rPr>
              <a:t>algunas</a:t>
            </a:r>
            <a:r>
              <a:rPr lang="en-US" sz="2800" dirty="0"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800" dirty="0" err="1">
                <a:latin typeface="Arial Rounded MT Bold" charset="0"/>
                <a:ea typeface="Arial Rounded MT Bold" charset="0"/>
                <a:cs typeface="Arial Rounded MT Bold" charset="0"/>
              </a:rPr>
              <a:t>señales</a:t>
            </a:r>
            <a:r>
              <a:rPr lang="en-US" sz="2800" dirty="0">
                <a:latin typeface="Arial Rounded MT Bold" charset="0"/>
                <a:ea typeface="Arial Rounded MT Bold" charset="0"/>
                <a:cs typeface="Arial Rounded MT Bold" charset="0"/>
              </a:rPr>
              <a:t> y </a:t>
            </a:r>
            <a:r>
              <a:rPr lang="en-US" sz="2800" dirty="0" err="1">
                <a:latin typeface="Arial Rounded MT Bold" charset="0"/>
                <a:ea typeface="Arial Rounded MT Bold" charset="0"/>
                <a:cs typeface="Arial Rounded MT Bold" charset="0"/>
              </a:rPr>
              <a:t>secuencias</a:t>
            </a:r>
            <a:r>
              <a:rPr lang="en-US" sz="2800" dirty="0"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800" dirty="0" err="1">
                <a:latin typeface="Arial Rounded MT Bold" charset="0"/>
                <a:ea typeface="Arial Rounded MT Bold" charset="0"/>
                <a:cs typeface="Arial Rounded MT Bold" charset="0"/>
              </a:rPr>
              <a:t>básicas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945" y="1776309"/>
            <a:ext cx="8681118" cy="44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02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589" y="1540042"/>
            <a:ext cx="10419348" cy="433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2579DAE-C141-48DB-810E-C070C30081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2FD90C3-6350-4D5B-9738-6E94EDF30F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50" y="643467"/>
            <a:ext cx="9058699" cy="50502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002982" y="5389418"/>
            <a:ext cx="762000" cy="429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59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589" y="1540042"/>
            <a:ext cx="10419348" cy="433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800100"/>
            <a:ext cx="10058400" cy="519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32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589" y="1540042"/>
            <a:ext cx="10419348" cy="433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3053754"/>
            <a:ext cx="3721100" cy="3210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168" y="3486828"/>
            <a:ext cx="4268252" cy="26480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68" y="950829"/>
            <a:ext cx="5029200" cy="2044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81641" y="256082"/>
            <a:ext cx="5727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Impulso</a:t>
            </a:r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unitario</a:t>
            </a:r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(delta de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dirac</a:t>
            </a:r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6443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7280" y="1266944"/>
            <a:ext cx="4889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Transformación</a:t>
            </a:r>
            <a:r>
              <a:rPr lang="en-US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de </a:t>
            </a:r>
            <a:r>
              <a:rPr lang="en-US" sz="2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señales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80" y="2077028"/>
            <a:ext cx="94234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81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589" y="1540042"/>
            <a:ext cx="10419348" cy="433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63" y="1459616"/>
            <a:ext cx="10058400" cy="29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84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589" y="1540042"/>
            <a:ext cx="10419348" cy="433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0"/>
            <a:ext cx="96647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25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589" y="1540042"/>
            <a:ext cx="10419348" cy="433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9" y="234369"/>
            <a:ext cx="10551391" cy="607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08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73" y="0"/>
            <a:ext cx="9893300" cy="6248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51127" y="5666509"/>
            <a:ext cx="415637" cy="623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E6D4A253-652B-4CB8-913F-247DA9CF57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419" y="568462"/>
            <a:ext cx="5227321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1. Dominio y rango de las señales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7AB164F-5D83-4672-A334-AB772EB3F2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6" y="909345"/>
            <a:ext cx="2784700" cy="22330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E9234AC-8D5E-426E-B92A-5D31003224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8FBF37C7-A709-4F3F-9366-2A4B6178FB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6D826B9-9966-4973-BD95-E66216147D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574A666-281C-4FC9-A810-AD760C8B62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032" y="3142359"/>
            <a:ext cx="2437586" cy="20313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68439" y="2198914"/>
            <a:ext cx="482128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Una </a:t>
            </a: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señal continua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 puede expresarse como una función cuyo dominio (el tiempo) se encuentra en el conjunto de los números reales. </a:t>
            </a:r>
            <a:endParaRPr lang="en-US" sz="2400" b="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En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las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señales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continuas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, el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rango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no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necesariamente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es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continuo.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70A07A1-8551-4106-A383-56873AB86F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E4EFE7D9-6F8F-4F8F-84BB-8F1A58C116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59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26397"/>
            <a:ext cx="1159274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2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. 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Caracterización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 de las 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señales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1777154"/>
            <a:ext cx="7391400" cy="3594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42960" y="2503445"/>
            <a:ext cx="3289391" cy="24971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Período</a:t>
            </a:r>
            <a:r>
              <a:rPr lang="en-US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,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Frecuencia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,</a:t>
            </a:r>
            <a:endParaRPr lang="en-US" sz="2400" b="0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Amplitud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pico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,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Amplitud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pico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a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pico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,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Duración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en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tiempo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6397"/>
            <a:ext cx="1159274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2. 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Clasificación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 de las 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señales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1777154"/>
            <a:ext cx="74422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0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201" y="1182645"/>
            <a:ext cx="3289391" cy="5953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Señales</a:t>
            </a: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multicanal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" y="1994568"/>
            <a:ext cx="3390900" cy="353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0760" y="5633890"/>
            <a:ext cx="3289391" cy="5953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Electrocardiograma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2" y="2538663"/>
            <a:ext cx="5135753" cy="29865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48634" y="5624531"/>
            <a:ext cx="3289391" cy="5953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Sismograma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29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508" y="1182645"/>
            <a:ext cx="5231599" cy="5953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Señales</a:t>
            </a: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 multidimensional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08" y="2009942"/>
            <a:ext cx="4927600" cy="408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016" y="2009942"/>
            <a:ext cx="3287295" cy="32872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32108" y="5619163"/>
            <a:ext cx="5231599" cy="5953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Imagen </a:t>
            </a: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hiperespectral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6108" y="1182645"/>
            <a:ext cx="7248892" cy="663089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Señales</a:t>
            </a: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continuas</a:t>
            </a: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 y </a:t>
            </a: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discretas</a:t>
            </a: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en</a:t>
            </a: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 el </a:t>
            </a: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tiempo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159667"/>
            <a:ext cx="10058400" cy="289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0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5478" y="1182645"/>
            <a:ext cx="7248892" cy="6630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Señales</a:t>
            </a: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periódicas</a:t>
            </a:r>
            <a:r>
              <a:rPr lang="en-U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 y no </a:t>
            </a:r>
            <a:r>
              <a:rPr lang="en-US" sz="2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Rounded MT Bold" charset="0"/>
                <a:ea typeface="Arial Rounded MT Bold" charset="0"/>
                <a:cs typeface="Arial Rounded MT Bold" charset="0"/>
              </a:rPr>
              <a:t>periódicas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08" y="2270627"/>
            <a:ext cx="4318000" cy="3314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226" y="2487194"/>
            <a:ext cx="3684554" cy="28548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08884" y="3224463"/>
            <a:ext cx="625642" cy="1179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80959" y="3204744"/>
            <a:ext cx="625642" cy="1179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261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</TotalTime>
  <Words>165</Words>
  <Application>Microsoft Macintosh PowerPoint</Application>
  <PresentationFormat>Widescreen</PresentationFormat>
  <Paragraphs>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 Rounded MT Bold</vt:lpstr>
      <vt:lpstr>Arial Unicode MS</vt:lpstr>
      <vt:lpstr>Calibri</vt:lpstr>
      <vt:lpstr>Calibri Light</vt:lpstr>
      <vt:lpstr>Retrospect</vt:lpstr>
      <vt:lpstr>PowerPoint Presentation</vt:lpstr>
      <vt:lpstr>Contenido</vt:lpstr>
      <vt:lpstr>1. Dominio y rango de las señales</vt:lpstr>
      <vt:lpstr>2. Caracterización de las señales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BEATRIZ RAMIREZ SILVA</dc:creator>
  <cp:lastModifiedBy>ANA BEATRIZ RAMIREZ SILVA</cp:lastModifiedBy>
  <cp:revision>33</cp:revision>
  <cp:lastPrinted>2020-04-16T13:18:52Z</cp:lastPrinted>
  <dcterms:created xsi:type="dcterms:W3CDTF">2020-04-15T18:49:30Z</dcterms:created>
  <dcterms:modified xsi:type="dcterms:W3CDTF">2020-04-16T16:10:08Z</dcterms:modified>
</cp:coreProperties>
</file>