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7"/>
    <p:restoredTop sz="95833"/>
  </p:normalViewPr>
  <p:slideViewPr>
    <p:cSldViewPr snapToGrid="0" snapToObjects="1">
      <p:cViewPr varScale="1">
        <p:scale>
          <a:sx n="71" d="100"/>
          <a:sy n="71" d="100"/>
        </p:scale>
        <p:origin x="1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F0FA-B38E-7F4A-96F1-A032EDAAE603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7451-D97C-2741-B53C-35CB92CC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EFA8FB-1E6E-F34F-A944-5627294D8BBA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AF1EB5-2074-BC4D-BB1F-5B468A5D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19" y="-24873"/>
            <a:ext cx="1287781" cy="1822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54862"/>
            <a:ext cx="752475" cy="922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0"/>
            <a:ext cx="1022351" cy="1910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8351" y="1795491"/>
            <a:ext cx="944168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Tema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10: Propiedades de la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Transformada </a:t>
            </a: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de 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Fourier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66323" y="4011560"/>
            <a:ext cx="575187" cy="50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10" y="2907614"/>
            <a:ext cx="2349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736600"/>
            <a:ext cx="9539788" cy="53306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273553" y="5880847"/>
            <a:ext cx="699247" cy="322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89" y="259228"/>
            <a:ext cx="6869952" cy="59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914400"/>
            <a:ext cx="8305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8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901700"/>
            <a:ext cx="7988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927100"/>
            <a:ext cx="9004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96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1671</TotalTime>
  <Words>9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Rounded MT Bold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BEATRIZ RAMIREZ SILVA</dc:creator>
  <cp:lastModifiedBy>ANA BEATRIZ RAMIREZ SILVA</cp:lastModifiedBy>
  <cp:revision>129</cp:revision>
  <cp:lastPrinted>2020-04-16T13:18:52Z</cp:lastPrinted>
  <dcterms:created xsi:type="dcterms:W3CDTF">2020-04-15T18:49:30Z</dcterms:created>
  <dcterms:modified xsi:type="dcterms:W3CDTF">2020-04-28T15:19:41Z</dcterms:modified>
</cp:coreProperties>
</file>