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7"/>
    <p:restoredTop sz="95833"/>
  </p:normalViewPr>
  <p:slideViewPr>
    <p:cSldViewPr snapToGrid="0" snapToObjects="1">
      <p:cViewPr varScale="1">
        <p:scale>
          <a:sx n="71" d="100"/>
          <a:sy n="71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49363" y="1795491"/>
            <a:ext cx="67396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11: Series de 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Fourier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09" y="3252633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12300" cy="516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4259" y="5522259"/>
            <a:ext cx="751541" cy="484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36600"/>
            <a:ext cx="8382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47"/>
            <a:ext cx="7073900" cy="584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36" y="965947"/>
            <a:ext cx="5346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2" y="236818"/>
            <a:ext cx="67437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Transformada</a:t>
            </a:r>
            <a:r>
              <a:rPr lang="en-US" dirty="0" smtClean="0"/>
              <a:t> de Fourier de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Periódicas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1" y="1827363"/>
            <a:ext cx="7785847" cy="42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838200"/>
            <a:ext cx="894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497DE5-0939-4D1D-9350-0C5E1B209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CC70ED-6C63-4537-B7EB-51990D6C0A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6E24C1-2968-40DC-A36E-F6B85F0F07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33" y="905933"/>
            <a:ext cx="760713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965200"/>
            <a:ext cx="10020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76300"/>
            <a:ext cx="91694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11200"/>
            <a:ext cx="9296400" cy="542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45458" y="5674290"/>
            <a:ext cx="898742" cy="551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39800"/>
            <a:ext cx="66929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927100"/>
            <a:ext cx="9461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143000"/>
            <a:ext cx="72517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8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1681</TotalTime>
  <Words>12</Words>
  <Application>Microsoft Macintosh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Rounded MT Bold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Transformada de Fourier de Señales Periódicas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140</cp:revision>
  <cp:lastPrinted>2020-04-16T13:18:52Z</cp:lastPrinted>
  <dcterms:created xsi:type="dcterms:W3CDTF">2020-04-15T18:49:30Z</dcterms:created>
  <dcterms:modified xsi:type="dcterms:W3CDTF">2020-04-28T15:31:55Z</dcterms:modified>
</cp:coreProperties>
</file>