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7"/>
    <p:restoredTop sz="95833"/>
  </p:normalViewPr>
  <p:slideViewPr>
    <p:cSldViewPr snapToGrid="0" snapToObjects="1">
      <p:cViewPr varScale="1">
        <p:scale>
          <a:sx n="71" d="100"/>
          <a:sy n="71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F0FA-B38E-7F4A-96F1-A032EDAAE60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451-D97C-2741-B53C-35CB92CC3A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FA8FB-1E6E-F34F-A944-5627294D8BB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F1EB5-2074-BC4D-BB1F-5B468A5DA06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19" y="-24873"/>
            <a:ext cx="1287781" cy="182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54862"/>
            <a:ext cx="752475" cy="922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0"/>
            <a:ext cx="1022351" cy="1910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8118" y="1795491"/>
            <a:ext cx="884216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Tema </a:t>
            </a:r>
            <a:r>
              <a:rPr lang="es-E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12: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Propiedades de 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l</a:t>
            </a:r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as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Series de 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Fourier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6323" y="4011560"/>
            <a:ext cx="575187" cy="50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509" y="3803779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609600"/>
            <a:ext cx="8864600" cy="563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58400" y="5773271"/>
            <a:ext cx="627529" cy="475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23900"/>
            <a:ext cx="68453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7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41" y="519953"/>
            <a:ext cx="6850208" cy="57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9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61" y="591671"/>
            <a:ext cx="6389139" cy="54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7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965200"/>
            <a:ext cx="79629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5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340659"/>
            <a:ext cx="859028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99" y="645459"/>
            <a:ext cx="9465615" cy="51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9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12" y="1755289"/>
            <a:ext cx="8893736" cy="4495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Respuesta</a:t>
            </a:r>
            <a:r>
              <a:rPr lang="en-US" dirty="0" smtClean="0"/>
              <a:t> de un </a:t>
            </a:r>
            <a:r>
              <a:rPr lang="en-US" dirty="0" err="1" smtClean="0"/>
              <a:t>sistema</a:t>
            </a:r>
            <a:r>
              <a:rPr lang="en-US" dirty="0" smtClean="0"/>
              <a:t> LIT a </a:t>
            </a:r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Periódicas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22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1686</TotalTime>
  <Words>17</Words>
  <Application>Microsoft Office PowerPoint</Application>
  <PresentationFormat>Panorámica</PresentationFormat>
  <Paragraphs>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 Rounded MT Bold</vt:lpstr>
      <vt:lpstr>Calibri</vt:lpstr>
      <vt:lpstr>Calibri Light</vt:lpstr>
      <vt:lpstr>Retrospect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Respuesta de un sistema LIT a Señales Periódicas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BEATRIZ RAMIREZ SILVA</dc:creator>
  <cp:lastModifiedBy>Coordinación Ingeniería Electrónica UTS</cp:lastModifiedBy>
  <cp:revision>147</cp:revision>
  <cp:lastPrinted>2020-04-16T13:18:52Z</cp:lastPrinted>
  <dcterms:created xsi:type="dcterms:W3CDTF">2020-04-15T18:49:30Z</dcterms:created>
  <dcterms:modified xsi:type="dcterms:W3CDTF">2020-05-14T21:28:50Z</dcterms:modified>
</cp:coreProperties>
</file>