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notesMasterIdLst>
    <p:notesMasterId r:id="rId16"/>
  </p:notes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306"/>
    <p:restoredTop sz="95833"/>
  </p:normalViewPr>
  <p:slideViewPr>
    <p:cSldViewPr snapToGrid="0" snapToObjects="1">
      <p:cViewPr varScale="1">
        <p:scale>
          <a:sx n="67" d="100"/>
          <a:sy n="67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4F0FA-B38E-7F4A-96F1-A032EDAAE60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77451-D97C-2741-B53C-35CB92CC3A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EFA8FB-1E6E-F34F-A944-5627294D8BB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AF1EB5-2074-BC4D-BB1F-5B468A5DA06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EFA8FB-1E6E-F34F-A944-5627294D8BB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AF1EB5-2074-BC4D-BB1F-5B468A5DA06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0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219" y="-24873"/>
            <a:ext cx="1287781" cy="1822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3" y="54862"/>
            <a:ext cx="752475" cy="922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0"/>
            <a:ext cx="1022351" cy="19106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95488" y="2810099"/>
            <a:ext cx="77511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Tema </a:t>
            </a:r>
            <a:r>
              <a:rPr lang="es-ES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13: </a:t>
            </a:r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Aplicaciones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66323" y="4011560"/>
            <a:ext cx="575187" cy="501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347" y="234577"/>
            <a:ext cx="9626600" cy="5994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237694" y="5611906"/>
            <a:ext cx="761253" cy="617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5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546100"/>
            <a:ext cx="9982200" cy="5753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273552" y="5862919"/>
            <a:ext cx="813547" cy="436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16113"/>
            <a:ext cx="9893300" cy="5918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273552" y="5827060"/>
            <a:ext cx="813547" cy="507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0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Modulación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Amplitud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41" y="1846263"/>
            <a:ext cx="7518478" cy="4411102"/>
          </a:xfrm>
        </p:spPr>
      </p:pic>
      <p:sp>
        <p:nvSpPr>
          <p:cNvPr id="5" name="Rectangle 4"/>
          <p:cNvSpPr/>
          <p:nvPr/>
        </p:nvSpPr>
        <p:spPr>
          <a:xfrm>
            <a:off x="8892987" y="5758794"/>
            <a:ext cx="813547" cy="507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71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723" y="155388"/>
            <a:ext cx="87630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5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82" y="330947"/>
            <a:ext cx="10058400" cy="45111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83" y="4842063"/>
            <a:ext cx="80264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4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Filtrado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208" y="1846263"/>
            <a:ext cx="7891910" cy="4022725"/>
          </a:xfrm>
        </p:spPr>
      </p:pic>
    </p:spTree>
    <p:extLst>
      <p:ext uri="{BB962C8B-B14F-4D97-AF65-F5344CB8AC3E}">
        <p14:creationId xmlns:p14="http://schemas.microsoft.com/office/powerpoint/2010/main" val="100786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558800"/>
            <a:ext cx="90170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6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673100"/>
            <a:ext cx="9652000" cy="5499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237694" y="5755341"/>
            <a:ext cx="684306" cy="41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9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711200"/>
            <a:ext cx="9652000" cy="5435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237694" y="5755341"/>
            <a:ext cx="684306" cy="41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1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647700"/>
            <a:ext cx="10033000" cy="5562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237694" y="5703794"/>
            <a:ext cx="874806" cy="506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6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Muestreo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820" y="1846263"/>
            <a:ext cx="5714686" cy="4022725"/>
          </a:xfrm>
        </p:spPr>
      </p:pic>
    </p:spTree>
    <p:extLst>
      <p:ext uri="{BB962C8B-B14F-4D97-AF65-F5344CB8AC3E}">
        <p14:creationId xmlns:p14="http://schemas.microsoft.com/office/powerpoint/2010/main" val="763174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8800"/>
            <a:ext cx="9588500" cy="5727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199594" y="5869641"/>
            <a:ext cx="684306" cy="41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484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1699</TotalTime>
  <Words>9</Words>
  <Application>Microsoft Office PowerPoint</Application>
  <PresentationFormat>Panorámica</PresentationFormat>
  <Paragraphs>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 Rounded MT Bold</vt:lpstr>
      <vt:lpstr>Calibri</vt:lpstr>
      <vt:lpstr>Calibri Light</vt:lpstr>
      <vt:lpstr>Retrospect</vt:lpstr>
      <vt:lpstr>Presentación de PowerPoint</vt:lpstr>
      <vt:lpstr>Presentación de PowerPoint</vt:lpstr>
      <vt:lpstr>Filtrado</vt:lpstr>
      <vt:lpstr>Presentación de PowerPoint</vt:lpstr>
      <vt:lpstr>Presentación de PowerPoint</vt:lpstr>
      <vt:lpstr>Presentación de PowerPoint</vt:lpstr>
      <vt:lpstr>Presentación de PowerPoint</vt:lpstr>
      <vt:lpstr>Muestreo</vt:lpstr>
      <vt:lpstr>Presentación de PowerPoint</vt:lpstr>
      <vt:lpstr>Presentación de PowerPoint</vt:lpstr>
      <vt:lpstr>Presentación de PowerPoint</vt:lpstr>
      <vt:lpstr>Presentación de PowerPoint</vt:lpstr>
      <vt:lpstr>Modulación en Amplitud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BEATRIZ RAMIREZ SILVA</dc:creator>
  <cp:lastModifiedBy>Coordinación Ingeniería Electrónica UTS</cp:lastModifiedBy>
  <cp:revision>160</cp:revision>
  <cp:lastPrinted>2020-04-16T13:18:52Z</cp:lastPrinted>
  <dcterms:created xsi:type="dcterms:W3CDTF">2020-04-15T18:49:30Z</dcterms:created>
  <dcterms:modified xsi:type="dcterms:W3CDTF">2020-05-14T21:35:45Z</dcterms:modified>
</cp:coreProperties>
</file>