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0"/>
    <p:restoredTop sz="95833"/>
  </p:normalViewPr>
  <p:slideViewPr>
    <p:cSldViewPr snapToGrid="0" snapToObjects="1">
      <p:cViewPr varScale="1">
        <p:scale>
          <a:sx n="60" d="100"/>
          <a:sy n="60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F0FA-B38E-7F4A-96F1-A032EDAAE603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451-D97C-2741-B53C-35CB92CC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FA8FB-1E6E-F34F-A944-5627294D8BB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19" y="-24873"/>
            <a:ext cx="1287781" cy="182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54862"/>
            <a:ext cx="752475" cy="922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0"/>
            <a:ext cx="1022351" cy="1910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4334" y="2967335"/>
            <a:ext cx="964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Tema 2: Sistemas Continuos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750" y="287338"/>
            <a:ext cx="10058400" cy="1449387"/>
          </a:xfrm>
        </p:spPr>
        <p:txBody>
          <a:bodyPr/>
          <a:lstStyle/>
          <a:p>
            <a:pPr algn="ctr"/>
            <a:r>
              <a:rPr lang="en-US" dirty="0" err="1" smtClean="0"/>
              <a:t>Linealidad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80" y="1775460"/>
            <a:ext cx="9194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7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054100"/>
            <a:ext cx="4737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584200"/>
            <a:ext cx="38735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7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901700"/>
            <a:ext cx="9512300" cy="505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34600" y="5295900"/>
            <a:ext cx="7112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90650" y="287338"/>
            <a:ext cx="10058400" cy="1449387"/>
          </a:xfrm>
        </p:spPr>
        <p:txBody>
          <a:bodyPr/>
          <a:lstStyle/>
          <a:p>
            <a:r>
              <a:rPr lang="en-US" dirty="0" err="1" smtClean="0"/>
              <a:t>Propiedad</a:t>
            </a:r>
            <a:r>
              <a:rPr lang="en-US" dirty="0" smtClean="0"/>
              <a:t> de </a:t>
            </a:r>
            <a:r>
              <a:rPr lang="en-US" dirty="0" err="1" smtClean="0"/>
              <a:t>invarianza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829444"/>
            <a:ext cx="8115300" cy="44697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58300" y="5886450"/>
            <a:ext cx="552450" cy="412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Lineales</a:t>
            </a:r>
            <a:r>
              <a:rPr lang="en-US" dirty="0" smtClean="0"/>
              <a:t> e </a:t>
            </a:r>
            <a:r>
              <a:rPr lang="en-US" dirty="0" err="1" smtClean="0"/>
              <a:t>Invariantes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(LIT)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970160" y="1998921"/>
            <a:ext cx="4919198" cy="1678172"/>
            <a:chOff x="3948356" y="3238500"/>
            <a:chExt cx="2795344" cy="800100"/>
          </a:xfrm>
        </p:grpSpPr>
        <p:sp>
          <p:nvSpPr>
            <p:cNvPr id="11" name="Rectangle 10"/>
            <p:cNvSpPr/>
            <p:nvPr/>
          </p:nvSpPr>
          <p:spPr>
            <a:xfrm>
              <a:off x="4432300" y="3238500"/>
              <a:ext cx="1892300" cy="800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Sistema LIT</a:t>
              </a:r>
              <a:endParaRPr lang="en-US" sz="3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13200" y="36449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24600" y="36576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48356" y="3367901"/>
              <a:ext cx="825661" cy="220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X(t)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35217" y="3309551"/>
              <a:ext cx="348150" cy="220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y</a:t>
              </a:r>
              <a:r>
                <a:rPr lang="en-US" sz="2400" smtClean="0"/>
                <a:t>(t)</a:t>
              </a:r>
              <a:endParaRPr lang="en-US" sz="2400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1097280" y="421006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sistema</a:t>
            </a:r>
            <a:r>
              <a:rPr lang="en-US" dirty="0" smtClean="0"/>
              <a:t> LIT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respuesta</a:t>
            </a:r>
            <a:r>
              <a:rPr lang="en-US" dirty="0" smtClean="0"/>
              <a:t> al </a:t>
            </a:r>
            <a:r>
              <a:rPr lang="en-US" dirty="0" err="1" smtClean="0"/>
              <a:t>impulso</a:t>
            </a:r>
            <a:r>
              <a:rPr lang="en-US" dirty="0" smtClean="0"/>
              <a:t> h(t)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7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892300"/>
            <a:ext cx="9309100" cy="3073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continuos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5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continuos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817041"/>
            <a:ext cx="6121400" cy="45332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0050" y="5905500"/>
            <a:ext cx="47625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794338"/>
            <a:ext cx="6216650" cy="4579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Interconexión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47650"/>
            <a:ext cx="1030605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8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36925"/>
            <a:ext cx="9436100" cy="2527300"/>
          </a:xfrm>
        </p:spPr>
      </p:pic>
      <p:sp>
        <p:nvSpPr>
          <p:cNvPr id="5" name="Rectangle 4"/>
          <p:cNvSpPr/>
          <p:nvPr/>
        </p:nvSpPr>
        <p:spPr>
          <a:xfrm>
            <a:off x="2247815" y="2121644"/>
            <a:ext cx="7135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/>
              <a:t>Sistemas</a:t>
            </a:r>
            <a:r>
              <a:rPr lang="en-US" sz="4800" dirty="0" smtClean="0"/>
              <a:t> con o sin </a:t>
            </a:r>
            <a:r>
              <a:rPr lang="en-US" sz="4800" dirty="0" err="1" smtClean="0"/>
              <a:t>memoria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55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95" y="789632"/>
            <a:ext cx="7656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latin typeface="+mj-lt"/>
              </a:rPr>
              <a:t>Sistemas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dirty="0" err="1" smtClean="0">
                <a:latin typeface="+mj-lt"/>
              </a:rPr>
              <a:t>estables</a:t>
            </a:r>
            <a:r>
              <a:rPr lang="en-US" sz="4800" dirty="0" smtClean="0">
                <a:latin typeface="+mj-lt"/>
              </a:rPr>
              <a:t> e </a:t>
            </a:r>
            <a:r>
              <a:rPr lang="en-US" sz="4800" dirty="0" err="1" smtClean="0">
                <a:latin typeface="+mj-lt"/>
              </a:rPr>
              <a:t>inestables</a:t>
            </a:r>
            <a:endParaRPr lang="en-US" sz="4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184400"/>
            <a:ext cx="4394200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04" y="2286000"/>
            <a:ext cx="49530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6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195" y="784675"/>
            <a:ext cx="81015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latin typeface="+mj-lt"/>
              </a:rPr>
              <a:t>Sistemas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dirty="0" err="1" smtClean="0">
                <a:latin typeface="+mj-lt"/>
              </a:rPr>
              <a:t>causales</a:t>
            </a:r>
            <a:r>
              <a:rPr lang="en-US" sz="4800" dirty="0" smtClean="0">
                <a:latin typeface="+mj-lt"/>
              </a:rPr>
              <a:t> o no </a:t>
            </a:r>
            <a:r>
              <a:rPr lang="en-US" sz="4800" dirty="0" err="1" smtClean="0">
                <a:latin typeface="+mj-lt"/>
              </a:rPr>
              <a:t>causales</a:t>
            </a:r>
            <a:endParaRPr lang="en-US" sz="4800" dirty="0">
              <a:latin typeface="+mj-lt"/>
            </a:endParaRPr>
          </a:p>
        </p:txBody>
      </p:sp>
      <p:pic>
        <p:nvPicPr>
          <p:cNvPr id="1026" name="Picture 2" descr="IPOS DE SEÑALES | alvarodelrio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71" y="2356339"/>
            <a:ext cx="4792568" cy="288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68182" y="5398532"/>
            <a:ext cx="2767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Sistema no causal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205018" y="1786666"/>
            <a:ext cx="4243282" cy="4077936"/>
            <a:chOff x="1833668" y="1084273"/>
            <a:chExt cx="3954540" cy="5184413"/>
          </a:xfrm>
        </p:grpSpPr>
        <p:grpSp>
          <p:nvGrpSpPr>
            <p:cNvPr id="8" name="Group 7"/>
            <p:cNvGrpSpPr/>
            <p:nvPr/>
          </p:nvGrpSpPr>
          <p:grpSpPr>
            <a:xfrm>
              <a:off x="1833668" y="1161708"/>
              <a:ext cx="3954540" cy="2369364"/>
              <a:chOff x="6240568" y="3663608"/>
              <a:chExt cx="3954540" cy="236936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366969" y="3663608"/>
                <a:ext cx="0" cy="1961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366969" y="5624756"/>
                <a:ext cx="38281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>
                <a:off x="6385025" y="4508486"/>
                <a:ext cx="2863256" cy="1205954"/>
              </a:xfrm>
              <a:custGeom>
                <a:avLst/>
                <a:gdLst>
                  <a:gd name="connsiteX0" fmla="*/ 0 w 1907792"/>
                  <a:gd name="connsiteY0" fmla="*/ 1106910 h 1205954"/>
                  <a:gd name="connsiteX1" fmla="*/ 986589 w 1907792"/>
                  <a:gd name="connsiteY1" fmla="*/ 5 h 1205954"/>
                  <a:gd name="connsiteX2" fmla="*/ 1840831 w 1907792"/>
                  <a:gd name="connsiteY2" fmla="*/ 1118942 h 1205954"/>
                  <a:gd name="connsiteX3" fmla="*/ 1852863 w 1907792"/>
                  <a:gd name="connsiteY3" fmla="*/ 1130973 h 1205954"/>
                  <a:gd name="connsiteX4" fmla="*/ 1852863 w 1907792"/>
                  <a:gd name="connsiteY4" fmla="*/ 1118942 h 120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7792" h="1205954">
                    <a:moveTo>
                      <a:pt x="0" y="1106910"/>
                    </a:moveTo>
                    <a:cubicBezTo>
                      <a:pt x="339892" y="552455"/>
                      <a:pt x="679784" y="-2000"/>
                      <a:pt x="986589" y="5"/>
                    </a:cubicBezTo>
                    <a:cubicBezTo>
                      <a:pt x="1293394" y="2010"/>
                      <a:pt x="1696452" y="930447"/>
                      <a:pt x="1840831" y="1118942"/>
                    </a:cubicBezTo>
                    <a:cubicBezTo>
                      <a:pt x="1985210" y="1307437"/>
                      <a:pt x="1850858" y="1130973"/>
                      <a:pt x="1852863" y="1130973"/>
                    </a:cubicBezTo>
                    <a:cubicBezTo>
                      <a:pt x="1854868" y="1130973"/>
                      <a:pt x="1852863" y="1118942"/>
                      <a:pt x="1852863" y="111894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240568" y="5663640"/>
                <a:ext cx="3954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                                                    </a:t>
                </a:r>
                <a:r>
                  <a:rPr lang="en-US" baseline="-25000" dirty="0" smtClean="0"/>
                  <a:t>             </a:t>
                </a:r>
                <a:r>
                  <a:rPr lang="en-US" dirty="0" smtClean="0"/>
                  <a:t>       t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978125" y="1084273"/>
              <a:ext cx="502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r>
                <a:rPr lang="en-US" dirty="0" smtClean="0"/>
                <a:t>(t)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833668" y="3899322"/>
              <a:ext cx="3954540" cy="2369364"/>
              <a:chOff x="6240568" y="3663608"/>
              <a:chExt cx="3954540" cy="236936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366969" y="3663608"/>
                <a:ext cx="0" cy="1961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366969" y="5624756"/>
                <a:ext cx="38281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240568" y="5663640"/>
                <a:ext cx="3954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0       2                                          </a:t>
                </a:r>
                <a:r>
                  <a:rPr lang="en-US" baseline="-25000" dirty="0" smtClean="0"/>
                  <a:t>             </a:t>
                </a:r>
                <a:r>
                  <a:rPr lang="en-US" dirty="0" smtClean="0"/>
                  <a:t>       t</a:t>
                </a:r>
                <a:endParaRPr lang="en-US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978125" y="3821887"/>
              <a:ext cx="1120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(t)=x(t-2)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480186" y="4754008"/>
              <a:ext cx="2863256" cy="1205954"/>
            </a:xfrm>
            <a:custGeom>
              <a:avLst/>
              <a:gdLst>
                <a:gd name="connsiteX0" fmla="*/ 0 w 1907792"/>
                <a:gd name="connsiteY0" fmla="*/ 1106910 h 1205954"/>
                <a:gd name="connsiteX1" fmla="*/ 986589 w 1907792"/>
                <a:gd name="connsiteY1" fmla="*/ 5 h 1205954"/>
                <a:gd name="connsiteX2" fmla="*/ 1840831 w 1907792"/>
                <a:gd name="connsiteY2" fmla="*/ 1118942 h 1205954"/>
                <a:gd name="connsiteX3" fmla="*/ 1852863 w 1907792"/>
                <a:gd name="connsiteY3" fmla="*/ 1130973 h 1205954"/>
                <a:gd name="connsiteX4" fmla="*/ 1852863 w 1907792"/>
                <a:gd name="connsiteY4" fmla="*/ 1118942 h 120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792" h="1205954">
                  <a:moveTo>
                    <a:pt x="0" y="1106910"/>
                  </a:moveTo>
                  <a:cubicBezTo>
                    <a:pt x="339892" y="552455"/>
                    <a:pt x="679784" y="-2000"/>
                    <a:pt x="986589" y="5"/>
                  </a:cubicBezTo>
                  <a:cubicBezTo>
                    <a:pt x="1293394" y="2010"/>
                    <a:pt x="1696452" y="930447"/>
                    <a:pt x="1840831" y="1118942"/>
                  </a:cubicBezTo>
                  <a:cubicBezTo>
                    <a:pt x="1985210" y="1307437"/>
                    <a:pt x="1850858" y="1130973"/>
                    <a:pt x="1852863" y="1130973"/>
                  </a:cubicBezTo>
                  <a:cubicBezTo>
                    <a:pt x="1854868" y="1130973"/>
                    <a:pt x="1852863" y="1118942"/>
                    <a:pt x="1852863" y="11189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705582" y="5868358"/>
            <a:ext cx="2307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Sistema causal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9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lineales</a:t>
            </a:r>
            <a:r>
              <a:rPr lang="en-US" dirty="0" smtClean="0"/>
              <a:t> y no </a:t>
            </a:r>
            <a:r>
              <a:rPr lang="en-US" dirty="0" err="1" smtClean="0"/>
              <a:t>lineales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5800"/>
            <a:ext cx="4522470" cy="3285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2070100"/>
            <a:ext cx="4304030" cy="32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407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</TotalTime>
  <Words>89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Rounded MT Bold</vt:lpstr>
      <vt:lpstr>Calibri</vt:lpstr>
      <vt:lpstr>Calibri Light</vt:lpstr>
      <vt:lpstr>Retrospect</vt:lpstr>
      <vt:lpstr>PowerPoint Presentation</vt:lpstr>
      <vt:lpstr>Sistemas continuos</vt:lpstr>
      <vt:lpstr>Ejemplos de sistemas continuos</vt:lpstr>
      <vt:lpstr>Interconexión de sistemas</vt:lpstr>
      <vt:lpstr>PowerPoint Presentation</vt:lpstr>
      <vt:lpstr>Propiedades de los sistemas</vt:lpstr>
      <vt:lpstr>PowerPoint Presentation</vt:lpstr>
      <vt:lpstr>PowerPoint Presentation</vt:lpstr>
      <vt:lpstr>Sistemas lineales y no lineales</vt:lpstr>
      <vt:lpstr>Linealidad</vt:lpstr>
      <vt:lpstr>PowerPoint Presentation</vt:lpstr>
      <vt:lpstr>PowerPoint Presentation</vt:lpstr>
      <vt:lpstr>Propiedad de invarianza en el tiempo</vt:lpstr>
      <vt:lpstr>Sistemas Lineales e Invariantes en el tiempo (LIT)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BEATRIZ RAMIREZ SILVA</dc:creator>
  <cp:lastModifiedBy>ANA BEATRIZ RAMIREZ SILVA</cp:lastModifiedBy>
  <cp:revision>50</cp:revision>
  <cp:lastPrinted>2020-04-16T13:18:52Z</cp:lastPrinted>
  <dcterms:created xsi:type="dcterms:W3CDTF">2020-04-15T18:49:30Z</dcterms:created>
  <dcterms:modified xsi:type="dcterms:W3CDTF">2020-05-06T16:05:18Z</dcterms:modified>
</cp:coreProperties>
</file>